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92" r:id="rId5"/>
    <p:sldId id="310" r:id="rId6"/>
    <p:sldId id="311" r:id="rId7"/>
    <p:sldId id="312" r:id="rId8"/>
    <p:sldId id="313" r:id="rId9"/>
    <p:sldId id="314" r:id="rId10"/>
    <p:sldId id="315" r:id="rId11"/>
    <p:sldId id="317" r:id="rId12"/>
    <p:sldId id="316" r:id="rId13"/>
    <p:sldId id="31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19" autoAdjust="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50197"/>
      </p:ext>
    </p:extLst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18442"/>
      </p:ext>
    </p:extLst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58101"/>
      </p:ext>
    </p:extLst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0385"/>
      </p:ext>
    </p:extLst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47351"/>
      </p:ext>
    </p:extLst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00984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61062"/>
      </p:ext>
    </p:extLst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1342"/>
      </p:ext>
    </p:extLst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8086638"/>
      </p:ext>
    </p:extLst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ransition spd="slow">
    <p:comb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BA1780-A246-4C7F-9267-727EF2F4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4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D7398C-75E5-4CB0-BA4F-D7D5CF249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Do you believe in dreams?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BFB45-FC34-495C-9C68-F9641246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DREAMS AND THE BIBLE</a:t>
            </a:r>
          </a:p>
        </p:txBody>
      </p:sp>
    </p:spTree>
    <p:extLst>
      <p:ext uri="{BB962C8B-B14F-4D97-AF65-F5344CB8AC3E}">
        <p14:creationId xmlns:p14="http://schemas.microsoft.com/office/powerpoint/2010/main" val="215208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47B64-B682-4C1A-B709-C0B6462B6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WARNING!!!!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8D894-2768-45D8-8B13-29C675786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600" b="1" i="0" u="none" strike="noStrike" baseline="0" dirty="0">
                <a:latin typeface="Sagona Book" panose="02020503050505020204" pitchFamily="18" charset="0"/>
              </a:rPr>
              <a:t>Beware of </a:t>
            </a:r>
            <a:r>
              <a:rPr lang="en-US" sz="3600" b="1" dirty="0">
                <a:latin typeface="Sagona Book" panose="02020503050505020204" pitchFamily="18" charset="0"/>
              </a:rPr>
              <a:t>claims that God spoke to them</a:t>
            </a:r>
          </a:p>
          <a:p>
            <a:pPr marR="0" algn="l" rtl="0"/>
            <a:r>
              <a:rPr lang="en-US" sz="3600" b="1" dirty="0">
                <a:latin typeface="Sagona Book" panose="02020503050505020204" pitchFamily="18" charset="0"/>
              </a:rPr>
              <a:t>Watch out for false prophets</a:t>
            </a:r>
          </a:p>
          <a:p>
            <a:r>
              <a:rPr lang="en-US" sz="3600" b="1" i="0" u="none" strike="noStrike" baseline="0" dirty="0">
                <a:latin typeface="Sagona Book" panose="02020503050505020204" pitchFamily="18" charset="0"/>
              </a:rPr>
              <a:t>(Matthew 7:15)  "Beware of false prophets, who come to you in sheep's clothing, but inwardly they are ravenous wolves.</a:t>
            </a:r>
          </a:p>
        </p:txBody>
      </p:sp>
    </p:spTree>
    <p:extLst>
      <p:ext uri="{BB962C8B-B14F-4D97-AF65-F5344CB8AC3E}">
        <p14:creationId xmlns:p14="http://schemas.microsoft.com/office/powerpoint/2010/main" val="1683342488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47B64-B682-4C1A-B709-C0B6462B6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WHAT ARE DREAMS?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8D894-2768-45D8-8B13-29C675786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“All perceptions, thoughts, or emotions experienced during sleep”</a:t>
            </a:r>
          </a:p>
          <a:p>
            <a:r>
              <a:rPr lang="en-US" sz="3200" b="1" dirty="0"/>
              <a:t>Physical aspect – hear, see, feel, smell, taste</a:t>
            </a:r>
          </a:p>
          <a:p>
            <a:r>
              <a:rPr lang="en-US" sz="3200" b="1" dirty="0"/>
              <a:t>Spiritual aspect – Many believe that dreams come from God – messages, warnings, prophecy</a:t>
            </a:r>
          </a:p>
        </p:txBody>
      </p:sp>
    </p:spTree>
    <p:extLst>
      <p:ext uri="{BB962C8B-B14F-4D97-AF65-F5344CB8AC3E}">
        <p14:creationId xmlns:p14="http://schemas.microsoft.com/office/powerpoint/2010/main" val="197245027"/>
      </p:ext>
    </p:extLst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47B64-B682-4C1A-B709-C0B6462B6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TYPES OF DREAMS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8D894-2768-45D8-8B13-29C675786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1. WARNING DREAMS</a:t>
            </a:r>
          </a:p>
          <a:p>
            <a:r>
              <a:rPr lang="en-US" sz="3200" b="1" dirty="0"/>
              <a:t>OT Joseph – warned Egypt of a coming famine (Genesis 41)</a:t>
            </a:r>
          </a:p>
          <a:p>
            <a:r>
              <a:rPr lang="en-US" sz="3200" b="1" dirty="0"/>
              <a:t>NT Joseph – flee to Egypt (Matthew 2:12-13)</a:t>
            </a:r>
          </a:p>
        </p:txBody>
      </p:sp>
    </p:spTree>
    <p:extLst>
      <p:ext uri="{BB962C8B-B14F-4D97-AF65-F5344CB8AC3E}">
        <p14:creationId xmlns:p14="http://schemas.microsoft.com/office/powerpoint/2010/main" val="2155916598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47B64-B682-4C1A-B709-C0B6462B6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TYPES OF DREAMS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8D894-2768-45D8-8B13-29C675786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02676"/>
            <a:ext cx="10058400" cy="4512730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1. WARNING DREAMS</a:t>
            </a:r>
          </a:p>
          <a:p>
            <a:r>
              <a:rPr lang="en-US" sz="3200" b="1" dirty="0"/>
              <a:t>2. DIRECTION DREAMS</a:t>
            </a:r>
          </a:p>
          <a:p>
            <a:r>
              <a:rPr lang="en-US" sz="3200" b="1" dirty="0"/>
              <a:t>OT – Jacob told to leave this land at once (Genesis 31:11-13)</a:t>
            </a:r>
          </a:p>
          <a:p>
            <a:r>
              <a:rPr lang="en-US" sz="3200" b="1" dirty="0"/>
              <a:t>NT – Joseph told to return to Nazareth (Matthew 2:19-20)</a:t>
            </a:r>
          </a:p>
          <a:p>
            <a:r>
              <a:rPr lang="en-US" sz="3200" b="1" dirty="0"/>
              <a:t>NT – Paul told to go into Macedonia (Acts 16:9)</a:t>
            </a:r>
          </a:p>
        </p:txBody>
      </p:sp>
    </p:spTree>
    <p:extLst>
      <p:ext uri="{BB962C8B-B14F-4D97-AF65-F5344CB8AC3E}">
        <p14:creationId xmlns:p14="http://schemas.microsoft.com/office/powerpoint/2010/main" val="3341428827"/>
      </p:ext>
    </p:extLst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47B64-B682-4C1A-B709-C0B6462B6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TYPES OF DREAMS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8D894-2768-45D8-8B13-29C675786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1. WARNING DREAMS</a:t>
            </a:r>
          </a:p>
          <a:p>
            <a:r>
              <a:rPr lang="en-US" sz="3200" b="1" dirty="0"/>
              <a:t>2. DIRECTION DREAMS</a:t>
            </a:r>
          </a:p>
          <a:p>
            <a:r>
              <a:rPr lang="en-US" sz="3200" b="1" dirty="0"/>
              <a:t>3. PROPHECTIC DREAMS</a:t>
            </a:r>
          </a:p>
          <a:p>
            <a:r>
              <a:rPr lang="en-US" sz="3200" b="1" dirty="0"/>
              <a:t>OT – Joseph’s dreams (Genesis 40)</a:t>
            </a:r>
          </a:p>
          <a:p>
            <a:r>
              <a:rPr lang="en-US" sz="3200" b="1" dirty="0"/>
              <a:t>OT – Daniel 7:1</a:t>
            </a:r>
          </a:p>
          <a:p>
            <a:r>
              <a:rPr lang="en-US" sz="3200" b="1" dirty="0"/>
              <a:t>NT – </a:t>
            </a:r>
            <a:r>
              <a:rPr lang="en-US" sz="3200" b="1"/>
              <a:t>Revelation 1:10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53213024"/>
      </p:ext>
    </p:extLst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47B64-B682-4C1A-B709-C0B6462B6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IS GOD BEHIND OUR DREAMS?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8D894-2768-45D8-8B13-29C675786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600" b="1" dirty="0">
                <a:latin typeface="Sagona Book" panose="02020503050505020204" pitchFamily="18" charset="0"/>
              </a:rPr>
              <a:t>Hebrews</a:t>
            </a:r>
            <a:r>
              <a:rPr lang="en-US" sz="3600" b="1" dirty="0"/>
              <a:t> 1:1-2 </a:t>
            </a:r>
            <a:r>
              <a:rPr lang="en-US" sz="3600" b="1" i="0" u="none" strike="noStrike" baseline="0" dirty="0">
                <a:latin typeface="Sagona Book" panose="02020503050505020204" pitchFamily="18" charset="0"/>
              </a:rPr>
              <a:t>God, who at various times and in various ways spoke in time past to the fathers by the prophets, 2 has in these last days spoken to us by </a:t>
            </a:r>
            <a:r>
              <a:rPr lang="en-US" sz="3600" b="1" i="1" u="none" strike="noStrike" baseline="0" dirty="0">
                <a:latin typeface="Sagona Book" panose="02020503050505020204" pitchFamily="18" charset="0"/>
              </a:rPr>
              <a:t>His</a:t>
            </a:r>
            <a:r>
              <a:rPr lang="en-US" sz="3600" b="1" i="0" u="none" strike="noStrike" baseline="0" dirty="0">
                <a:latin typeface="Sagona Book" panose="02020503050505020204" pitchFamily="18" charset="0"/>
              </a:rPr>
              <a:t> Son, whom He has appointed heir of all things, through whom also He made the worlds;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07854771"/>
      </p:ext>
    </p:extLst>
  </p:cSld>
  <p:clrMapOvr>
    <a:masterClrMapping/>
  </p:clrMapOvr>
  <p:transition spd="slow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47B64-B682-4C1A-B709-C0B6462B6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IS GOD BEHIND OUR DREAMS?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8D894-2768-45D8-8B13-29C675786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600" b="1" dirty="0">
                <a:latin typeface="Sagona Book" panose="02020503050505020204" pitchFamily="18" charset="0"/>
              </a:rPr>
              <a:t>In the OT God used a variety of ways to instruct, and command men.</a:t>
            </a:r>
          </a:p>
          <a:p>
            <a:pPr marR="0" algn="l" rtl="0"/>
            <a:r>
              <a:rPr lang="en-US" sz="3600" b="1" i="0" u="none" strike="noStrike" baseline="0" dirty="0">
                <a:latin typeface="Sagona Book" panose="02020503050505020204" pitchFamily="18" charset="0"/>
              </a:rPr>
              <a:t>Dreams, visions, angels, burning bush, small voice, thunder, direct</a:t>
            </a:r>
            <a:r>
              <a:rPr lang="en-US" sz="3600" b="1" dirty="0">
                <a:latin typeface="Sagona Book" panose="02020503050505020204" pitchFamily="18" charset="0"/>
              </a:rPr>
              <a:t>ly, donkey</a:t>
            </a:r>
          </a:p>
          <a:p>
            <a:pPr marR="0" algn="l" rtl="0"/>
            <a:r>
              <a:rPr lang="en-US" sz="3600" b="1" i="0" u="none" strike="noStrike" baseline="0" dirty="0">
                <a:latin typeface="Sagona Book" panose="02020503050505020204" pitchFamily="18" charset="0"/>
              </a:rPr>
              <a:t>NOW – </a:t>
            </a:r>
            <a:r>
              <a:rPr lang="en-US" sz="3600" b="1" dirty="0">
                <a:latin typeface="Sagona Book" panose="02020503050505020204" pitchFamily="18" charset="0"/>
              </a:rPr>
              <a:t>One way – Jesus Christ</a:t>
            </a:r>
            <a:endParaRPr lang="en-US" sz="3200" b="1" i="0" u="none" strike="noStrike" baseline="0" dirty="0">
              <a:latin typeface="Sagona Book" panose="02020503050505020204" pitchFamily="18" charset="0"/>
            </a:endParaRP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912612637"/>
      </p:ext>
    </p:extLst>
  </p:cSld>
  <p:clrMapOvr>
    <a:masterClrMapping/>
  </p:clrMapOvr>
  <p:transition spd="slow"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47B64-B682-4C1A-B709-C0B6462B6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IS GOD BEHIND OUR DREAMS?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8D894-2768-45D8-8B13-29C675786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latin typeface="Sagona Book" panose="02020503050505020204" pitchFamily="18" charset="0"/>
              </a:rPr>
              <a:t>Matthew 17:5</a:t>
            </a:r>
            <a:r>
              <a:rPr lang="en-US" sz="3600" b="1" i="0" u="none" strike="noStrike" baseline="0" dirty="0">
                <a:latin typeface="Sagona Book" panose="02020503050505020204" pitchFamily="18" charset="0"/>
              </a:rPr>
              <a:t> While he was still speaking, behold, a bright cloud overshadowed them; and suddenly a voice came out of the cloud, saying, "This is My beloved Son, in whom I am well pleased. </a:t>
            </a:r>
            <a:r>
              <a:rPr lang="en-US" sz="3600" b="1" i="0" u="sng" strike="noStrike" baseline="0" dirty="0">
                <a:latin typeface="Sagona Book" panose="02020503050505020204" pitchFamily="18" charset="0"/>
              </a:rPr>
              <a:t>Hear Him!"</a:t>
            </a:r>
          </a:p>
          <a:p>
            <a:pPr marR="0" algn="l" rtl="0"/>
            <a:endParaRPr lang="en-US" sz="3600" b="1" i="0" u="none" strike="noStrike" baseline="0" dirty="0">
              <a:latin typeface="Sagona Book" panose="02020503050505020204" pitchFamily="18" charset="0"/>
            </a:endParaRPr>
          </a:p>
          <a:p>
            <a:endParaRPr lang="en-US" sz="3600" b="1" dirty="0">
              <a:latin typeface="Sagona Book" panose="02020503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658388"/>
      </p:ext>
    </p:extLst>
  </p:cSld>
  <p:clrMapOvr>
    <a:masterClrMapping/>
  </p:clrMapOvr>
  <p:transition spd="slow"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47B64-B682-4C1A-B709-C0B6462B6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IS GOD BEHIND OUR DREAMS?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8D894-2768-45D8-8B13-29C675786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600" b="1" dirty="0">
                <a:latin typeface="Sagona Book" panose="02020503050505020204" pitchFamily="18" charset="0"/>
              </a:rPr>
              <a:t>The Bible is a finished work.</a:t>
            </a:r>
          </a:p>
          <a:p>
            <a:pPr marR="0" algn="l" rtl="0"/>
            <a:r>
              <a:rPr lang="en-US" sz="3600" b="1" i="0" u="none" strike="noStrike" baseline="0" dirty="0">
                <a:latin typeface="Sagona Book" panose="02020503050505020204" pitchFamily="18" charset="0"/>
              </a:rPr>
              <a:t>It contains all that w</a:t>
            </a:r>
            <a:r>
              <a:rPr lang="en-US" sz="3600" b="1" dirty="0">
                <a:latin typeface="Sagona Book" panose="02020503050505020204" pitchFamily="18" charset="0"/>
              </a:rPr>
              <a:t>e need.</a:t>
            </a:r>
          </a:p>
          <a:p>
            <a:r>
              <a:rPr lang="en-US" sz="3200" b="1" i="0" u="none" strike="noStrike" baseline="0" dirty="0">
                <a:latin typeface="Sagona Book" panose="02020503050505020204" pitchFamily="18" charset="0"/>
              </a:rPr>
              <a:t>(2 Peter 1:3)  as His divine power </a:t>
            </a:r>
            <a:r>
              <a:rPr lang="en-US" sz="3200" b="1" i="0" u="sng" strike="noStrike" baseline="0" dirty="0">
                <a:latin typeface="Sagona Book" panose="02020503050505020204" pitchFamily="18" charset="0"/>
              </a:rPr>
              <a:t>has given to us all things that </a:t>
            </a:r>
            <a:r>
              <a:rPr lang="en-US" sz="3200" b="1" i="1" u="sng" strike="noStrike" baseline="0" dirty="0">
                <a:latin typeface="Sagona Book" panose="02020503050505020204" pitchFamily="18" charset="0"/>
              </a:rPr>
              <a:t>pertain</a:t>
            </a:r>
            <a:r>
              <a:rPr lang="en-US" sz="3200" b="1" i="0" u="sng" strike="noStrike" baseline="0" dirty="0">
                <a:latin typeface="Sagona Book" panose="02020503050505020204" pitchFamily="18" charset="0"/>
              </a:rPr>
              <a:t> to life and godliness</a:t>
            </a:r>
            <a:r>
              <a:rPr lang="en-US" sz="3200" b="1" i="0" u="none" strike="noStrike" baseline="0" dirty="0">
                <a:latin typeface="Sagona Book" panose="02020503050505020204" pitchFamily="18" charset="0"/>
              </a:rPr>
              <a:t>, through the knowledge of Him who called us by glory and virtue,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44648231"/>
      </p:ext>
    </p:extLst>
  </p:cSld>
  <p:clrMapOvr>
    <a:masterClrMapping/>
  </p:clrMapOvr>
  <p:transition spd="slow">
    <p:comb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DB95DD-0319-4EE5-8C5C-9CEDF75E0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F3B215-496E-4790-A364-7C1C46DEC7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AE2713E1-6312-427E-BFCB-C5A5DA3013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{01CCF790-0C81-4C01-8921-B3E2B9A850D6}tf78829772_win32</Template>
  <TotalTime>45</TotalTime>
  <Words>415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Garamond</vt:lpstr>
      <vt:lpstr>Sagona Book</vt:lpstr>
      <vt:lpstr>Sagona ExtraLight</vt:lpstr>
      <vt:lpstr>SavonVTI</vt:lpstr>
      <vt:lpstr>Do you believe in dreams?</vt:lpstr>
      <vt:lpstr>WHAT ARE DREAMS?</vt:lpstr>
      <vt:lpstr>TYPES OF DREAMS</vt:lpstr>
      <vt:lpstr>TYPES OF DREAMS</vt:lpstr>
      <vt:lpstr>TYPES OF DREAMS</vt:lpstr>
      <vt:lpstr>IS GOD BEHIND OUR DREAMS?</vt:lpstr>
      <vt:lpstr>IS GOD BEHIND OUR DREAMS?</vt:lpstr>
      <vt:lpstr>IS GOD BEHIND OUR DREAMS?</vt:lpstr>
      <vt:lpstr>IS GOD BEHIND OUR DREAMS?</vt:lpstr>
      <vt:lpstr>WARNING!!!!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believe in dreams?</dc:title>
  <dc:creator>Manly Luscombe</dc:creator>
  <cp:lastModifiedBy>Manly Luscombe</cp:lastModifiedBy>
  <cp:revision>7</cp:revision>
  <dcterms:created xsi:type="dcterms:W3CDTF">2020-10-28T18:25:48Z</dcterms:created>
  <dcterms:modified xsi:type="dcterms:W3CDTF">2020-10-29T21:20:51Z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