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530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2EE"/>
    <a:srgbClr val="F01688"/>
    <a:srgbClr val="2F21F3"/>
    <a:srgbClr val="FEB52B"/>
    <a:srgbClr val="F01689"/>
    <a:srgbClr val="6F22E3"/>
    <a:srgbClr val="E218A3"/>
    <a:srgbClr val="BA20DB"/>
    <a:srgbClr val="6A23F1"/>
    <a:srgbClr val="2F2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7DF27-6FCE-46EB-B576-33897B3C33F5}" v="3" dt="2024-04-06T00:16:37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22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7207DF27-6FCE-46EB-B576-33897B3C33F5}"/>
    <pc:docChg chg="custSel modSld modMainMaster">
      <pc:chgData name="Account Update" userId="d66a401e1e7a39bf" providerId="LiveId" clId="{7207DF27-6FCE-46EB-B576-33897B3C33F5}" dt="2024-04-06T00:18:55.065" v="111" actId="313"/>
      <pc:docMkLst>
        <pc:docMk/>
      </pc:docMkLst>
      <pc:sldChg chg="modSp mod modTransition">
        <pc:chgData name="Account Update" userId="d66a401e1e7a39bf" providerId="LiveId" clId="{7207DF27-6FCE-46EB-B576-33897B3C33F5}" dt="2024-04-06T00:18:04.917" v="68" actId="113"/>
        <pc:sldMkLst>
          <pc:docMk/>
          <pc:sldMk cId="1723491119" sldId="530"/>
        </pc:sldMkLst>
        <pc:spChg chg="mod">
          <ac:chgData name="Account Update" userId="d66a401e1e7a39bf" providerId="LiveId" clId="{7207DF27-6FCE-46EB-B576-33897B3C33F5}" dt="2024-04-06T00:18:04.917" v="68" actId="113"/>
          <ac:spMkLst>
            <pc:docMk/>
            <pc:sldMk cId="1723491119" sldId="530"/>
            <ac:spMk id="3" creationId="{696329B1-2D04-0F3A-1081-C5117D8CE122}"/>
          </ac:spMkLst>
        </pc:spChg>
      </pc:sldChg>
      <pc:sldChg chg="modSp mod modTransition">
        <pc:chgData name="Account Update" userId="d66a401e1e7a39bf" providerId="LiveId" clId="{7207DF27-6FCE-46EB-B576-33897B3C33F5}" dt="2024-04-06T00:18:55.065" v="111" actId="313"/>
        <pc:sldMkLst>
          <pc:docMk/>
          <pc:sldMk cId="2677438083" sldId="547"/>
        </pc:sldMkLst>
        <pc:spChg chg="mod">
          <ac:chgData name="Account Update" userId="d66a401e1e7a39bf" providerId="LiveId" clId="{7207DF27-6FCE-46EB-B576-33897B3C33F5}" dt="2024-04-06T00:18:55.065" v="111" actId="313"/>
          <ac:spMkLst>
            <pc:docMk/>
            <pc:sldMk cId="2677438083" sldId="547"/>
            <ac:spMk id="5" creationId="{0747D54F-C219-C175-11D5-284C116A0BD1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2373587145" sldId="548"/>
        </pc:sldMkLst>
        <pc:spChg chg="mod">
          <ac:chgData name="Account Update" userId="d66a401e1e7a39bf" providerId="LiveId" clId="{7207DF27-6FCE-46EB-B576-33897B3C33F5}" dt="2024-04-06T00:14:05.543" v="0"/>
          <ac:spMkLst>
            <pc:docMk/>
            <pc:sldMk cId="2373587145" sldId="548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3373301542" sldId="549"/>
        </pc:sldMkLst>
        <pc:spChg chg="mod">
          <ac:chgData name="Account Update" userId="d66a401e1e7a39bf" providerId="LiveId" clId="{7207DF27-6FCE-46EB-B576-33897B3C33F5}" dt="2024-04-06T00:14:10.452" v="1"/>
          <ac:spMkLst>
            <pc:docMk/>
            <pc:sldMk cId="3373301542" sldId="549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012763251" sldId="550"/>
        </pc:sldMkLst>
        <pc:spChg chg="mod">
          <ac:chgData name="Account Update" userId="d66a401e1e7a39bf" providerId="LiveId" clId="{7207DF27-6FCE-46EB-B576-33897B3C33F5}" dt="2024-04-06T00:14:15.896" v="2"/>
          <ac:spMkLst>
            <pc:docMk/>
            <pc:sldMk cId="1012763251" sldId="550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178415441" sldId="551"/>
        </pc:sldMkLst>
        <pc:spChg chg="mod">
          <ac:chgData name="Account Update" userId="d66a401e1e7a39bf" providerId="LiveId" clId="{7207DF27-6FCE-46EB-B576-33897B3C33F5}" dt="2024-04-06T00:14:24.233" v="3"/>
          <ac:spMkLst>
            <pc:docMk/>
            <pc:sldMk cId="1178415441" sldId="551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764312693" sldId="552"/>
        </pc:sldMkLst>
        <pc:spChg chg="mod">
          <ac:chgData name="Account Update" userId="d66a401e1e7a39bf" providerId="LiveId" clId="{7207DF27-6FCE-46EB-B576-33897B3C33F5}" dt="2024-04-06T00:14:30.853" v="4"/>
          <ac:spMkLst>
            <pc:docMk/>
            <pc:sldMk cId="764312693" sldId="552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354977036" sldId="553"/>
        </pc:sldMkLst>
        <pc:spChg chg="mod">
          <ac:chgData name="Account Update" userId="d66a401e1e7a39bf" providerId="LiveId" clId="{7207DF27-6FCE-46EB-B576-33897B3C33F5}" dt="2024-04-06T00:14:35.177" v="5"/>
          <ac:spMkLst>
            <pc:docMk/>
            <pc:sldMk cId="1354977036" sldId="553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532307052" sldId="554"/>
        </pc:sldMkLst>
        <pc:spChg chg="mod">
          <ac:chgData name="Account Update" userId="d66a401e1e7a39bf" providerId="LiveId" clId="{7207DF27-6FCE-46EB-B576-33897B3C33F5}" dt="2024-04-06T00:14:39.653" v="6"/>
          <ac:spMkLst>
            <pc:docMk/>
            <pc:sldMk cId="1532307052" sldId="554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3249576191" sldId="555"/>
        </pc:sldMkLst>
        <pc:spChg chg="mod">
          <ac:chgData name="Account Update" userId="d66a401e1e7a39bf" providerId="LiveId" clId="{7207DF27-6FCE-46EB-B576-33897B3C33F5}" dt="2024-04-06T00:14:44.955" v="7"/>
          <ac:spMkLst>
            <pc:docMk/>
            <pc:sldMk cId="3249576191" sldId="555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303961118" sldId="556"/>
        </pc:sldMkLst>
        <pc:spChg chg="mod">
          <ac:chgData name="Account Update" userId="d66a401e1e7a39bf" providerId="LiveId" clId="{7207DF27-6FCE-46EB-B576-33897B3C33F5}" dt="2024-04-06T00:14:50.084" v="8"/>
          <ac:spMkLst>
            <pc:docMk/>
            <pc:sldMk cId="1303961118" sldId="556"/>
            <ac:spMk id="3" creationId="{A456C310-FA94-4806-B7A6-54487627685B}"/>
          </ac:spMkLst>
        </pc:spChg>
      </pc:sldChg>
      <pc:sldChg chg="modSp mod modTransition">
        <pc:chgData name="Account Update" userId="d66a401e1e7a39bf" providerId="LiveId" clId="{7207DF27-6FCE-46EB-B576-33897B3C33F5}" dt="2024-04-06T00:16:37.377" v="12"/>
        <pc:sldMkLst>
          <pc:docMk/>
          <pc:sldMk cId="1470973817" sldId="557"/>
        </pc:sldMkLst>
        <pc:spChg chg="mod">
          <ac:chgData name="Account Update" userId="d66a401e1e7a39bf" providerId="LiveId" clId="{7207DF27-6FCE-46EB-B576-33897B3C33F5}" dt="2024-04-06T00:14:53.653" v="9"/>
          <ac:spMkLst>
            <pc:docMk/>
            <pc:sldMk cId="1470973817" sldId="557"/>
            <ac:spMk id="3" creationId="{A456C310-FA94-4806-B7A6-54487627685B}"/>
          </ac:spMkLst>
        </pc:spChg>
      </pc:sldChg>
      <pc:sldMasterChg chg="modTransition modSldLayout">
        <pc:chgData name="Account Update" userId="d66a401e1e7a39bf" providerId="LiveId" clId="{7207DF27-6FCE-46EB-B576-33897B3C33F5}" dt="2024-04-06T00:16:37.377" v="12"/>
        <pc:sldMasterMkLst>
          <pc:docMk/>
          <pc:sldMasterMk cId="1788353970" sldId="2147483648"/>
        </pc:sldMasterMkLst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802635032" sldId="2147483651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3010694361" sldId="2147483652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4062460032" sldId="2147483653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1476947594" sldId="2147483654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875107226" sldId="2147483655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799200540" sldId="2147483656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435165984" sldId="2147483657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569340962" sldId="2147483659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963167423" sldId="2147483660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1827169908" sldId="2147483661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1722753215" sldId="2147483662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734534032" sldId="2147483663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789227572" sldId="2147483664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2503394264" sldId="2147483665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3784201115" sldId="2147483666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6345825" sldId="2147483667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4293843047" sldId="2147483668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1290831991" sldId="2147483669"/>
          </pc:sldLayoutMkLst>
        </pc:sldLayoutChg>
        <pc:sldLayoutChg chg="modTransition">
          <pc:chgData name="Account Update" userId="d66a401e1e7a39bf" providerId="LiveId" clId="{7207DF27-6FCE-46EB-B576-33897B3C33F5}" dt="2024-04-06T00:16:37.377" v="12"/>
          <pc:sldLayoutMkLst>
            <pc:docMk/>
            <pc:sldMasterMk cId="1788353970" sldId="2147483648"/>
            <pc:sldLayoutMk cId="966900225" sldId="214748367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7/25/2024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WE MUST CALL BIBLE THINGS,</a:t>
            </a:r>
          </a:p>
          <a:p>
            <a:r>
              <a:rPr lang="en-US" b="1" dirty="0"/>
              <a:t>BY BIBLE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worship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Common concept:</a:t>
            </a:r>
          </a:p>
          <a:p>
            <a:pPr lvl="1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Worship is at 11 am each Sunday morning</a:t>
            </a:r>
          </a:p>
          <a:p>
            <a:pPr lvl="1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Worship is doing 5 actions</a:t>
            </a:r>
          </a:p>
          <a:p>
            <a:pPr lvl="2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Sing</a:t>
            </a:r>
          </a:p>
          <a:p>
            <a:pPr lvl="2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Pray</a:t>
            </a:r>
          </a:p>
          <a:p>
            <a:pPr lvl="2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Give</a:t>
            </a:r>
          </a:p>
          <a:p>
            <a:pPr lvl="2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Study</a:t>
            </a:r>
          </a:p>
          <a:p>
            <a:pPr lvl="2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Communion</a:t>
            </a:r>
          </a:p>
          <a:p>
            <a:pPr lvl="1"/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7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worship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Some questions to consider: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1. Does your worship end with closing prayer?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2. Does your life praise and honor God?</a:t>
            </a:r>
          </a:p>
          <a:p>
            <a:pPr>
              <a:lnSpc>
                <a:spcPct val="100000"/>
              </a:lnSpc>
            </a:pPr>
            <a:r>
              <a:rPr lang="en-US" sz="1800" b="0" i="0" u="none" strike="noStrike" baseline="0" dirty="0">
                <a:latin typeface="Verdana" panose="020B0604030504040204" pitchFamily="34" charset="0"/>
              </a:rPr>
              <a:t>(Romans 12:1)  I beseech you therefore, brethren, by the mercies of God, that you present your bodies a living sacrifice, holy, acceptable to God, </a:t>
            </a:r>
            <a:r>
              <a:rPr lang="en-US" sz="1800" b="0" i="1" u="none" strike="noStrike" baseline="0" dirty="0">
                <a:latin typeface="Verdana" panose="020B0604030504040204" pitchFamily="34" charset="0"/>
              </a:rPr>
              <a:t>which is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 your reasonable service (ESV, worship).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fellowship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Common usage today = eat together</a:t>
            </a:r>
          </a:p>
          <a:p>
            <a:pPr>
              <a:lnSpc>
                <a:spcPct val="100000"/>
              </a:lnSpc>
            </a:pPr>
            <a:r>
              <a:rPr lang="en-US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“When I hear fellowship, I smell the coffee.”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Fellowship = share in common,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Share in the same work, same goals</a:t>
            </a:r>
          </a:p>
          <a:p>
            <a:pPr>
              <a:lnSpc>
                <a:spcPct val="100000"/>
              </a:lnSpc>
            </a:pPr>
            <a:r>
              <a:rPr lang="en-US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English word – fellows in the same ship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7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C47639-79CC-59A3-C184-4959574E1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5CE48D-9D4E-2C7A-4C1A-4B8886EB0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6CE459-6091-40BE-8896-9469E78E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D54F-C219-C175-11D5-284C116A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life direction depends on our understanding of things.</a:t>
            </a:r>
          </a:p>
          <a:p>
            <a:r>
              <a:rPr lang="en-US" dirty="0"/>
              <a:t>If our understanding is wrong – we will speak and act in wrong ways.</a:t>
            </a:r>
          </a:p>
          <a:p>
            <a:r>
              <a:rPr lang="en-US" dirty="0"/>
              <a:t>“SPEAK AS THE BIBLE SPEAKS.”</a:t>
            </a:r>
          </a:p>
        </p:txBody>
      </p:sp>
    </p:spTree>
    <p:extLst>
      <p:ext uri="{BB962C8B-B14F-4D97-AF65-F5344CB8AC3E}">
        <p14:creationId xmlns:p14="http://schemas.microsoft.com/office/powerpoint/2010/main" val="267743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Church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G. K. Wallace was asked, “Did you know they have a kitchen in their church?”</a:t>
            </a:r>
          </a:p>
          <a:p>
            <a:r>
              <a:rPr lang="en-US" dirty="0"/>
              <a:t>He asked, “Who baptized it?”</a:t>
            </a:r>
          </a:p>
          <a:p>
            <a:r>
              <a:rPr lang="en-US" dirty="0"/>
              <a:t>This illustrates a wrong concept of the church</a:t>
            </a:r>
          </a:p>
        </p:txBody>
      </p:sp>
    </p:spTree>
    <p:extLst>
      <p:ext uri="{BB962C8B-B14F-4D97-AF65-F5344CB8AC3E}">
        <p14:creationId xmlns:p14="http://schemas.microsoft.com/office/powerpoint/2010/main" val="237358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Church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 is NOT:</a:t>
            </a:r>
          </a:p>
          <a:p>
            <a:pPr lvl="1"/>
            <a:r>
              <a:rPr lang="en-US" dirty="0"/>
              <a:t>A building</a:t>
            </a:r>
          </a:p>
          <a:p>
            <a:pPr lvl="1"/>
            <a:r>
              <a:rPr lang="en-US" dirty="0"/>
              <a:t>A location</a:t>
            </a:r>
          </a:p>
          <a:p>
            <a:r>
              <a:rPr lang="en-US" dirty="0"/>
              <a:t>We use wrong terminology</a:t>
            </a:r>
          </a:p>
          <a:p>
            <a:pPr lvl="1"/>
            <a:r>
              <a:rPr lang="en-US" dirty="0"/>
              <a:t>Church wedding, funeral</a:t>
            </a:r>
          </a:p>
          <a:p>
            <a:pPr lvl="1"/>
            <a:r>
              <a:rPr lang="en-US" dirty="0"/>
              <a:t>Church college, orphan home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Church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Church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= saved people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</a:rPr>
              <a:t>(Act 2:47)  praising God and having favor with all the people. And the Lord added to the church daily those who were being saved.</a:t>
            </a:r>
          </a:p>
          <a:p>
            <a:r>
              <a:rPr lang="en-US" sz="2000" dirty="0">
                <a:latin typeface="Verdana" panose="020B0604030504040204" pitchFamily="34" charset="0"/>
              </a:rPr>
              <a:t>Word “Church” = a people called by God</a:t>
            </a:r>
          </a:p>
          <a:p>
            <a:pPr lvl="1"/>
            <a:r>
              <a:rPr lang="en-US" sz="1400" b="0" i="0" u="none" strike="noStrike" baseline="0" dirty="0">
                <a:latin typeface="Verdana" panose="020B0604030504040204" pitchFamily="34" charset="0"/>
              </a:rPr>
              <a:t>Lit. “a called out people”</a:t>
            </a:r>
          </a:p>
          <a:p>
            <a:pPr lvl="1"/>
            <a:r>
              <a:rPr lang="en-US" sz="1400" dirty="0">
                <a:latin typeface="Verdana" panose="020B0604030504040204" pitchFamily="34" charset="0"/>
              </a:rPr>
              <a:t>God calls all men to obey, be baptized</a:t>
            </a:r>
          </a:p>
          <a:p>
            <a:pPr lvl="1"/>
            <a:r>
              <a:rPr lang="en-US" sz="1400" b="0" i="0" u="none" strike="noStrike" baseline="0" dirty="0">
                <a:latin typeface="Verdana" panose="020B0604030504040204" pitchFamily="34" charset="0"/>
              </a:rPr>
              <a:t>God adds these people to His church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6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evangelism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Some equate this with showing films</a:t>
            </a:r>
          </a:p>
          <a:p>
            <a:r>
              <a:rPr lang="en-US" sz="20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Many argue about what method is best, better, correct</a:t>
            </a:r>
          </a:p>
          <a:p>
            <a:endParaRPr lang="en-US" sz="20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Question: What are you doing?</a:t>
            </a: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1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evangelism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Evangelism – from a Greek root word –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Gospel – good news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 evangelist – one sharing the good news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Evangelism – the is act of spreading the gospel</a:t>
            </a: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1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evangelism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“I can’t be an evangelist.”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You CAN: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Two tools of evangelism are a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</a:rPr>
              <a:t>fork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and a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</a:rPr>
              <a:t>pen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</a:rPr>
              <a:t>fork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= feed them a meal;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</a:rPr>
              <a:t>pen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= send a note to encourage them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Invite a friend or neighbor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tp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worship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Take food to someone who is hungry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Hand out a tract about salvation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Share the bulletin with sermon outline</a:t>
            </a: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6A0052-1221-5A0C-C3FF-54E2986C03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6C310-FA94-4806-B7A6-544876276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WRONG CONCEPTS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45A15-03DE-C09D-D1AF-58236639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wrong concepts: faithful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8B1A92-7666-F8B2-C73A-F149827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Many think “faithful” means: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Show up at most worship services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Show up 2 or more times a month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</a:rPr>
              <a:t>(Colossians 1:2a)  To the saints and </a:t>
            </a:r>
            <a:r>
              <a:rPr lang="en-US" sz="1800" b="1" i="0" u="sng" strike="noStrike" baseline="0" dirty="0">
                <a:latin typeface="Verdana" panose="020B0604030504040204" pitchFamily="34" charset="0"/>
              </a:rPr>
              <a:t>faithful brethren 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in Christ </a:t>
            </a:r>
            <a:r>
              <a:rPr lang="en-US" sz="1800" b="0" i="1" u="none" strike="noStrike" baseline="0" dirty="0">
                <a:latin typeface="Verdana" panose="020B0604030504040204" pitchFamily="34" charset="0"/>
              </a:rPr>
              <a:t>who are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 in </a:t>
            </a:r>
            <a:r>
              <a:rPr lang="en-US" sz="1800" b="0" i="0" u="none" strike="noStrike" baseline="0" dirty="0" err="1">
                <a:latin typeface="Verdana" panose="020B0604030504040204" pitchFamily="34" charset="0"/>
              </a:rPr>
              <a:t>Colosse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Are you faithful?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40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cial-design_Win32_CP_v13" id="{7A406372-3134-432A-A498-73868680C33B}" vid="{88D369DF-875A-4C31-AFF3-DEF6B94343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76493A3-2B83-4E58-86AD-56A2F2A20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1F1912-3146-44AF-A389-9E8B77BB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8ECF1-2A9D-464C-AFE8-2B3295D0BF9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Financial design</Template>
  <TotalTime>44</TotalTime>
  <Words>544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Segoe UI Light</vt:lpstr>
      <vt:lpstr>Tw Cen MT</vt:lpstr>
      <vt:lpstr>Verdana</vt:lpstr>
      <vt:lpstr>Office Theme</vt:lpstr>
      <vt:lpstr>Wrong concepts</vt:lpstr>
      <vt:lpstr>Introduction</vt:lpstr>
      <vt:lpstr>Example of wrong concepts: Church</vt:lpstr>
      <vt:lpstr>Example of wrong concepts: Church</vt:lpstr>
      <vt:lpstr>Example of wrong concepts: Church</vt:lpstr>
      <vt:lpstr>Example of wrong concepts: evangelism</vt:lpstr>
      <vt:lpstr>Example of wrong concepts: evangelism</vt:lpstr>
      <vt:lpstr>Example of wrong concepts: evangelism</vt:lpstr>
      <vt:lpstr>Example of wrong concepts: faithful</vt:lpstr>
      <vt:lpstr>Example of wrong concepts: worship</vt:lpstr>
      <vt:lpstr>Example of wrong concepts: worship</vt:lpstr>
      <vt:lpstr>Example of wrong concepts: fellowship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Wrong concepts</dc:title>
  <dc:creator>Account Update</dc:creator>
  <cp:lastModifiedBy>Manly Luscombe</cp:lastModifiedBy>
  <cp:revision>2</cp:revision>
  <dcterms:created xsi:type="dcterms:W3CDTF">2024-04-05T23:39:00Z</dcterms:created>
  <dcterms:modified xsi:type="dcterms:W3CDTF">2024-07-25T18:38:45Z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