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Victory over worry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856042"/>
          </a:xfrm>
        </p:spPr>
        <p:txBody>
          <a:bodyPr>
            <a:noAutofit/>
          </a:bodyPr>
          <a:lstStyle/>
          <a:p>
            <a:r>
              <a:rPr lang="en-US" sz="2400" dirty="0"/>
              <a:t>We don’t want to call it that.</a:t>
            </a:r>
          </a:p>
          <a:p>
            <a:r>
              <a:rPr lang="en-US" sz="2400" dirty="0"/>
              <a:t>But we do worry.</a:t>
            </a:r>
          </a:p>
          <a:p>
            <a:r>
              <a:rPr lang="en-US" sz="2400" dirty="0"/>
              <a:t>How can it stop it?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03" y="0"/>
            <a:ext cx="5155097" cy="3026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846201" cy="3020344"/>
          </a:xfrm>
          <a:prstGeom prst="rect">
            <a:avLst/>
          </a:prstGeom>
        </p:spPr>
      </p:pic>
      <p:pic>
        <p:nvPicPr>
          <p:cNvPr id="1030" name="Picture 6" descr="Image result for worri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45" y="3104472"/>
            <a:ext cx="2667138" cy="322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119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god is still in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This is the message from Matthew 6:25-34</a:t>
            </a:r>
          </a:p>
          <a:p>
            <a:r>
              <a:rPr lang="en-US" sz="3600" dirty="0"/>
              <a:t>God is still in charge of this world</a:t>
            </a:r>
          </a:p>
          <a:p>
            <a:r>
              <a:rPr lang="en-US" sz="3600" dirty="0"/>
              <a:t>Forget this – and you will worry yourself sick</a:t>
            </a:r>
          </a:p>
        </p:txBody>
      </p:sp>
    </p:spTree>
    <p:extLst>
      <p:ext uri="{BB962C8B-B14F-4D97-AF65-F5344CB8AC3E}">
        <p14:creationId xmlns:p14="http://schemas.microsoft.com/office/powerpoint/2010/main" val="3594705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to trust the knowledge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17759"/>
          </a:xfrm>
        </p:spPr>
        <p:txBody>
          <a:bodyPr>
            <a:normAutofit/>
          </a:bodyPr>
          <a:lstStyle/>
          <a:p>
            <a:r>
              <a:rPr lang="en-US" sz="3200" dirty="0"/>
              <a:t>God knows what we need</a:t>
            </a:r>
          </a:p>
          <a:p>
            <a:r>
              <a:rPr lang="en-US" sz="3200" dirty="0"/>
              <a:t>He may wait for us to realize what is needed</a:t>
            </a:r>
          </a:p>
          <a:p>
            <a:r>
              <a:rPr lang="en-US" sz="3200" dirty="0"/>
              <a:t>4 Illustrations </a:t>
            </a:r>
          </a:p>
          <a:p>
            <a:pPr lvl="1"/>
            <a:r>
              <a:rPr lang="en-US" sz="3000" dirty="0"/>
              <a:t>Birds are fed</a:t>
            </a:r>
          </a:p>
          <a:p>
            <a:pPr lvl="1"/>
            <a:r>
              <a:rPr lang="en-US" sz="3000" dirty="0"/>
              <a:t>Can’t add to your height</a:t>
            </a:r>
          </a:p>
          <a:p>
            <a:pPr lvl="1"/>
            <a:r>
              <a:rPr lang="en-US" sz="3000" dirty="0"/>
              <a:t>Flowers grow in fields</a:t>
            </a:r>
          </a:p>
          <a:p>
            <a:pPr lvl="1"/>
            <a:r>
              <a:rPr lang="en-US" sz="3000" dirty="0"/>
              <a:t>Even rocks can look good – God clothes them</a:t>
            </a:r>
          </a:p>
        </p:txBody>
      </p:sp>
    </p:spTree>
    <p:extLst>
      <p:ext uri="{BB962C8B-B14F-4D97-AF65-F5344CB8AC3E}">
        <p14:creationId xmlns:p14="http://schemas.microsoft.com/office/powerpoint/2010/main" val="2276788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to live one day at a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Don’t dwell on the past</a:t>
            </a:r>
          </a:p>
          <a:p>
            <a:r>
              <a:rPr lang="en-US" sz="3200" dirty="0"/>
              <a:t>Learn to start each morning – fresh, new day</a:t>
            </a:r>
          </a:p>
          <a:p>
            <a:r>
              <a:rPr lang="en-US" sz="3200" dirty="0"/>
              <a:t>V. 34 Therefore do not worry about tomorrow, for tomorrow will worry about its own things. Sufficient for the day </a:t>
            </a:r>
            <a:r>
              <a:rPr lang="en-US" sz="3200" i="1" dirty="0"/>
              <a:t>is</a:t>
            </a:r>
            <a:r>
              <a:rPr lang="en-US" sz="3200" dirty="0"/>
              <a:t> its own trouble.</a:t>
            </a:r>
          </a:p>
        </p:txBody>
      </p:sp>
    </p:spTree>
    <p:extLst>
      <p:ext uri="{BB962C8B-B14F-4D97-AF65-F5344CB8AC3E}">
        <p14:creationId xmlns:p14="http://schemas.microsoft.com/office/powerpoint/2010/main" val="242078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worry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661" y="-44107"/>
            <a:ext cx="6868078" cy="6868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504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Have a “worry” box</a:t>
            </a:r>
          </a:p>
          <a:p>
            <a:r>
              <a:rPr lang="en-US" sz="3600" dirty="0"/>
              <a:t>Write down what to worry about</a:t>
            </a:r>
          </a:p>
          <a:p>
            <a:r>
              <a:rPr lang="en-US" sz="3600" dirty="0"/>
              <a:t>But it in the box</a:t>
            </a:r>
          </a:p>
          <a:p>
            <a:r>
              <a:rPr lang="en-US" sz="3600" dirty="0"/>
              <a:t>Later – read what you worried about</a:t>
            </a:r>
          </a:p>
        </p:txBody>
      </p:sp>
    </p:spTree>
    <p:extLst>
      <p:ext uri="{BB962C8B-B14F-4D97-AF65-F5344CB8AC3E}">
        <p14:creationId xmlns:p14="http://schemas.microsoft.com/office/powerpoint/2010/main" val="399018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62539"/>
            <a:ext cx="10131425" cy="4810539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Worry is the opposite of faith</a:t>
            </a:r>
          </a:p>
          <a:p>
            <a:pPr lvl="0">
              <a:buClr>
                <a:prstClr val="white"/>
              </a:buClr>
            </a:pPr>
            <a:r>
              <a:rPr lang="en-US" sz="3200" b="1" dirty="0">
                <a:solidFill>
                  <a:prstClr val="white"/>
                </a:solidFill>
              </a:rPr>
              <a:t>Philippians 4:6-7 </a:t>
            </a:r>
            <a:r>
              <a:rPr lang="en-US" b="1" baseline="30000" dirty="0"/>
              <a:t>6</a:t>
            </a:r>
            <a:r>
              <a:rPr lang="en-US" sz="3200" dirty="0"/>
              <a:t> Be anxious for nothing, but in everything by prayer and supplication, with thanksgiving, let your requests be made known to God; </a:t>
            </a:r>
            <a:r>
              <a:rPr lang="en-US" b="1" baseline="30000" dirty="0"/>
              <a:t>7</a:t>
            </a:r>
            <a:r>
              <a:rPr lang="en-US" sz="3200" dirty="0"/>
              <a:t> and the peace of God, which surpasses all understanding, will guard your hearts and minds through Christ Jesus. </a:t>
            </a:r>
          </a:p>
        </p:txBody>
      </p:sp>
    </p:spTree>
    <p:extLst>
      <p:ext uri="{BB962C8B-B14F-4D97-AF65-F5344CB8AC3E}">
        <p14:creationId xmlns:p14="http://schemas.microsoft.com/office/powerpoint/2010/main" val="2897377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6:25-27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28800"/>
            <a:ext cx="10131425" cy="4518991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25</a:t>
            </a:r>
            <a:r>
              <a:rPr lang="en-US" sz="3200" dirty="0"/>
              <a:t> "Therefore I say to you, do not worry about your life, what you will eat or what you will drink; nor about your body, what you will put on. Is not life more than food and the body more than clothing? </a:t>
            </a:r>
            <a:r>
              <a:rPr lang="en-US" sz="3200" b="1" baseline="30000" dirty="0"/>
              <a:t>26</a:t>
            </a:r>
            <a:r>
              <a:rPr lang="en-US" sz="3200" dirty="0"/>
              <a:t> Look at the birds of the air, for they neither sow nor reap nor gather into barns; yet your heavenly Father feeds them. Are you not of more value than they? </a:t>
            </a:r>
            <a:r>
              <a:rPr lang="en-US" sz="3200" b="1" baseline="30000" dirty="0"/>
              <a:t>27</a:t>
            </a:r>
            <a:r>
              <a:rPr lang="en-US" sz="3200" dirty="0"/>
              <a:t> Which of you by worrying can add one cubit to his stature?</a:t>
            </a:r>
          </a:p>
        </p:txBody>
      </p:sp>
    </p:spTree>
    <p:extLst>
      <p:ext uri="{BB962C8B-B14F-4D97-AF65-F5344CB8AC3E}">
        <p14:creationId xmlns:p14="http://schemas.microsoft.com/office/powerpoint/2010/main" val="4270915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6:28-30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34817"/>
            <a:ext cx="10131425" cy="4452731"/>
          </a:xfrm>
        </p:spPr>
        <p:txBody>
          <a:bodyPr>
            <a:normAutofit/>
          </a:bodyPr>
          <a:lstStyle/>
          <a:p>
            <a:r>
              <a:rPr lang="en-US" sz="3200" b="1" baseline="30000" dirty="0"/>
              <a:t>28</a:t>
            </a:r>
            <a:r>
              <a:rPr lang="en-US" sz="3200" dirty="0"/>
              <a:t> So why do you worry about clothing? Consider the lilies of the field, how they grow: they neither toil nor spin; </a:t>
            </a:r>
            <a:r>
              <a:rPr lang="en-US" sz="3200" b="1" baseline="30000" dirty="0"/>
              <a:t>29</a:t>
            </a:r>
            <a:r>
              <a:rPr lang="en-US" sz="3200" dirty="0"/>
              <a:t> and yet I say to you that even Solomon in all his glory was not arrayed like one of these. </a:t>
            </a:r>
            <a:r>
              <a:rPr lang="en-US" sz="3200" b="1" baseline="30000" dirty="0"/>
              <a:t>30</a:t>
            </a:r>
            <a:r>
              <a:rPr lang="en-US" sz="3200" dirty="0"/>
              <a:t> Now if God so clothes the grass of the field, which today is, and tomorrow is thrown into the oven, </a:t>
            </a:r>
            <a:r>
              <a:rPr lang="en-US" sz="3200" i="1" dirty="0"/>
              <a:t>will He</a:t>
            </a:r>
            <a:r>
              <a:rPr lang="en-US" sz="3200" dirty="0"/>
              <a:t> not much more </a:t>
            </a:r>
            <a:r>
              <a:rPr lang="en-US" sz="3200" i="1" dirty="0"/>
              <a:t>clothe</a:t>
            </a:r>
            <a:r>
              <a:rPr lang="en-US" sz="3200" dirty="0"/>
              <a:t> you, O you of little faith?</a:t>
            </a:r>
          </a:p>
        </p:txBody>
      </p:sp>
    </p:spTree>
    <p:extLst>
      <p:ext uri="{BB962C8B-B14F-4D97-AF65-F5344CB8AC3E}">
        <p14:creationId xmlns:p14="http://schemas.microsoft.com/office/powerpoint/2010/main" val="3792662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6:31-34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42052"/>
            <a:ext cx="10131425" cy="4598505"/>
          </a:xfrm>
        </p:spPr>
        <p:txBody>
          <a:bodyPr>
            <a:noAutofit/>
          </a:bodyPr>
          <a:lstStyle/>
          <a:p>
            <a:r>
              <a:rPr lang="en-US" sz="3200" b="1" baseline="30000" dirty="0"/>
              <a:t>31</a:t>
            </a:r>
            <a:r>
              <a:rPr lang="en-US" sz="3200" dirty="0"/>
              <a:t> Therefore do not worry, saying, 'What shall we eat?' or 'What shall we drink?' or 'What shall we wear?' </a:t>
            </a:r>
            <a:r>
              <a:rPr lang="en-US" sz="3200" b="1" baseline="30000" dirty="0"/>
              <a:t>32</a:t>
            </a:r>
            <a:r>
              <a:rPr lang="en-US" sz="3200" dirty="0"/>
              <a:t> For after all these things the Gentiles seek. For your heavenly Father knows that you need all these things. </a:t>
            </a:r>
            <a:r>
              <a:rPr lang="en-US" sz="3200" b="1" baseline="30000" dirty="0"/>
              <a:t>33</a:t>
            </a:r>
            <a:r>
              <a:rPr lang="en-US" sz="3200" dirty="0"/>
              <a:t> But seek first the kingdom of God and His righteousness, and all these things shall be added to you. </a:t>
            </a:r>
            <a:r>
              <a:rPr lang="en-US" sz="3200" b="1" baseline="30000" dirty="0"/>
              <a:t>34</a:t>
            </a:r>
            <a:r>
              <a:rPr lang="en-US" sz="3200" dirty="0"/>
              <a:t> Therefore do not worry about tomorrow, for tomorrow will worry about its own things. Sufficient for the day </a:t>
            </a:r>
            <a:r>
              <a:rPr lang="en-US" sz="3200" i="1" dirty="0"/>
              <a:t>is</a:t>
            </a:r>
            <a:r>
              <a:rPr lang="en-US" sz="3200" dirty="0"/>
              <a:t> its own trouble.</a:t>
            </a:r>
          </a:p>
        </p:txBody>
      </p:sp>
    </p:spTree>
    <p:extLst>
      <p:ext uri="{BB962C8B-B14F-4D97-AF65-F5344CB8AC3E}">
        <p14:creationId xmlns:p14="http://schemas.microsoft.com/office/powerpoint/2010/main" val="2699421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05724"/>
          </a:xfrm>
        </p:spPr>
        <p:txBody>
          <a:bodyPr>
            <a:normAutofit/>
          </a:bodyPr>
          <a:lstStyle/>
          <a:p>
            <a:r>
              <a:rPr lang="en-US" sz="3200" dirty="0"/>
              <a:t>All of us worry – at times</a:t>
            </a:r>
          </a:p>
          <a:p>
            <a:r>
              <a:rPr lang="en-US" sz="3200" dirty="0"/>
              <a:t>We justify it with a distinction between worry and concern</a:t>
            </a:r>
          </a:p>
          <a:p>
            <a:r>
              <a:rPr lang="en-US" sz="3200" dirty="0"/>
              <a:t>Worry is a rocking chair – keeps you busy but goes nowhere</a:t>
            </a:r>
          </a:p>
          <a:p>
            <a:r>
              <a:rPr lang="en-US" sz="3200" dirty="0"/>
              <a:t>Big things we handle – the little things eat at us</a:t>
            </a:r>
          </a:p>
          <a:p>
            <a:r>
              <a:rPr lang="en-US" sz="3200" dirty="0"/>
              <a:t>It is not the tornadoes – it’s the termites</a:t>
            </a:r>
          </a:p>
        </p:txBody>
      </p:sp>
    </p:spTree>
    <p:extLst>
      <p:ext uri="{BB962C8B-B14F-4D97-AF65-F5344CB8AC3E}">
        <p14:creationId xmlns:p14="http://schemas.microsoft.com/office/powerpoint/2010/main" val="574378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Realize what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Get our priorities straight</a:t>
            </a:r>
          </a:p>
          <a:p>
            <a:r>
              <a:rPr lang="en-US" sz="3600" dirty="0"/>
              <a:t>Figure out what is most important</a:t>
            </a:r>
          </a:p>
          <a:p>
            <a:r>
              <a:rPr lang="en-US" sz="3600" dirty="0"/>
              <a:t>Loss of everything in a house fire </a:t>
            </a:r>
          </a:p>
          <a:p>
            <a:r>
              <a:rPr lang="en-US" sz="3600" dirty="0"/>
              <a:t>But we are all alive and will rebuild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442" y="275167"/>
            <a:ext cx="4582997" cy="307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43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Put the spiritual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39463"/>
          </a:xfrm>
        </p:spPr>
        <p:txBody>
          <a:bodyPr>
            <a:normAutofit/>
          </a:bodyPr>
          <a:lstStyle/>
          <a:p>
            <a:r>
              <a:rPr lang="en-US" sz="3200" dirty="0"/>
              <a:t>We might lose a friend or our job</a:t>
            </a:r>
          </a:p>
          <a:p>
            <a:r>
              <a:rPr lang="en-US" sz="3200" dirty="0"/>
              <a:t>But we keep our faith</a:t>
            </a:r>
          </a:p>
          <a:p>
            <a:r>
              <a:rPr lang="en-US" sz="3200" dirty="0"/>
              <a:t>Job lost all but kept his integrity</a:t>
            </a:r>
          </a:p>
          <a:p>
            <a:r>
              <a:rPr lang="en-US" sz="3200" b="1" dirty="0"/>
              <a:t>Job 27:5 </a:t>
            </a:r>
            <a:r>
              <a:rPr lang="en-US" sz="3200" dirty="0"/>
              <a:t>Far be it from me That I should say you are right; Till I die I will not put away my integrity from me. </a:t>
            </a:r>
          </a:p>
        </p:txBody>
      </p:sp>
    </p:spTree>
    <p:extLst>
      <p:ext uri="{BB962C8B-B14F-4D97-AF65-F5344CB8AC3E}">
        <p14:creationId xmlns:p14="http://schemas.microsoft.com/office/powerpoint/2010/main" val="846623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Don’t waste time on secondary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are easily distracted from the important</a:t>
            </a:r>
          </a:p>
          <a:p>
            <a:r>
              <a:rPr lang="en-US" sz="3600" dirty="0"/>
              <a:t>The urgent often gets in the way</a:t>
            </a:r>
          </a:p>
          <a:p>
            <a:r>
              <a:rPr lang="en-US" sz="3600" dirty="0"/>
              <a:t>We must learn what is secondary – before we know what should be first</a:t>
            </a:r>
          </a:p>
        </p:txBody>
      </p:sp>
    </p:spTree>
    <p:extLst>
      <p:ext uri="{BB962C8B-B14F-4D97-AF65-F5344CB8AC3E}">
        <p14:creationId xmlns:p14="http://schemas.microsoft.com/office/powerpoint/2010/main" val="2394282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Don’t panic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Something happens and we get out feathers ruffled</a:t>
            </a:r>
          </a:p>
          <a:p>
            <a:r>
              <a:rPr lang="en-US" sz="3600" dirty="0"/>
              <a:t>We go into a “tizzy” with worry about it</a:t>
            </a:r>
          </a:p>
          <a:p>
            <a:r>
              <a:rPr lang="en-US" sz="3600" dirty="0"/>
              <a:t>We do not think clearly when we are in a panic</a:t>
            </a:r>
          </a:p>
        </p:txBody>
      </p:sp>
    </p:spTree>
    <p:extLst>
      <p:ext uri="{BB962C8B-B14F-4D97-AF65-F5344CB8AC3E}">
        <p14:creationId xmlns:p14="http://schemas.microsoft.com/office/powerpoint/2010/main" val="40771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43</TotalTime>
  <Words>395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Celestial</vt:lpstr>
      <vt:lpstr>Victory over worry</vt:lpstr>
      <vt:lpstr>Matthew 6:25-27</vt:lpstr>
      <vt:lpstr>Matthew 6:28-30</vt:lpstr>
      <vt:lpstr>Matthew 6:31-34</vt:lpstr>
      <vt:lpstr>Introduction</vt:lpstr>
      <vt:lpstr>1 Realize what is important</vt:lpstr>
      <vt:lpstr>2 Put the spiritual first</vt:lpstr>
      <vt:lpstr>3 Don’t waste time on secondary things</vt:lpstr>
      <vt:lpstr>4 Don’t panic</vt:lpstr>
      <vt:lpstr>5 god is still in charge</vt:lpstr>
      <vt:lpstr>Learn to trust the knowledge of god</vt:lpstr>
      <vt:lpstr>Learn to live one day at a time</vt:lpstr>
      <vt:lpstr>PowerPoint Presentation</vt:lpstr>
      <vt:lpstr>Practical suggestions</vt:lpstr>
      <vt:lpstr>Final 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Victory over worry</dc:title>
  <dc:creator>Manly Luscombe</dc:creator>
  <cp:lastModifiedBy>Manly Luscombe</cp:lastModifiedBy>
  <cp:revision>6</cp:revision>
  <dcterms:created xsi:type="dcterms:W3CDTF">2016-03-14T18:32:12Z</dcterms:created>
  <dcterms:modified xsi:type="dcterms:W3CDTF">2016-03-14T19:19:12Z</dcterms:modified>
</cp:coreProperties>
</file>