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4"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25"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8"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9"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30"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2"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33"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34" name="" descr=""/>
          <p:cNvPicPr/>
          <p:nvPr/>
        </p:nvPicPr>
        <p:blipFill>
          <a:blip r:embed="rId2"/>
          <a:stretch/>
        </p:blipFill>
        <p:spPr>
          <a:xfrm>
            <a:off x="2979000" y="1326240"/>
            <a:ext cx="4121640" cy="3288600"/>
          </a:xfrm>
          <a:prstGeom prst="rect">
            <a:avLst/>
          </a:prstGeom>
          <a:ln>
            <a:noFill/>
          </a:ln>
        </p:spPr>
      </p:pic>
      <p:pic>
        <p:nvPicPr>
          <p:cNvPr id="35" name="" descr=""/>
          <p:cNvPicPr/>
          <p:nvPr/>
        </p:nvPicPr>
        <p:blipFill>
          <a:blip r:embed="rId3"/>
          <a:stretch/>
        </p:blipFill>
        <p:spPr>
          <a:xfrm>
            <a:off x="2979000" y="1326240"/>
            <a:ext cx="4121640" cy="32886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9"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1"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3"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44"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48"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49"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50"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326600"/>
            <a:ext cx="9072000" cy="32886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2"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53"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4"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6"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5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58"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0" name="PlaceHolder 2"/>
          <p:cNvSpPr>
            <a:spLocks noGrp="1"/>
          </p:cNvSpPr>
          <p:nvPr>
            <p:ph type="body"/>
          </p:nvPr>
        </p:nvSpPr>
        <p:spPr>
          <a:xfrm>
            <a:off x="504000" y="1326600"/>
            <a:ext cx="9072000" cy="1568520"/>
          </a:xfrm>
          <a:prstGeom prst="rect">
            <a:avLst/>
          </a:prstGeom>
        </p:spPr>
        <p:txBody>
          <a:bodyPr lIns="0" rIns="0" tIns="0" bIns="0"/>
          <a:p>
            <a:endParaRPr/>
          </a:p>
        </p:txBody>
      </p:sp>
      <p:sp>
        <p:nvSpPr>
          <p:cNvPr id="61" name="PlaceHolder 3"/>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3"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64"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65" name="PlaceHolder 4"/>
          <p:cNvSpPr>
            <a:spLocks noGrp="1"/>
          </p:cNvSpPr>
          <p:nvPr>
            <p:ph type="body"/>
          </p:nvPr>
        </p:nvSpPr>
        <p:spPr>
          <a:xfrm>
            <a:off x="5152680" y="3044520"/>
            <a:ext cx="4426920" cy="1568520"/>
          </a:xfrm>
          <a:prstGeom prst="rect">
            <a:avLst/>
          </a:prstGeom>
        </p:spPr>
        <p:txBody>
          <a:bodyPr lIns="0" rIns="0" tIns="0" bIns="0"/>
          <a:p>
            <a:endParaRPr/>
          </a:p>
        </p:txBody>
      </p:sp>
      <p:sp>
        <p:nvSpPr>
          <p:cNvPr id="66" name="PlaceHolder 5"/>
          <p:cNvSpPr>
            <a:spLocks noGrp="1"/>
          </p:cNvSpPr>
          <p:nvPr>
            <p:ph type="body"/>
          </p:nvPr>
        </p:nvSpPr>
        <p:spPr>
          <a:xfrm>
            <a:off x="504000" y="3044520"/>
            <a:ext cx="4426920" cy="156852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68" name="PlaceHolder 2"/>
          <p:cNvSpPr>
            <a:spLocks noGrp="1"/>
          </p:cNvSpPr>
          <p:nvPr>
            <p:ph type="body"/>
          </p:nvPr>
        </p:nvSpPr>
        <p:spPr>
          <a:xfrm>
            <a:off x="504000" y="1326600"/>
            <a:ext cx="9072000" cy="3288600"/>
          </a:xfrm>
          <a:prstGeom prst="rect">
            <a:avLst/>
          </a:prstGeom>
        </p:spPr>
        <p:txBody>
          <a:bodyPr lIns="0" rIns="0" tIns="0" bIns="0"/>
          <a:p>
            <a:endParaRPr/>
          </a:p>
        </p:txBody>
      </p:sp>
      <p:sp>
        <p:nvSpPr>
          <p:cNvPr id="69" name="PlaceHolder 3"/>
          <p:cNvSpPr>
            <a:spLocks noGrp="1"/>
          </p:cNvSpPr>
          <p:nvPr>
            <p:ph type="body"/>
          </p:nvPr>
        </p:nvSpPr>
        <p:spPr>
          <a:xfrm>
            <a:off x="504000" y="1326600"/>
            <a:ext cx="9072000" cy="3288600"/>
          </a:xfrm>
          <a:prstGeom prst="rect">
            <a:avLst/>
          </a:prstGeom>
        </p:spPr>
        <p:txBody>
          <a:bodyPr lIns="0" rIns="0" tIns="0" bIns="0"/>
          <a:p>
            <a:endParaRPr/>
          </a:p>
        </p:txBody>
      </p:sp>
      <p:pic>
        <p:nvPicPr>
          <p:cNvPr id="70" name="" descr=""/>
          <p:cNvPicPr/>
          <p:nvPr/>
        </p:nvPicPr>
        <p:blipFill>
          <a:blip r:embed="rId2"/>
          <a:stretch/>
        </p:blipFill>
        <p:spPr>
          <a:xfrm>
            <a:off x="2979000" y="1326240"/>
            <a:ext cx="4121640" cy="3288600"/>
          </a:xfrm>
          <a:prstGeom prst="rect">
            <a:avLst/>
          </a:prstGeom>
          <a:ln>
            <a:noFill/>
          </a:ln>
        </p:spPr>
      </p:pic>
      <p:pic>
        <p:nvPicPr>
          <p:cNvPr id="71" name="" descr=""/>
          <p:cNvPicPr/>
          <p:nvPr/>
        </p:nvPicPr>
        <p:blipFill>
          <a:blip r:embed="rId3"/>
          <a:stretch/>
        </p:blipFill>
        <p:spPr>
          <a:xfrm>
            <a:off x="2979000" y="1326240"/>
            <a:ext cx="4121640" cy="32886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5" name="PlaceHolder 2"/>
          <p:cNvSpPr>
            <a:spLocks noGrp="1"/>
          </p:cNvSpPr>
          <p:nvPr>
            <p:ph type="body"/>
          </p:nvPr>
        </p:nvSpPr>
        <p:spPr>
          <a:xfrm>
            <a:off x="504000" y="1326600"/>
            <a:ext cx="9072000" cy="328860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7"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8" name="PlaceHolder 3"/>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200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2"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13" name="PlaceHolder 3"/>
          <p:cNvSpPr>
            <a:spLocks noGrp="1"/>
          </p:cNvSpPr>
          <p:nvPr>
            <p:ph type="body"/>
          </p:nvPr>
        </p:nvSpPr>
        <p:spPr>
          <a:xfrm>
            <a:off x="504000" y="3044520"/>
            <a:ext cx="4426920" cy="1568520"/>
          </a:xfrm>
          <a:prstGeom prst="rect">
            <a:avLst/>
          </a:prstGeom>
        </p:spPr>
        <p:txBody>
          <a:bodyPr lIns="0" rIns="0" tIns="0" bIns="0"/>
          <a:p>
            <a:endParaRPr/>
          </a:p>
        </p:txBody>
      </p:sp>
      <p:sp>
        <p:nvSpPr>
          <p:cNvPr id="14" name="PlaceHolder 4"/>
          <p:cNvSpPr>
            <a:spLocks noGrp="1"/>
          </p:cNvSpPr>
          <p:nvPr>
            <p:ph type="body"/>
          </p:nvPr>
        </p:nvSpPr>
        <p:spPr>
          <a:xfrm>
            <a:off x="5152680" y="1326600"/>
            <a:ext cx="4426920" cy="328860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16" name="PlaceHolder 2"/>
          <p:cNvSpPr>
            <a:spLocks noGrp="1"/>
          </p:cNvSpPr>
          <p:nvPr>
            <p:ph type="body"/>
          </p:nvPr>
        </p:nvSpPr>
        <p:spPr>
          <a:xfrm>
            <a:off x="504000" y="1326600"/>
            <a:ext cx="4426920" cy="3288600"/>
          </a:xfrm>
          <a:prstGeom prst="rect">
            <a:avLst/>
          </a:prstGeom>
        </p:spPr>
        <p:txBody>
          <a:bodyPr lIns="0" rIns="0" tIns="0" bIns="0"/>
          <a:p>
            <a:endParaRPr/>
          </a:p>
        </p:txBody>
      </p:sp>
      <p:sp>
        <p:nvSpPr>
          <p:cNvPr id="17"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18" name="PlaceHolder 4"/>
          <p:cNvSpPr>
            <a:spLocks noGrp="1"/>
          </p:cNvSpPr>
          <p:nvPr>
            <p:ph type="body"/>
          </p:nvPr>
        </p:nvSpPr>
        <p:spPr>
          <a:xfrm>
            <a:off x="5152680" y="3044520"/>
            <a:ext cx="4426920" cy="156852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p:spPr>
        <p:txBody>
          <a:bodyPr lIns="0" rIns="0" tIns="0" bIns="0" anchor="ctr"/>
          <a:p>
            <a:pPr algn="ctr"/>
            <a:endParaRPr/>
          </a:p>
        </p:txBody>
      </p:sp>
      <p:sp>
        <p:nvSpPr>
          <p:cNvPr id="20" name="PlaceHolder 2"/>
          <p:cNvSpPr>
            <a:spLocks noGrp="1"/>
          </p:cNvSpPr>
          <p:nvPr>
            <p:ph type="body"/>
          </p:nvPr>
        </p:nvSpPr>
        <p:spPr>
          <a:xfrm>
            <a:off x="504000" y="1326600"/>
            <a:ext cx="4426920" cy="1568520"/>
          </a:xfrm>
          <a:prstGeom prst="rect">
            <a:avLst/>
          </a:prstGeom>
        </p:spPr>
        <p:txBody>
          <a:bodyPr lIns="0" rIns="0" tIns="0" bIns="0"/>
          <a:p>
            <a:endParaRPr/>
          </a:p>
        </p:txBody>
      </p:sp>
      <p:sp>
        <p:nvSpPr>
          <p:cNvPr id="21" name="PlaceHolder 3"/>
          <p:cNvSpPr>
            <a:spLocks noGrp="1"/>
          </p:cNvSpPr>
          <p:nvPr>
            <p:ph type="body"/>
          </p:nvPr>
        </p:nvSpPr>
        <p:spPr>
          <a:xfrm>
            <a:off x="5152680" y="1326600"/>
            <a:ext cx="4426920" cy="1568520"/>
          </a:xfrm>
          <a:prstGeom prst="rect">
            <a:avLst/>
          </a:prstGeom>
        </p:spPr>
        <p:txBody>
          <a:bodyPr lIns="0" rIns="0" tIns="0" bIns="0"/>
          <a:p>
            <a:endParaRPr/>
          </a:p>
        </p:txBody>
      </p:sp>
      <p:sp>
        <p:nvSpPr>
          <p:cNvPr id="22" name="PlaceHolder 4"/>
          <p:cNvSpPr>
            <a:spLocks noGrp="1"/>
          </p:cNvSpPr>
          <p:nvPr>
            <p:ph type="body"/>
          </p:nvPr>
        </p:nvSpPr>
        <p:spPr>
          <a:xfrm>
            <a:off x="504000" y="3044520"/>
            <a:ext cx="9072000" cy="156852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cccc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0920" cy="946080"/>
          </a:xfrm>
          <a:prstGeom prst="rect">
            <a:avLst/>
          </a:prstGeom>
        </p:spPr>
        <p:txBody>
          <a:bodyPr lIns="0" rIns="0" tIns="0" bIns="0" anchor="ctr"/>
          <a:p>
            <a:pPr algn="ctr"/>
            <a:endParaRPr/>
          </a:p>
        </p:txBody>
      </p:sp>
      <p:sp>
        <p:nvSpPr>
          <p:cNvPr id="1" name="PlaceHolder 2"/>
          <p:cNvSpPr>
            <a:spLocks noGrp="1"/>
          </p:cNvSpPr>
          <p:nvPr>
            <p:ph type="body"/>
          </p:nvPr>
        </p:nvSpPr>
        <p:spPr>
          <a:xfrm>
            <a:off x="504000" y="1326600"/>
            <a:ext cx="9070920" cy="328752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cccc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p:spPr>
        <p:txBody>
          <a:bodyPr lIns="0" rIns="0" tIns="0" bIns="0" anchor="ctr"/>
          <a:p>
            <a:pPr algn="ctr"/>
            <a:r>
              <a:rPr lang="en-US" sz="4400" spc="-1">
                <a:latin typeface="Arial"/>
              </a:rPr>
              <a:t>Click to edit the title text format</a:t>
            </a:r>
            <a:endParaRPr/>
          </a:p>
        </p:txBody>
      </p:sp>
      <p:sp>
        <p:nvSpPr>
          <p:cNvPr id="37" name="PlaceHolder 2"/>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529560" y="128016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5400" spc="-1" strike="noStrike">
                <a:solidFill>
                  <a:srgbClr val="000000"/>
                </a:solidFill>
                <a:uFill>
                  <a:solidFill>
                    <a:srgbClr val="ffffff"/>
                  </a:solidFill>
                </a:uFill>
                <a:latin typeface="Milano LET"/>
                <a:ea typeface="DejaVu Sans"/>
              </a:rPr>
              <a:t>The Work of the Spirit</a:t>
            </a:r>
            <a:endParaRPr/>
          </a:p>
        </p:txBody>
      </p:sp>
      <p:sp>
        <p:nvSpPr>
          <p:cNvPr id="73" name="CustomShape 2"/>
          <p:cNvSpPr/>
          <p:nvPr/>
        </p:nvSpPr>
        <p:spPr>
          <a:xfrm>
            <a:off x="504000" y="3566160"/>
            <a:ext cx="9070920" cy="1047960"/>
          </a:xfrm>
          <a:prstGeom prst="rect">
            <a:avLst/>
          </a:prstGeom>
          <a:noFill/>
          <a:ln>
            <a:noFill/>
          </a:ln>
        </p:spPr>
        <p:style>
          <a:lnRef idx="0"/>
          <a:fillRef idx="0"/>
          <a:effectRef idx="0"/>
          <a:fontRef idx="minor"/>
        </p:style>
        <p:txBody>
          <a:bodyPr lIns="0" rIns="0" tIns="0" bIns="0" anchor="ctr"/>
          <a:p>
            <a:pPr algn="ctr">
              <a:lnSpc>
                <a:spcPct val="100000"/>
              </a:lnSpc>
            </a:pPr>
            <a:r>
              <a:rPr lang="en-US" sz="3200" spc="-1" strike="noStrike">
                <a:solidFill>
                  <a:srgbClr val="000000"/>
                </a:solidFill>
                <a:uFill>
                  <a:solidFill>
                    <a:srgbClr val="ffffff"/>
                  </a:solidFill>
                </a:uFill>
                <a:latin typeface="Arial"/>
                <a:ea typeface="DejaVu Sans"/>
              </a:rPr>
              <a:t>What is the work specific to the Holy Spirit?</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Delivered</a:t>
            </a:r>
            <a:endParaRPr/>
          </a:p>
        </p:txBody>
      </p:sp>
      <p:sp>
        <p:nvSpPr>
          <p:cNvPr id="91"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Written down – put in permanent form</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Jude 1:3</a:t>
            </a:r>
            <a:r>
              <a:rPr lang="en-US" sz="3200" spc="-1" strike="noStrike">
                <a:solidFill>
                  <a:srgbClr val="000000"/>
                </a:solidFill>
                <a:uFill>
                  <a:solidFill>
                    <a:srgbClr val="ffffff"/>
                  </a:solidFill>
                </a:uFill>
                <a:latin typeface="Arial"/>
                <a:ea typeface="DejaVu Sans"/>
              </a:rPr>
              <a:t> Beloved, while I was very diligent to write to you concerning our common salvation, I found it necessary to </a:t>
            </a:r>
            <a:r>
              <a:rPr lang="en-US" sz="3200" spc="-1" strike="noStrike" u="sng">
                <a:solidFill>
                  <a:srgbClr val="000000"/>
                </a:solidFill>
                <a:uFill>
                  <a:solidFill>
                    <a:srgbClr val="ffffff"/>
                  </a:solidFill>
                </a:uFill>
                <a:latin typeface="Arial"/>
                <a:ea typeface="DejaVu Sans"/>
              </a:rPr>
              <a:t>write to you</a:t>
            </a:r>
            <a:r>
              <a:rPr lang="en-US" sz="3200" spc="-1" strike="noStrike">
                <a:solidFill>
                  <a:srgbClr val="000000"/>
                </a:solidFill>
                <a:uFill>
                  <a:solidFill>
                    <a:srgbClr val="ffffff"/>
                  </a:solidFill>
                </a:uFill>
                <a:latin typeface="Arial"/>
                <a:ea typeface="DejaVu Sans"/>
              </a:rPr>
              <a:t> exhorting you to contend earnestly for the faith which was </a:t>
            </a:r>
            <a:r>
              <a:rPr lang="en-US" sz="3200" spc="-1" strike="noStrike" u="sng">
                <a:solidFill>
                  <a:srgbClr val="000000"/>
                </a:solidFill>
                <a:uFill>
                  <a:solidFill>
                    <a:srgbClr val="ffffff"/>
                  </a:solidFill>
                </a:uFill>
                <a:latin typeface="Arial"/>
                <a:ea typeface="DejaVu Sans"/>
              </a:rPr>
              <a:t>once for all delivered to the saints</a:t>
            </a:r>
            <a:r>
              <a:rPr lang="en-US" sz="3200" spc="-1" strike="noStrike">
                <a:solidFill>
                  <a:srgbClr val="000000"/>
                </a:solidFill>
                <a:uFill>
                  <a:solidFill>
                    <a:srgbClr val="ffffff"/>
                  </a:solidFill>
                </a:uFill>
                <a:latin typeface="Arial"/>
                <a:ea typeface="DejaVu Sans"/>
              </a:rPr>
              <a:t>. </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Delivered</a:t>
            </a:r>
            <a:endParaRPr/>
          </a:p>
        </p:txBody>
      </p:sp>
      <p:sp>
        <p:nvSpPr>
          <p:cNvPr id="93"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1 Thessalonians 2:13</a:t>
            </a:r>
            <a:r>
              <a:rPr lang="en-US" sz="3200" spc="-1" strike="noStrike">
                <a:solidFill>
                  <a:srgbClr val="000000"/>
                </a:solidFill>
                <a:uFill>
                  <a:solidFill>
                    <a:srgbClr val="ffffff"/>
                  </a:solidFill>
                </a:uFill>
                <a:latin typeface="Arial"/>
                <a:ea typeface="DejaVu Sans"/>
              </a:rPr>
              <a:t> For this reason we also thank God without ceasing, because when you received the word of God which you heard from us, you welcomed it not as the word of men, but as it is in truth, the word of God, which also effectively works in you who believe.</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Delivered</a:t>
            </a:r>
            <a:endParaRPr/>
          </a:p>
        </p:txBody>
      </p:sp>
      <p:sp>
        <p:nvSpPr>
          <p:cNvPr id="95"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Proverbs 30:5-6</a:t>
            </a:r>
            <a:r>
              <a:rPr lang="en-US" sz="3600" spc="-1" strike="noStrike">
                <a:solidFill>
                  <a:srgbClr val="000000"/>
                </a:solidFill>
                <a:uFill>
                  <a:solidFill>
                    <a:srgbClr val="ffffff"/>
                  </a:solidFill>
                </a:uFill>
                <a:latin typeface="Arial"/>
                <a:ea typeface="DejaVu Sans"/>
              </a:rPr>
              <a:t> 5 Every word of God is pure; He is a shield to those who put their trust in Him. 6 Do not add to His words, Lest He rebuke you, and you be found a liar.</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Empowered</a:t>
            </a:r>
            <a:endParaRPr/>
          </a:p>
        </p:txBody>
      </p:sp>
      <p:sp>
        <p:nvSpPr>
          <p:cNvPr id="97"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John 6:53</a:t>
            </a:r>
            <a:r>
              <a:rPr lang="en-US" sz="3600" spc="-1" strike="noStrike">
                <a:solidFill>
                  <a:srgbClr val="000000"/>
                </a:solidFill>
                <a:uFill>
                  <a:solidFill>
                    <a:srgbClr val="ffffff"/>
                  </a:solidFill>
                </a:uFill>
                <a:latin typeface="Arial"/>
                <a:ea typeface="DejaVu Sans"/>
              </a:rPr>
              <a:t> It is the Spirit who gives life; the flesh profits nothing. The words that I speak to you are spirit, and </a:t>
            </a:r>
            <a:r>
              <a:rPr lang="en-US" sz="3600" spc="-1" strike="noStrike" u="sng">
                <a:solidFill>
                  <a:srgbClr val="000000"/>
                </a:solidFill>
                <a:uFill>
                  <a:solidFill>
                    <a:srgbClr val="ffffff"/>
                  </a:solidFill>
                </a:uFill>
                <a:latin typeface="Arial"/>
                <a:ea typeface="DejaVu Sans"/>
              </a:rPr>
              <a:t>they are life</a:t>
            </a:r>
            <a:r>
              <a:rPr lang="en-US" sz="3600" spc="-1" strike="noStrike">
                <a:solidFill>
                  <a:srgbClr val="000000"/>
                </a:solidFill>
                <a:uFill>
                  <a:solidFill>
                    <a:srgbClr val="ffffff"/>
                  </a:solidFill>
                </a:uFill>
                <a:latin typeface="Arial"/>
                <a:ea typeface="DejaVu Sans"/>
              </a:rPr>
              <a:t>.</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Bible is not just words on a page.</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They are alive, active, powerful.</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Empowered</a:t>
            </a:r>
            <a:endParaRPr/>
          </a:p>
        </p:txBody>
      </p:sp>
      <p:sp>
        <p:nvSpPr>
          <p:cNvPr id="99"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LIGHT Psalm 119:105</a:t>
            </a:r>
            <a:r>
              <a:rPr lang="en-US" sz="3600" spc="-1" strike="noStrike">
                <a:solidFill>
                  <a:srgbClr val="000000"/>
                </a:solidFill>
                <a:uFill>
                  <a:solidFill>
                    <a:srgbClr val="ffffff"/>
                  </a:solidFill>
                </a:uFill>
                <a:latin typeface="Arial"/>
                <a:ea typeface="DejaVu Sans"/>
              </a:rPr>
              <a:t> Your word is a lamp to my feet And a light to my path.</a:t>
            </a:r>
            <a:endParaRPr/>
          </a:p>
          <a:p>
            <a:pPr marL="432000" indent="-323280">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SAVE James 1:21</a:t>
            </a:r>
            <a:r>
              <a:rPr lang="en-US" sz="3600" spc="-1" strike="noStrike">
                <a:solidFill>
                  <a:srgbClr val="000000"/>
                </a:solidFill>
                <a:uFill>
                  <a:solidFill>
                    <a:srgbClr val="ffffff"/>
                  </a:solidFill>
                </a:uFill>
                <a:latin typeface="Arial"/>
                <a:ea typeface="DejaVu Sans"/>
              </a:rPr>
              <a:t> Therefore lay aside all filthiness and overflow of wickedness, and receive with meekness the implanted word, which is able to save your souls.</a:t>
            </a:r>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Empowered</a:t>
            </a:r>
            <a:endParaRPr/>
          </a:p>
        </p:txBody>
      </p:sp>
      <p:sp>
        <p:nvSpPr>
          <p:cNvPr id="101" name="CustomShape 2"/>
          <p:cNvSpPr/>
          <p:nvPr/>
        </p:nvSpPr>
        <p:spPr>
          <a:xfrm>
            <a:off x="274320" y="1172520"/>
            <a:ext cx="9600480" cy="4221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SEED 1 Peter 1:22-23</a:t>
            </a:r>
            <a:r>
              <a:rPr lang="en-US" sz="3600" spc="-1" strike="noStrike">
                <a:solidFill>
                  <a:srgbClr val="000000"/>
                </a:solidFill>
                <a:uFill>
                  <a:solidFill>
                    <a:srgbClr val="ffffff"/>
                  </a:solidFill>
                </a:uFill>
                <a:latin typeface="Arial"/>
                <a:ea typeface="DejaVu Sans"/>
              </a:rPr>
              <a:t> 22 Since you have purified your souls in obeying the truth through the Spirit in sincere love of the brethren, love one another fervently with a pure heart, 23 having been born again, </a:t>
            </a:r>
            <a:r>
              <a:rPr lang="en-US" sz="3600" spc="-1" strike="noStrike" u="sng">
                <a:solidFill>
                  <a:srgbClr val="000000"/>
                </a:solidFill>
                <a:uFill>
                  <a:solidFill>
                    <a:srgbClr val="ffffff"/>
                  </a:solidFill>
                </a:uFill>
                <a:latin typeface="Arial"/>
                <a:ea typeface="DejaVu Sans"/>
              </a:rPr>
              <a:t>not of corruptible seed but incorruptible</a:t>
            </a:r>
            <a:r>
              <a:rPr lang="en-US" sz="3600" spc="-1" strike="noStrike">
                <a:solidFill>
                  <a:srgbClr val="000000"/>
                </a:solidFill>
                <a:uFill>
                  <a:solidFill>
                    <a:srgbClr val="ffffff"/>
                  </a:solidFill>
                </a:uFill>
                <a:latin typeface="Arial"/>
                <a:ea typeface="DejaVu Sans"/>
              </a:rPr>
              <a:t>, through the word of God which lives and abides forever</a:t>
            </a:r>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Empowered</a:t>
            </a:r>
            <a:endParaRPr/>
          </a:p>
        </p:txBody>
      </p:sp>
      <p:sp>
        <p:nvSpPr>
          <p:cNvPr id="103"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600" spc="-1" strike="noStrike">
                <a:solidFill>
                  <a:srgbClr val="000000"/>
                </a:solidFill>
                <a:uFill>
                  <a:solidFill>
                    <a:srgbClr val="ffffff"/>
                  </a:solidFill>
                </a:uFill>
                <a:latin typeface="Arial"/>
                <a:ea typeface="DejaVu Sans"/>
              </a:rPr>
              <a:t>KEEP SAVED Psalm 119:11</a:t>
            </a:r>
            <a:r>
              <a:rPr lang="en-US" sz="3600" spc="-1" strike="noStrike">
                <a:solidFill>
                  <a:srgbClr val="000000"/>
                </a:solidFill>
                <a:uFill>
                  <a:solidFill>
                    <a:srgbClr val="ffffff"/>
                  </a:solidFill>
                </a:uFill>
                <a:latin typeface="Arial"/>
                <a:ea typeface="DejaVu Sans"/>
              </a:rPr>
              <a:t> Your word I have hidden in my heart, That I might not sin against You!</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 </a:t>
            </a:r>
            <a:endParaRPr/>
          </a:p>
          <a:p>
            <a:pPr marL="432000" indent="-323280">
              <a:lnSpc>
                <a:spcPct val="100000"/>
              </a:lnSpc>
              <a:buClr>
                <a:srgbClr val="ffffff"/>
              </a:buClr>
              <a:buSzPct val="45000"/>
              <a:buFont typeface="Wingdings" charset="2"/>
              <a:buChar char=""/>
            </a:pPr>
            <a:r>
              <a:rPr lang="en-US" sz="3600" spc="-1" strike="noStrike">
                <a:solidFill>
                  <a:srgbClr val="000000"/>
                </a:solidFill>
                <a:uFill>
                  <a:solidFill>
                    <a:srgbClr val="ffffff"/>
                  </a:solidFill>
                </a:uFill>
                <a:latin typeface="Arial"/>
                <a:ea typeface="DejaVu Sans"/>
              </a:rPr>
              <a:t>The Word of God (Bible) is empowed to give us eternal life.</a:t>
            </a:r>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Revealed</a:t>
            </a:r>
            <a:endParaRPr/>
          </a:p>
        </p:txBody>
      </p:sp>
      <p:sp>
        <p:nvSpPr>
          <p:cNvPr id="75" name="CustomShape 2"/>
          <p:cNvSpPr/>
          <p:nvPr/>
        </p:nvSpPr>
        <p:spPr>
          <a:xfrm>
            <a:off x="504000" y="1326600"/>
            <a:ext cx="9070920" cy="32875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God has always made His will known</a:t>
            </a:r>
            <a:endParaRPr/>
          </a:p>
          <a:p>
            <a:pPr lvl="1" marL="864000" indent="-323280">
              <a:lnSpc>
                <a:spcPct val="100000"/>
              </a:lnSpc>
              <a:buClr>
                <a:srgbClr val="ffffff"/>
              </a:buClr>
              <a:buSzPct val="75000"/>
              <a:buFont typeface="Symbol"/>
              <a:buChar char=""/>
            </a:pPr>
            <a:r>
              <a:rPr lang="en-US" sz="3200" spc="-1" strike="noStrike">
                <a:solidFill>
                  <a:srgbClr val="000000"/>
                </a:solidFill>
                <a:uFill>
                  <a:solidFill>
                    <a:srgbClr val="ffffff"/>
                  </a:solidFill>
                </a:uFill>
                <a:latin typeface="Arial"/>
                <a:ea typeface="DejaVu Sans"/>
              </a:rPr>
              <a:t>Patriarchs – orally to the fathers</a:t>
            </a:r>
            <a:endParaRPr/>
          </a:p>
          <a:p>
            <a:pPr lvl="1" marL="864000" indent="-323280">
              <a:lnSpc>
                <a:spcPct val="100000"/>
              </a:lnSpc>
              <a:buClr>
                <a:srgbClr val="ffffff"/>
              </a:buClr>
              <a:buSzPct val="75000"/>
              <a:buFont typeface="Symbol"/>
              <a:buChar char=""/>
            </a:pPr>
            <a:r>
              <a:rPr lang="en-US" sz="3200" spc="-1" strike="noStrike">
                <a:solidFill>
                  <a:srgbClr val="000000"/>
                </a:solidFill>
                <a:uFill>
                  <a:solidFill>
                    <a:srgbClr val="ffffff"/>
                  </a:solidFill>
                </a:uFill>
                <a:latin typeface="Arial"/>
                <a:ea typeface="DejaVu Sans"/>
              </a:rPr>
              <a:t>Law of Moses and prophets – written </a:t>
            </a:r>
            <a:endParaRPr/>
          </a:p>
          <a:p>
            <a:pPr lvl="1" marL="864000" indent="-323280">
              <a:lnSpc>
                <a:spcPct val="100000"/>
              </a:lnSpc>
              <a:buClr>
                <a:srgbClr val="ffffff"/>
              </a:buClr>
              <a:buSzPct val="75000"/>
              <a:buFont typeface="Symbol"/>
              <a:buChar char=""/>
            </a:pPr>
            <a:r>
              <a:rPr lang="en-US" sz="3200" spc="-1" strike="noStrike">
                <a:solidFill>
                  <a:srgbClr val="000000"/>
                </a:solidFill>
                <a:uFill>
                  <a:solidFill>
                    <a:srgbClr val="ffffff"/>
                  </a:solidFill>
                </a:uFill>
                <a:latin typeface="Arial"/>
                <a:ea typeface="DejaVu Sans"/>
              </a:rPr>
              <a:t>Jesus and apostles – written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Revealed</a:t>
            </a:r>
            <a:endParaRPr/>
          </a:p>
        </p:txBody>
      </p:sp>
      <p:sp>
        <p:nvSpPr>
          <p:cNvPr id="77" name="CustomShape 2"/>
          <p:cNvSpPr/>
          <p:nvPr/>
        </p:nvSpPr>
        <p:spPr>
          <a:xfrm>
            <a:off x="504000" y="1326600"/>
            <a:ext cx="907092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New Testament is the </a:t>
            </a:r>
            <a:r>
              <a:rPr b="1" lang="en-US" sz="3200" spc="-1" strike="noStrike">
                <a:solidFill>
                  <a:srgbClr val="000000"/>
                </a:solidFill>
                <a:uFill>
                  <a:solidFill>
                    <a:srgbClr val="ffffff"/>
                  </a:solidFill>
                </a:uFill>
                <a:latin typeface="Arial"/>
                <a:ea typeface="DejaVu Sans"/>
              </a:rPr>
              <a:t>FINAL</a:t>
            </a:r>
            <a:r>
              <a:rPr lang="en-US" sz="3200" spc="-1" strike="noStrike">
                <a:solidFill>
                  <a:srgbClr val="000000"/>
                </a:solidFill>
                <a:uFill>
                  <a:solidFill>
                    <a:srgbClr val="ffffff"/>
                  </a:solidFill>
                </a:uFill>
                <a:latin typeface="Arial"/>
                <a:ea typeface="DejaVu Sans"/>
              </a:rPr>
              <a:t> revelation</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New Testament is the </a:t>
            </a:r>
            <a:r>
              <a:rPr b="1" lang="en-US" sz="3200" spc="-1" strike="noStrike">
                <a:solidFill>
                  <a:srgbClr val="000000"/>
                </a:solidFill>
                <a:uFill>
                  <a:solidFill>
                    <a:srgbClr val="ffffff"/>
                  </a:solidFill>
                </a:uFill>
                <a:latin typeface="Arial"/>
                <a:ea typeface="DejaVu Sans"/>
              </a:rPr>
              <a:t>COMPLETE</a:t>
            </a:r>
            <a:r>
              <a:rPr lang="en-US" sz="3200" spc="-1" strike="noStrike">
                <a:solidFill>
                  <a:srgbClr val="000000"/>
                </a:solidFill>
                <a:uFill>
                  <a:solidFill>
                    <a:srgbClr val="ffffff"/>
                  </a:solidFill>
                </a:uFill>
                <a:latin typeface="Arial"/>
                <a:ea typeface="DejaVu Sans"/>
              </a:rPr>
              <a:t> revelation </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John 16:13-14</a:t>
            </a:r>
            <a:r>
              <a:rPr lang="en-US" sz="3200" spc="-1" strike="noStrike">
                <a:solidFill>
                  <a:srgbClr val="000000"/>
                </a:solidFill>
                <a:uFill>
                  <a:solidFill>
                    <a:srgbClr val="ffffff"/>
                  </a:solidFill>
                </a:uFill>
                <a:latin typeface="Arial"/>
                <a:ea typeface="DejaVu Sans"/>
              </a:rPr>
              <a:t> </a:t>
            </a:r>
            <a:r>
              <a:rPr lang="en-US" sz="2800" spc="-1" strike="noStrike">
                <a:solidFill>
                  <a:srgbClr val="000000"/>
                </a:solidFill>
                <a:uFill>
                  <a:solidFill>
                    <a:srgbClr val="ffffff"/>
                  </a:solidFill>
                </a:uFill>
                <a:latin typeface="Arial"/>
                <a:ea typeface="DejaVu Sans"/>
              </a:rPr>
              <a:t>13 However, when He, the Spirit of truth, has come, He will guide you into all truth; for He will not speak on His own authority, but whatever He hears He will speak; and He will tell you things to come. 14 He will glorify Me, for He will take of what is Mine and declare it to you.</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Revealed</a:t>
            </a:r>
            <a:endParaRPr/>
          </a:p>
        </p:txBody>
      </p:sp>
      <p:sp>
        <p:nvSpPr>
          <p:cNvPr id="79"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000000"/>
                </a:solidFill>
                <a:uFill>
                  <a:solidFill>
                    <a:srgbClr val="ffffff"/>
                  </a:solidFill>
                </a:uFill>
                <a:latin typeface="Arial"/>
                <a:ea typeface="DejaVu Sans"/>
              </a:rPr>
              <a:t>1 Corinthians 2:10-12</a:t>
            </a:r>
            <a:r>
              <a:rPr lang="en-US" sz="2800" spc="-1" strike="noStrike">
                <a:solidFill>
                  <a:srgbClr val="000000"/>
                </a:solidFill>
                <a:uFill>
                  <a:solidFill>
                    <a:srgbClr val="ffffff"/>
                  </a:solidFill>
                </a:uFill>
                <a:latin typeface="Arial"/>
                <a:ea typeface="DejaVu Sans"/>
              </a:rPr>
              <a:t> 10 But God has </a:t>
            </a:r>
            <a:r>
              <a:rPr lang="en-US" sz="2800" spc="-1" strike="noStrike" u="sng">
                <a:solidFill>
                  <a:srgbClr val="000000"/>
                </a:solidFill>
                <a:uFill>
                  <a:solidFill>
                    <a:srgbClr val="ffffff"/>
                  </a:solidFill>
                </a:uFill>
                <a:latin typeface="Arial"/>
                <a:ea typeface="DejaVu Sans"/>
              </a:rPr>
              <a:t>revealed them to us through His Spirit.</a:t>
            </a:r>
            <a:r>
              <a:rPr lang="en-US" sz="2800" spc="-1" strike="noStrike">
                <a:solidFill>
                  <a:srgbClr val="000000"/>
                </a:solidFill>
                <a:uFill>
                  <a:solidFill>
                    <a:srgbClr val="ffffff"/>
                  </a:solidFill>
                </a:uFill>
                <a:latin typeface="Arial"/>
                <a:ea typeface="DejaVu Sans"/>
              </a:rPr>
              <a:t> For the Spirit searches all things, yes, the deep things of God. 11 For what man knows the things of a man except the spirit of the man which is in him? Even so no one knows the things of God except the Spirit of God. 12 Now we have received, not the spirit of the world, but the Spirit who is from God, that we might know the things that have been freely given to us by God.</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Revealed</a:t>
            </a:r>
            <a:endParaRPr/>
          </a:p>
        </p:txBody>
      </p:sp>
      <p:sp>
        <p:nvSpPr>
          <p:cNvPr id="81"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r>
              <a:rPr b="1" lang="en-US" sz="3200" spc="-1" strike="noStrike">
                <a:solidFill>
                  <a:srgbClr val="000000"/>
                </a:solidFill>
                <a:uFill>
                  <a:solidFill>
                    <a:srgbClr val="ffffff"/>
                  </a:solidFill>
                </a:uFill>
                <a:latin typeface="Arial"/>
                <a:ea typeface="DejaVu Sans"/>
              </a:rPr>
              <a:t>2 Peter 1:21 </a:t>
            </a:r>
            <a:r>
              <a:rPr lang="en-US" sz="3200" spc="-1" strike="noStrike">
                <a:solidFill>
                  <a:srgbClr val="000000"/>
                </a:solidFill>
                <a:uFill>
                  <a:solidFill>
                    <a:srgbClr val="ffffff"/>
                  </a:solidFill>
                </a:uFill>
                <a:latin typeface="Arial"/>
                <a:ea typeface="DejaVu Sans"/>
              </a:rPr>
              <a:t>for prophecy never came by the will of man, but holy men of God spoke as they were moved by the Holy Spirit.</a:t>
            </a:r>
            <a:r>
              <a:rPr b="1" lang="en-US" sz="3200" spc="-1" strike="noStrike">
                <a:solidFill>
                  <a:srgbClr val="000000"/>
                </a:solidFill>
                <a:uFill>
                  <a:solidFill>
                    <a:srgbClr val="ffffff"/>
                  </a:solidFill>
                </a:uFill>
                <a:latin typeface="Arial"/>
                <a:ea typeface="DejaVu Sans"/>
              </a:rPr>
              <a:t> </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 </a:t>
            </a:r>
            <a:endParaRPr/>
          </a:p>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The work of the Holy Spirit was to reveal the mind of God to man.</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Confirmed</a:t>
            </a:r>
            <a:endParaRPr/>
          </a:p>
        </p:txBody>
      </p:sp>
      <p:sp>
        <p:nvSpPr>
          <p:cNvPr id="83"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The purpose of miracles</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Miracle (Greek word)</a:t>
            </a:r>
            <a:endParaRPr/>
          </a:p>
          <a:p>
            <a:pPr lvl="1" marL="864000" indent="-323280">
              <a:lnSpc>
                <a:spcPct val="100000"/>
              </a:lnSpc>
              <a:buClr>
                <a:srgbClr val="ffffff"/>
              </a:buClr>
              <a:buSzPct val="75000"/>
              <a:buFont typeface="Symbol"/>
              <a:buChar char=""/>
            </a:pPr>
            <a:r>
              <a:rPr lang="en-US" sz="3200" spc="-1" strike="noStrike">
                <a:solidFill>
                  <a:srgbClr val="000000"/>
                </a:solidFill>
                <a:uFill>
                  <a:solidFill>
                    <a:srgbClr val="ffffff"/>
                  </a:solidFill>
                </a:uFill>
                <a:latin typeface="Arial"/>
                <a:ea typeface="DejaVu Sans"/>
              </a:rPr>
              <a:t>Dunamis – power in itself, dynamite</a:t>
            </a:r>
            <a:endParaRPr/>
          </a:p>
          <a:p>
            <a:pPr lvl="1" marL="864000" indent="-323280">
              <a:lnSpc>
                <a:spcPct val="100000"/>
              </a:lnSpc>
              <a:buClr>
                <a:srgbClr val="ffffff"/>
              </a:buClr>
              <a:buSzPct val="75000"/>
              <a:buFont typeface="Symbol"/>
              <a:buChar char=""/>
            </a:pPr>
            <a:r>
              <a:rPr lang="en-US" sz="3200" spc="-1" strike="noStrike">
                <a:solidFill>
                  <a:srgbClr val="000000"/>
                </a:solidFill>
                <a:uFill>
                  <a:solidFill>
                    <a:srgbClr val="ffffff"/>
                  </a:solidFill>
                </a:uFill>
                <a:latin typeface="Arial"/>
                <a:ea typeface="DejaVu Sans"/>
              </a:rPr>
              <a:t>Semeion – a sign pointing to something beyond itself</a:t>
            </a:r>
            <a:endParaRPr/>
          </a:p>
          <a:p>
            <a:pPr marL="432000" indent="-323280">
              <a:lnSpc>
                <a:spcPct val="100000"/>
              </a:lnSpc>
              <a:buClr>
                <a:srgbClr val="ffffff"/>
              </a:buClr>
              <a:buSzPct val="45000"/>
              <a:buFont typeface="Wingdings" charset="2"/>
              <a:buChar char=""/>
            </a:pPr>
            <a:r>
              <a:rPr lang="en-US" sz="3200" spc="-1" strike="noStrike">
                <a:solidFill>
                  <a:srgbClr val="000000"/>
                </a:solidFill>
                <a:uFill>
                  <a:solidFill>
                    <a:srgbClr val="ffffff"/>
                  </a:solidFill>
                </a:uFill>
                <a:latin typeface="Arial"/>
                <a:ea typeface="DejaVu Sans"/>
              </a:rPr>
              <a:t>God works through natural means and miracles</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Confirmed</a:t>
            </a:r>
            <a:endParaRPr/>
          </a:p>
        </p:txBody>
      </p:sp>
      <p:sp>
        <p:nvSpPr>
          <p:cNvPr id="85"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John 20:30-31</a:t>
            </a:r>
            <a:r>
              <a:rPr lang="en-US" sz="3200" spc="-1" strike="noStrike">
                <a:solidFill>
                  <a:srgbClr val="000000"/>
                </a:solidFill>
                <a:uFill>
                  <a:solidFill>
                    <a:srgbClr val="ffffff"/>
                  </a:solidFill>
                </a:uFill>
                <a:latin typeface="Arial"/>
                <a:ea typeface="DejaVu Sans"/>
              </a:rPr>
              <a:t> 30 And truly Jesus did many other signs in the presence of His disciples, which are not written in this book; 31 but these are written that you may believe that Jesus is the Christ, the Son of God, and that believing you may have life in His name. </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Confirmed</a:t>
            </a:r>
            <a:endParaRPr/>
          </a:p>
        </p:txBody>
      </p:sp>
      <p:sp>
        <p:nvSpPr>
          <p:cNvPr id="87" name="CustomShape 2"/>
          <p:cNvSpPr/>
          <p:nvPr/>
        </p:nvSpPr>
        <p:spPr>
          <a:xfrm>
            <a:off x="274320" y="1097280"/>
            <a:ext cx="9600480" cy="429696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2800" spc="-1" strike="noStrike">
                <a:solidFill>
                  <a:srgbClr val="000000"/>
                </a:solidFill>
                <a:uFill>
                  <a:solidFill>
                    <a:srgbClr val="ffffff"/>
                  </a:solidFill>
                </a:uFill>
                <a:latin typeface="Arial"/>
                <a:ea typeface="DejaVu Sans"/>
              </a:rPr>
              <a:t>Mark 16:17-20</a:t>
            </a:r>
            <a:r>
              <a:rPr lang="en-US" sz="2800" spc="-1" strike="noStrike">
                <a:solidFill>
                  <a:srgbClr val="000000"/>
                </a:solidFill>
                <a:uFill>
                  <a:solidFill>
                    <a:srgbClr val="ffffff"/>
                  </a:solidFill>
                </a:uFill>
                <a:latin typeface="Arial"/>
                <a:ea typeface="DejaVu Sans"/>
              </a:rPr>
              <a:t> 17 And these signs will follow those who believe: In My name they will cast out demons; they will speak with new tongues; 18 they will take up serpents; and if they drink anything deadly, it will by no means hurt them; they will lay hands on the sick, and they will recover." 19 So then, after the Lord had spoken to them, He was received up into heaven, and sat down at the right hand of God. 20 And they went out and preached everywhere, the Lord working with them and </a:t>
            </a:r>
            <a:r>
              <a:rPr lang="en-US" sz="2800" spc="-1" strike="noStrike" u="sng">
                <a:solidFill>
                  <a:srgbClr val="000000"/>
                </a:solidFill>
                <a:uFill>
                  <a:solidFill>
                    <a:srgbClr val="ffffff"/>
                  </a:solidFill>
                </a:uFill>
                <a:latin typeface="Arial"/>
                <a:ea typeface="DejaVu Sans"/>
              </a:rPr>
              <a:t>confirming the word through the accompanying signs</a:t>
            </a:r>
            <a:r>
              <a:rPr lang="en-US" sz="2800" spc="-1" strike="noStrike">
                <a:solidFill>
                  <a:srgbClr val="000000"/>
                </a:solidFill>
                <a:uFill>
                  <a:solidFill>
                    <a:srgbClr val="ffffff"/>
                  </a:solidFill>
                </a:uFill>
                <a:latin typeface="Arial"/>
                <a:ea typeface="DejaVu Sans"/>
              </a:rPr>
              <a:t>. Amen.</a:t>
            </a:r>
            <a:r>
              <a:rPr lang="en-US" sz="3200" spc="-1" strike="noStrike">
                <a:solidFill>
                  <a:srgbClr val="000000"/>
                </a:solidFill>
                <a:uFill>
                  <a:solidFill>
                    <a:srgbClr val="ffffff"/>
                  </a:solidFill>
                </a:uFill>
                <a:latin typeface="Arial"/>
                <a:ea typeface="DejaVu Sans"/>
              </a:rPr>
              <a:t> </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4000" y="225720"/>
            <a:ext cx="9070920" cy="94608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solidFill>
                  <a:srgbClr val="000000"/>
                </a:solidFill>
                <a:uFill>
                  <a:solidFill>
                    <a:srgbClr val="ffffff"/>
                  </a:solidFill>
                </a:uFill>
                <a:latin typeface="Milano LET"/>
                <a:ea typeface="DejaVu Sans"/>
              </a:rPr>
              <a:t>Truth Confirmed</a:t>
            </a:r>
            <a:endParaRPr/>
          </a:p>
        </p:txBody>
      </p:sp>
      <p:sp>
        <p:nvSpPr>
          <p:cNvPr id="89" name="CustomShape 2"/>
          <p:cNvSpPr/>
          <p:nvPr/>
        </p:nvSpPr>
        <p:spPr>
          <a:xfrm>
            <a:off x="274320" y="1326600"/>
            <a:ext cx="9600480" cy="406764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b="1" lang="en-US" sz="3200" spc="-1" strike="noStrike">
                <a:solidFill>
                  <a:srgbClr val="000000"/>
                </a:solidFill>
                <a:uFill>
                  <a:solidFill>
                    <a:srgbClr val="ffffff"/>
                  </a:solidFill>
                </a:uFill>
                <a:latin typeface="Arial"/>
                <a:ea typeface="DejaVu Sans"/>
              </a:rPr>
              <a:t>Hebrews 2:3-4</a:t>
            </a:r>
            <a:r>
              <a:rPr lang="en-US" sz="3200" spc="-1" strike="noStrike">
                <a:solidFill>
                  <a:srgbClr val="000000"/>
                </a:solidFill>
                <a:uFill>
                  <a:solidFill>
                    <a:srgbClr val="ffffff"/>
                  </a:solidFill>
                </a:uFill>
                <a:latin typeface="Arial"/>
                <a:ea typeface="DejaVu Sans"/>
              </a:rPr>
              <a:t> 17 3 how shall we escape if we neglect so great a salvation, which at the first began to be spoken by the Lord, and was </a:t>
            </a:r>
            <a:r>
              <a:rPr lang="en-US" sz="3200" spc="-1" strike="noStrike" u="sng">
                <a:solidFill>
                  <a:srgbClr val="000000"/>
                </a:solidFill>
                <a:uFill>
                  <a:solidFill>
                    <a:srgbClr val="ffffff"/>
                  </a:solidFill>
                </a:uFill>
                <a:latin typeface="Arial"/>
                <a:ea typeface="DejaVu Sans"/>
              </a:rPr>
              <a:t>confirmed to us</a:t>
            </a:r>
            <a:r>
              <a:rPr lang="en-US" sz="3200" spc="-1" strike="noStrike">
                <a:solidFill>
                  <a:srgbClr val="000000"/>
                </a:solidFill>
                <a:uFill>
                  <a:solidFill>
                    <a:srgbClr val="ffffff"/>
                  </a:solidFill>
                </a:uFill>
                <a:latin typeface="Arial"/>
                <a:ea typeface="DejaVu Sans"/>
              </a:rPr>
              <a:t> by those who heard Him, 4 God also bearing witness both with signs and wonders, with various miracles, and gifts of the Holy Spirit, according to His own will?</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14</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2015-12-12T08:42:09Z</dcterms:created>
  <dc:creator>Manly Luscombe</dc:creator>
  <dc:language>en-US</dc:language>
  <cp:lastModifiedBy>Manly Luscombe</cp:lastModifiedBy>
  <dcterms:modified xsi:type="dcterms:W3CDTF">2015-12-12T19:14:57Z</dcterms:modified>
  <cp:revision>4</cp:revision>
</cp:coreProperties>
</file>