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5187-D14F-4DF7-953B-A64E50D86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5092F4-DD87-47C6-AB73-ED2C742287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B90D7-81C8-47B1-A42F-A3C57CED7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997-44AC-4A37-825A-AA696024D74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1250E-5701-49AA-99E4-2C35E41D8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825E3-4EFA-4E2C-A245-6E209429D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718CC-48D3-4DD2-BAB8-209CAA5E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924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6BF2F-DC71-4D6E-AFAA-65BFD712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55EEDA-30F9-4338-92B4-7DD474840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BF6AF-0421-4EAE-BC21-7366730F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997-44AC-4A37-825A-AA696024D74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1019D-FAF8-4F30-AA06-7CCDDFBD6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0A5FA-3F3F-4A71-81DC-92A5D74DD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718CC-48D3-4DD2-BAB8-209CAA5E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93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9AC2C-7CA4-4F63-90DB-5BE5F68CE6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8997EC-01F8-49A6-9573-9F32404A3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8CB73-F797-4014-895A-5C6FB6B79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997-44AC-4A37-825A-AA696024D74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C4461-AB22-441B-A153-BDB216B98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6CEF6-457B-40D4-8461-AB7CACE91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718CC-48D3-4DD2-BAB8-209CAA5E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72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4D515-C1A4-46E6-88A9-BF25AD01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CE75C-24B1-4837-BC1C-D4C0D8F9D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135BA-5523-47E6-B2D7-D82BD68D5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997-44AC-4A37-825A-AA696024D74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6BDCC-2B45-4982-AA27-42C8B7050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6D0CD-8696-4284-A291-23F63CF9D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718CC-48D3-4DD2-BAB8-209CAA5E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09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7C33C-0BAA-4AC8-9C0B-1E26DA271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5A8EF-807C-423A-B7D1-2CAA1FFBD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245ED-FB09-464F-9F4F-11DCBC326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997-44AC-4A37-825A-AA696024D74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E43FA-CAAE-442B-AC94-48AEE1E5B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AC3B5-F13A-4B14-8F18-868C12048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718CC-48D3-4DD2-BAB8-209CAA5E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67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E458B-C3F5-4286-883E-6B283306D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5445-07EC-46F1-83B4-D05335BC6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DD8694-854A-4060-9F8C-C5CC85152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0BE8E-4A7A-4B72-BE43-02912E1CB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997-44AC-4A37-825A-AA696024D74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523307-3525-430A-BD44-0FA9F7DDA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B676C2-DD42-48B1-8A64-7D58E10C6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718CC-48D3-4DD2-BAB8-209CAA5E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7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27EE8-95C3-477C-904E-415CE99CF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A8A1F-B9FC-472B-A876-3BE8D7DA9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E42218-0B9A-411A-86BA-2428827CE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39E973-C5EE-4B16-B0DE-D73B7160A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0CE889-DAF2-46FD-BAA4-9A7772DDB8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D93241-3B96-476C-A1C5-438978AF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997-44AC-4A37-825A-AA696024D74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B7577E-F534-4C79-8876-BA5FD0368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2D4E6C-C1D6-4B9D-BE88-B2DB84AE7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718CC-48D3-4DD2-BAB8-209CAA5E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54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8D406-4541-49E0-9DD0-1DAA5C6C1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3B058A-2041-48F2-8AF4-A63B3408B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997-44AC-4A37-825A-AA696024D74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BE38DD-2FA6-4657-BA79-2845B747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445680-118B-405F-8CB9-C6CF403B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718CC-48D3-4DD2-BAB8-209CAA5E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8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1DEEC0-3B8E-44EE-80A9-606A6D758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997-44AC-4A37-825A-AA696024D74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661DAD-5A18-4067-96B4-093F9C857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AC63C-437B-4F52-8D3F-E3FBDA04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718CC-48D3-4DD2-BAB8-209CAA5E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15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BC6FE-3FBB-4EC4-BE92-7D374CD33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16589-CE10-4A04-9F85-2CB88E972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CD34C7-87C3-4E7D-ABF6-3C56B3615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844203-BF2F-4BE1-A94C-660F7A14B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997-44AC-4A37-825A-AA696024D74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1B88B-9FFC-4F64-B119-773ABA94E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90EEF-B3A0-471C-A9E1-276243765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718CC-48D3-4DD2-BAB8-209CAA5E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96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FED23-2F9B-4F8E-A7FD-5CB87B5BE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37DE02-CE6F-4C72-9F9B-AD73ABAAD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A165B-8091-49B8-AC71-C06E71037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3E192-D3C8-4D09-8597-B4AE6D340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997-44AC-4A37-825A-AA696024D74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06746-92AB-482C-87C1-FB2F783E1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2D2F6-D976-41A3-B93E-EAFEBC161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718CC-48D3-4DD2-BAB8-209CAA5E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59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C19A59-8750-4095-8F8B-D94F1F47B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46E2B5-355E-437F-AECB-EBE30A7D3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6D9C2-7A5A-4DB5-8A60-184BDAABBC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59997-44AC-4A37-825A-AA696024D74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B6F92-E9BD-49E1-BF1E-70FB39178F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5E438-6191-4A27-968C-2DC8E94E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718CC-48D3-4DD2-BAB8-209CAA5E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7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0F83D-E7F4-4C08-ADEC-5508CF8A17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978" y="1122363"/>
            <a:ext cx="4867422" cy="2387600"/>
          </a:xfrm>
        </p:spPr>
        <p:txBody>
          <a:bodyPr>
            <a:noAutofit/>
          </a:bodyPr>
          <a:lstStyle/>
          <a:p>
            <a:pPr algn="l"/>
            <a:r>
              <a:rPr lang="en-US" sz="6600" b="1" dirty="0"/>
              <a:t>Wood Frogs</a:t>
            </a:r>
            <a:br>
              <a:rPr lang="en-US" sz="6600" b="1" dirty="0"/>
            </a:br>
            <a:r>
              <a:rPr lang="en-US" sz="6600" b="1" dirty="0"/>
              <a:t>and the</a:t>
            </a:r>
            <a:br>
              <a:rPr lang="en-US" sz="6600" b="1" dirty="0"/>
            </a:br>
            <a:r>
              <a:rPr lang="en-US" sz="6600" b="1" dirty="0"/>
              <a:t>Resurrection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A3051-172E-4A9A-BF3D-348B2CF57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40812"/>
            <a:ext cx="9144000" cy="1585742"/>
          </a:xfrm>
        </p:spPr>
        <p:txBody>
          <a:bodyPr>
            <a:noAutofit/>
          </a:bodyPr>
          <a:lstStyle/>
          <a:p>
            <a:r>
              <a:rPr lang="en-US" sz="3200" b="1" dirty="0"/>
              <a:t>HOW IMPORTANT IS THE RESURRECTION TO YOU?</a:t>
            </a:r>
          </a:p>
          <a:p>
            <a:endParaRPr lang="en-US" sz="3200" b="1" dirty="0"/>
          </a:p>
          <a:p>
            <a:r>
              <a:rPr lang="en-US" sz="3200" b="1" dirty="0"/>
              <a:t>WHAT DOES RESURRECTION MEAN TO YOU?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543189-D03D-4177-B7B2-F1E6FE87F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339" y="10551"/>
            <a:ext cx="6025661" cy="451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3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5E41-7A4F-4D38-BE9B-443716C7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Resurrection Means: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4FE8-7B12-4BEE-AACB-27F8ADFE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I will NOT be with all the wicked of this world</a:t>
            </a:r>
          </a:p>
          <a:p>
            <a:r>
              <a:rPr lang="en-US" sz="3600" dirty="0"/>
              <a:t>2Thessalonians 1:7-9</a:t>
            </a:r>
          </a:p>
          <a:p>
            <a:r>
              <a:rPr lang="en-US" sz="3600" dirty="0"/>
              <a:t>Matthew 25:41, 46</a:t>
            </a:r>
          </a:p>
          <a:p>
            <a:r>
              <a:rPr lang="en-US" sz="3600" dirty="0"/>
              <a:t>Revelation 21:7-8</a:t>
            </a:r>
          </a:p>
        </p:txBody>
      </p:sp>
    </p:spTree>
    <p:extLst>
      <p:ext uri="{BB962C8B-B14F-4D97-AF65-F5344CB8AC3E}">
        <p14:creationId xmlns:p14="http://schemas.microsoft.com/office/powerpoint/2010/main" val="3019008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5E41-7A4F-4D38-BE9B-443716C7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Resurrection Means: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4FE8-7B12-4BEE-AACB-27F8ADFE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I will be with Jesus</a:t>
            </a:r>
          </a:p>
          <a:p>
            <a:r>
              <a:rPr lang="en-US" sz="3600" dirty="0" err="1"/>
              <a:t>Phillippians</a:t>
            </a:r>
            <a:r>
              <a:rPr lang="en-US" sz="3600" dirty="0"/>
              <a:t> 1:22-23</a:t>
            </a:r>
          </a:p>
        </p:txBody>
      </p:sp>
    </p:spTree>
    <p:extLst>
      <p:ext uri="{BB962C8B-B14F-4D97-AF65-F5344CB8AC3E}">
        <p14:creationId xmlns:p14="http://schemas.microsoft.com/office/powerpoint/2010/main" val="810164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A54D1-536C-4772-A815-0092359E9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Wood Frogs = Resurrection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24C3D-A3BD-4862-A63E-B957A72A0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HOW IMPORTANT IS RESURRECTION </a:t>
            </a:r>
            <a:br>
              <a:rPr lang="en-US" sz="4800" b="1" dirty="0"/>
            </a:br>
            <a:r>
              <a:rPr lang="en-US" sz="4800" b="1" dirty="0"/>
              <a:t>TO YOU?</a:t>
            </a:r>
          </a:p>
          <a:p>
            <a:pPr algn="ctr"/>
            <a:r>
              <a:rPr lang="en-US" sz="4800" b="1" dirty="0"/>
              <a:t>WHAT DOES RESURRECTION MEAN </a:t>
            </a:r>
            <a:br>
              <a:rPr lang="en-US" sz="4800" b="1" dirty="0"/>
            </a:br>
            <a:r>
              <a:rPr lang="en-US" sz="4800" b="1" dirty="0"/>
              <a:t>TO YOU?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D69C19-26BF-405C-909D-04B94C0A4F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1409"/>
            <a:ext cx="3488788" cy="26165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931ADB-4A4C-42EA-8106-E922DF8C3C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225" y="4139419"/>
            <a:ext cx="3624775" cy="271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265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5E41-7A4F-4D38-BE9B-443716C7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The Wood Frog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4FE8-7B12-4BEE-AACB-27F8ADFE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Live from Tennessee up north to above the Artic Circle</a:t>
            </a:r>
          </a:p>
          <a:p>
            <a:r>
              <a:rPr lang="en-US" sz="3600" dirty="0"/>
              <a:t>Frogs are cold blooded – their body will adjust to the temperature around them</a:t>
            </a:r>
          </a:p>
          <a:p>
            <a:r>
              <a:rPr lang="en-US" sz="3600" dirty="0"/>
              <a:t>But these frogs can live at </a:t>
            </a:r>
            <a:r>
              <a:rPr lang="en-US" sz="3600" u="sng" dirty="0"/>
              <a:t>50 degrees below zero</a:t>
            </a:r>
          </a:p>
          <a:p>
            <a:r>
              <a:rPr lang="en-US" sz="3600" dirty="0"/>
              <a:t>Most of their body literally freezes and they die</a:t>
            </a:r>
          </a:p>
          <a:p>
            <a:r>
              <a:rPr lang="en-US" sz="3600" dirty="0"/>
              <a:t>No breathing, no heart beat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79C93D-9F1C-4208-9FAE-F1E13D2C28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901" y="10551"/>
            <a:ext cx="2420099" cy="181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044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5E41-7A4F-4D38-BE9B-443716C7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The Wood Frog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4FE8-7B12-4BEE-AACB-27F8ADFE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Some organ tissue has an antifreeze</a:t>
            </a:r>
          </a:p>
          <a:p>
            <a:r>
              <a:rPr lang="en-US" sz="3600" dirty="0"/>
              <a:t>Female frogs have antifreeze for the eggs they will lay in the spring</a:t>
            </a:r>
          </a:p>
          <a:p>
            <a:r>
              <a:rPr lang="en-US" sz="3600" dirty="0"/>
              <a:t>As the weather goes above freezing – they wake up</a:t>
            </a:r>
          </a:p>
          <a:p>
            <a:r>
              <a:rPr lang="en-US" sz="3600" dirty="0"/>
              <a:t>The first frogs you hear in the early spring – wood frog</a:t>
            </a:r>
          </a:p>
          <a:p>
            <a:r>
              <a:rPr lang="en-US" sz="3600" dirty="0"/>
              <a:t>They died – and were resurrected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DE6B31-0807-44AC-A99E-5D20FA63C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901" y="10551"/>
            <a:ext cx="2420099" cy="181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86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5E41-7A4F-4D38-BE9B-443716C7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Spring = Resurrection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4FE8-7B12-4BEE-AACB-27F8ADFE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Flowers, trees, animals all seem to come alive and become more active.</a:t>
            </a:r>
          </a:p>
          <a:p>
            <a:endParaRPr lang="en-US" sz="3600" dirty="0"/>
          </a:p>
          <a:p>
            <a:r>
              <a:rPr lang="en-US" sz="3600" dirty="0"/>
              <a:t>Now that you know about the resurrection of the Wood Frog - - -</a:t>
            </a:r>
          </a:p>
          <a:p>
            <a:endParaRPr lang="en-US" sz="3600" dirty="0"/>
          </a:p>
          <a:p>
            <a:r>
              <a:rPr lang="en-US" sz="3600" dirty="0"/>
              <a:t>What does the resurrection mean to you?</a:t>
            </a:r>
          </a:p>
        </p:txBody>
      </p:sp>
    </p:spTree>
    <p:extLst>
      <p:ext uri="{BB962C8B-B14F-4D97-AF65-F5344CB8AC3E}">
        <p14:creationId xmlns:p14="http://schemas.microsoft.com/office/powerpoint/2010/main" val="2275941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5E41-7A4F-4D38-BE9B-443716C7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Resurrection Means: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4FE8-7B12-4BEE-AACB-27F8ADFE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Life is not over</a:t>
            </a:r>
          </a:p>
          <a:p>
            <a:endParaRPr lang="en-US" sz="3600" b="1" u="sng" dirty="0"/>
          </a:p>
          <a:p>
            <a:r>
              <a:rPr lang="en-US" sz="3600" dirty="0"/>
              <a:t>This life is not all there is.</a:t>
            </a:r>
          </a:p>
          <a:p>
            <a:endParaRPr lang="en-US" sz="3600" dirty="0"/>
          </a:p>
          <a:p>
            <a:r>
              <a:rPr lang="en-US" sz="3600" dirty="0"/>
              <a:t>This life is temporary, but we will live on.</a:t>
            </a:r>
          </a:p>
        </p:txBody>
      </p:sp>
    </p:spTree>
    <p:extLst>
      <p:ext uri="{BB962C8B-B14F-4D97-AF65-F5344CB8AC3E}">
        <p14:creationId xmlns:p14="http://schemas.microsoft.com/office/powerpoint/2010/main" val="3199292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5E41-7A4F-4D38-BE9B-443716C7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Resurrection Means: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4FE8-7B12-4BEE-AACB-27F8ADFE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We are eternal</a:t>
            </a:r>
          </a:p>
          <a:p>
            <a:r>
              <a:rPr lang="en-US" sz="3600" dirty="0"/>
              <a:t>Genesis 1:26</a:t>
            </a:r>
          </a:p>
          <a:p>
            <a:r>
              <a:rPr lang="en-US" sz="3600" dirty="0"/>
              <a:t>You will live forever – someplace</a:t>
            </a:r>
          </a:p>
          <a:p>
            <a:r>
              <a:rPr lang="en-US" sz="3600" dirty="0"/>
              <a:t>It is your choice where you live forever</a:t>
            </a:r>
          </a:p>
          <a:p>
            <a:r>
              <a:rPr lang="en-US" sz="3600" dirty="0"/>
              <a:t>Heaven with God and His angels</a:t>
            </a:r>
          </a:p>
          <a:p>
            <a:r>
              <a:rPr lang="en-US" sz="3600" dirty="0"/>
              <a:t>Hell with Satan and his angels</a:t>
            </a:r>
          </a:p>
        </p:txBody>
      </p:sp>
    </p:spTree>
    <p:extLst>
      <p:ext uri="{BB962C8B-B14F-4D97-AF65-F5344CB8AC3E}">
        <p14:creationId xmlns:p14="http://schemas.microsoft.com/office/powerpoint/2010/main" val="498557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5E41-7A4F-4D38-BE9B-443716C7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Resurrection Means: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4FE8-7B12-4BEE-AACB-27F8ADFE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I have an immortal soul</a:t>
            </a:r>
          </a:p>
          <a:p>
            <a:r>
              <a:rPr lang="en-US" sz="3600" dirty="0"/>
              <a:t>Mathew 10:28</a:t>
            </a:r>
          </a:p>
          <a:p>
            <a:r>
              <a:rPr lang="en-US" sz="3600" dirty="0"/>
              <a:t>What (Who) should we fear?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08292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5E41-7A4F-4D38-BE9B-443716C7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Resurrection Means: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4FE8-7B12-4BEE-AACB-27F8ADFE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I will see my brethren again</a:t>
            </a:r>
          </a:p>
          <a:p>
            <a:r>
              <a:rPr lang="en-US" sz="3600" dirty="0"/>
              <a:t>David – infant son</a:t>
            </a:r>
          </a:p>
          <a:p>
            <a:r>
              <a:rPr lang="en-US" sz="3600" dirty="0"/>
              <a:t>Paul – saints at </a:t>
            </a:r>
            <a:r>
              <a:rPr lang="en-US" sz="3600" dirty="0" err="1"/>
              <a:t>Phillipi</a:t>
            </a:r>
            <a:r>
              <a:rPr lang="en-US" sz="3600" dirty="0"/>
              <a:t> and Corinth</a:t>
            </a:r>
          </a:p>
          <a:p>
            <a:r>
              <a:rPr lang="en-US" sz="3600" dirty="0"/>
              <a:t>Godly men and women I have known</a:t>
            </a:r>
          </a:p>
          <a:p>
            <a:r>
              <a:rPr lang="en-US" sz="3600" dirty="0"/>
              <a:t>Christians who influenced my life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471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5E41-7A4F-4D38-BE9B-443716C7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Resurrection Means: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4FE8-7B12-4BEE-AACB-27F8ADFE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I will see people of faith in the Bible</a:t>
            </a:r>
          </a:p>
          <a:p>
            <a:r>
              <a:rPr lang="en-US" sz="3600" dirty="0"/>
              <a:t>Abraham, Isaac and Jacob</a:t>
            </a:r>
          </a:p>
          <a:p>
            <a:r>
              <a:rPr lang="en-US" sz="3600" dirty="0"/>
              <a:t>David, Hezekiah, Elijah, Daniel</a:t>
            </a:r>
          </a:p>
          <a:p>
            <a:r>
              <a:rPr lang="en-US" sz="3600" dirty="0"/>
              <a:t>Paul, Peter, John, Barnabas</a:t>
            </a:r>
          </a:p>
          <a:p>
            <a:r>
              <a:rPr lang="en-US" sz="3600" dirty="0"/>
              <a:t>Prophets – Jeremiah, Ezekiel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3511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362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Wood Frogs and the Resurrection</vt:lpstr>
      <vt:lpstr>The Wood Frog</vt:lpstr>
      <vt:lpstr>The Wood Frog</vt:lpstr>
      <vt:lpstr>Spring = Resurrection</vt:lpstr>
      <vt:lpstr>Resurrection Means:</vt:lpstr>
      <vt:lpstr>Resurrection Means:</vt:lpstr>
      <vt:lpstr>Resurrection Means:</vt:lpstr>
      <vt:lpstr>Resurrection Means:</vt:lpstr>
      <vt:lpstr>Resurrection Means:</vt:lpstr>
      <vt:lpstr>Resurrection Means:</vt:lpstr>
      <vt:lpstr>Resurrection Means:</vt:lpstr>
      <vt:lpstr>Wood Frogs = Resurrection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 Frog and Resurrection</dc:title>
  <dc:creator>Manly Luscombe</dc:creator>
  <cp:lastModifiedBy>Manly Luscombe</cp:lastModifiedBy>
  <cp:revision>7</cp:revision>
  <dcterms:created xsi:type="dcterms:W3CDTF">2020-03-20T01:10:52Z</dcterms:created>
  <dcterms:modified xsi:type="dcterms:W3CDTF">2020-03-20T01:52:43Z</dcterms:modified>
</cp:coreProperties>
</file>