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7" r:id="rId5"/>
    <p:sldId id="262" r:id="rId6"/>
    <p:sldId id="277" r:id="rId7"/>
    <p:sldId id="278" r:id="rId8"/>
    <p:sldId id="280" r:id="rId9"/>
    <p:sldId id="279" r:id="rId10"/>
    <p:sldId id="281" r:id="rId11"/>
    <p:sldId id="272" r:id="rId12"/>
    <p:sldId id="282" r:id="rId13"/>
    <p:sldId id="283" r:id="rId14"/>
    <p:sldId id="285" r:id="rId15"/>
    <p:sldId id="286" r:id="rId16"/>
    <p:sldId id="284" r:id="rId17"/>
    <p:sldId id="287" r:id="rId18"/>
    <p:sldId id="288" r:id="rId19"/>
    <p:sldId id="293" r:id="rId20"/>
    <p:sldId id="292" r:id="rId21"/>
    <p:sldId id="289" r:id="rId22"/>
    <p:sldId id="290" r:id="rId23"/>
    <p:sldId id="291"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33" autoAdjust="0"/>
    <p:restoredTop sz="94280" autoAdjust="0"/>
  </p:normalViewPr>
  <p:slideViewPr>
    <p:cSldViewPr>
      <p:cViewPr varScale="1">
        <p:scale>
          <a:sx n="72" d="100"/>
          <a:sy n="72" d="100"/>
        </p:scale>
        <p:origin x="678" y="6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10/20/2016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10/20/2016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2</a:t>
            </a:fld>
            <a:endParaRPr lang="en-US" dirty="0"/>
          </a:p>
        </p:txBody>
      </p:sp>
    </p:spTree>
    <p:extLst>
      <p:ext uri="{BB962C8B-B14F-4D97-AF65-F5344CB8AC3E}">
        <p14:creationId xmlns:p14="http://schemas.microsoft.com/office/powerpoint/2010/main" val="401077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3</a:t>
            </a:fld>
            <a:endParaRPr lang="en-US" dirty="0"/>
          </a:p>
        </p:txBody>
      </p:sp>
    </p:spTree>
    <p:extLst>
      <p:ext uri="{BB962C8B-B14F-4D97-AF65-F5344CB8AC3E}">
        <p14:creationId xmlns:p14="http://schemas.microsoft.com/office/powerpoint/2010/main" val="136283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4</a:t>
            </a:fld>
            <a:endParaRPr lang="en-US" dirty="0"/>
          </a:p>
        </p:txBody>
      </p:sp>
    </p:spTree>
    <p:extLst>
      <p:ext uri="{BB962C8B-B14F-4D97-AF65-F5344CB8AC3E}">
        <p14:creationId xmlns:p14="http://schemas.microsoft.com/office/powerpoint/2010/main" val="233006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5</a:t>
            </a:fld>
            <a:endParaRPr lang="en-US" dirty="0"/>
          </a:p>
        </p:txBody>
      </p:sp>
    </p:spTree>
    <p:extLst>
      <p:ext uri="{BB962C8B-B14F-4D97-AF65-F5344CB8AC3E}">
        <p14:creationId xmlns:p14="http://schemas.microsoft.com/office/powerpoint/2010/main" val="307439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6</a:t>
            </a:fld>
            <a:endParaRPr lang="en-US" dirty="0"/>
          </a:p>
        </p:txBody>
      </p:sp>
    </p:spTree>
    <p:extLst>
      <p:ext uri="{BB962C8B-B14F-4D97-AF65-F5344CB8AC3E}">
        <p14:creationId xmlns:p14="http://schemas.microsoft.com/office/powerpoint/2010/main" val="370052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7</a:t>
            </a:fld>
            <a:endParaRPr lang="en-US" dirty="0"/>
          </a:p>
        </p:txBody>
      </p:sp>
    </p:spTree>
    <p:extLst>
      <p:ext uri="{BB962C8B-B14F-4D97-AF65-F5344CB8AC3E}">
        <p14:creationId xmlns:p14="http://schemas.microsoft.com/office/powerpoint/2010/main" val="1533175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10/20/2016</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10/20/2016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Widen the Plate?</a:t>
            </a:r>
          </a:p>
        </p:txBody>
      </p:sp>
      <p:sp>
        <p:nvSpPr>
          <p:cNvPr id="3" name="Subtitle 2"/>
          <p:cNvSpPr>
            <a:spLocks noGrp="1"/>
          </p:cNvSpPr>
          <p:nvPr>
            <p:ph type="subTitle" idx="1"/>
          </p:nvPr>
        </p:nvSpPr>
        <p:spPr/>
        <p:txBody>
          <a:bodyPr>
            <a:normAutofit/>
          </a:bodyPr>
          <a:lstStyle/>
          <a:p>
            <a:r>
              <a:rPr lang="en-US" sz="3200" dirty="0"/>
              <a:t>Should we just change the rules?</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LEARN THESE IMPORTANT LESSONS</a:t>
            </a:r>
          </a:p>
        </p:txBody>
      </p:sp>
      <p:sp>
        <p:nvSpPr>
          <p:cNvPr id="3" name="Content Placeholder 2"/>
          <p:cNvSpPr>
            <a:spLocks noGrp="1"/>
          </p:cNvSpPr>
          <p:nvPr>
            <p:ph idx="1"/>
          </p:nvPr>
        </p:nvSpPr>
        <p:spPr/>
        <p:txBody>
          <a:bodyPr>
            <a:normAutofit/>
          </a:bodyPr>
          <a:lstStyle/>
          <a:p>
            <a:r>
              <a:rPr lang="en-US" sz="3600" b="1" dirty="0"/>
              <a:t>There are rules in America.</a:t>
            </a:r>
          </a:p>
          <a:p>
            <a:r>
              <a:rPr lang="en-US" sz="3600" b="1" dirty="0"/>
              <a:t>There are rules in the state of Tennessee.</a:t>
            </a:r>
          </a:p>
          <a:p>
            <a:r>
              <a:rPr lang="en-US" sz="3600" b="1" dirty="0"/>
              <a:t>There are rules in the city and county.</a:t>
            </a:r>
            <a:br>
              <a:rPr lang="en-US" sz="3600" b="1" dirty="0"/>
            </a:br>
            <a:endParaRPr lang="en-US" sz="3600" b="1" dirty="0"/>
          </a:p>
          <a:p>
            <a:r>
              <a:rPr lang="en-US" sz="3600" b="1" dirty="0"/>
              <a:t>There are rules for our spiritual life.</a:t>
            </a:r>
          </a:p>
        </p:txBody>
      </p:sp>
    </p:spTree>
    <p:extLst>
      <p:ext uri="{BB962C8B-B14F-4D97-AF65-F5344CB8AC3E}">
        <p14:creationId xmlns:p14="http://schemas.microsoft.com/office/powerpoint/2010/main" val="38868737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LEARN THESE IMPORTANT LESSONS</a:t>
            </a:r>
          </a:p>
        </p:txBody>
      </p:sp>
      <p:sp>
        <p:nvSpPr>
          <p:cNvPr id="3" name="Content Placeholder 2"/>
          <p:cNvSpPr>
            <a:spLocks noGrp="1"/>
          </p:cNvSpPr>
          <p:nvPr>
            <p:ph idx="1"/>
          </p:nvPr>
        </p:nvSpPr>
        <p:spPr>
          <a:xfrm>
            <a:off x="1293813" y="1676400"/>
            <a:ext cx="9601200" cy="4724400"/>
          </a:xfrm>
        </p:spPr>
        <p:txBody>
          <a:bodyPr>
            <a:normAutofit/>
          </a:bodyPr>
          <a:lstStyle/>
          <a:p>
            <a:r>
              <a:rPr lang="en-US" sz="3600" b="1" u="sng" dirty="0"/>
              <a:t>School</a:t>
            </a:r>
            <a:r>
              <a:rPr lang="en-US" sz="3600" b="1" dirty="0"/>
              <a:t> – There are rules – grades, dress code</a:t>
            </a:r>
          </a:p>
          <a:p>
            <a:r>
              <a:rPr lang="en-US" sz="3600" b="1" dirty="0"/>
              <a:t>To attend school – you must live by the rules</a:t>
            </a:r>
          </a:p>
          <a:p>
            <a:r>
              <a:rPr lang="en-US" sz="3600" b="1" dirty="0"/>
              <a:t>Do not try to “widen the plate”</a:t>
            </a:r>
          </a:p>
        </p:txBody>
      </p:sp>
    </p:spTree>
    <p:extLst>
      <p:ext uri="{BB962C8B-B14F-4D97-AF65-F5344CB8AC3E}">
        <p14:creationId xmlns:p14="http://schemas.microsoft.com/office/powerpoint/2010/main" val="10183585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LEARN THESE IMPORTANT LESSONS</a:t>
            </a:r>
          </a:p>
        </p:txBody>
      </p:sp>
      <p:sp>
        <p:nvSpPr>
          <p:cNvPr id="3" name="Content Placeholder 2"/>
          <p:cNvSpPr>
            <a:spLocks noGrp="1"/>
          </p:cNvSpPr>
          <p:nvPr>
            <p:ph idx="1"/>
          </p:nvPr>
        </p:nvSpPr>
        <p:spPr>
          <a:xfrm>
            <a:off x="1293813" y="1676400"/>
            <a:ext cx="9601200" cy="4724400"/>
          </a:xfrm>
        </p:spPr>
        <p:txBody>
          <a:bodyPr>
            <a:normAutofit/>
          </a:bodyPr>
          <a:lstStyle/>
          <a:p>
            <a:r>
              <a:rPr lang="en-US" sz="3600" b="1" u="sng" dirty="0"/>
              <a:t>School</a:t>
            </a:r>
            <a:r>
              <a:rPr lang="en-US" sz="3600" b="1" dirty="0"/>
              <a:t> – There are rules – grades, dress code</a:t>
            </a:r>
          </a:p>
          <a:p>
            <a:r>
              <a:rPr lang="en-US" sz="3600" b="1" dirty="0"/>
              <a:t>To attend school – you must live by the rules</a:t>
            </a:r>
          </a:p>
          <a:p>
            <a:r>
              <a:rPr lang="en-US" sz="3600" b="1" dirty="0"/>
              <a:t>Do not try to “widen the plate”</a:t>
            </a:r>
          </a:p>
          <a:p>
            <a:r>
              <a:rPr lang="en-US" sz="3600" b="1" u="sng" dirty="0"/>
              <a:t>Work</a:t>
            </a:r>
            <a:r>
              <a:rPr lang="en-US" sz="3600" b="1" dirty="0"/>
              <a:t> – There is a rule book (manual)</a:t>
            </a:r>
          </a:p>
          <a:p>
            <a:r>
              <a:rPr lang="en-US" sz="3600" b="1" dirty="0"/>
              <a:t>To work there – you must follow the rules</a:t>
            </a:r>
          </a:p>
          <a:p>
            <a:r>
              <a:rPr lang="en-US" sz="3600" b="1" dirty="0"/>
              <a:t>Do not try to “widen the plate”</a:t>
            </a:r>
          </a:p>
        </p:txBody>
      </p:sp>
    </p:spTree>
    <p:extLst>
      <p:ext uri="{BB962C8B-B14F-4D97-AF65-F5344CB8AC3E}">
        <p14:creationId xmlns:p14="http://schemas.microsoft.com/office/powerpoint/2010/main" val="15550711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LEARN THESE IMPORTANT LESSONS</a:t>
            </a:r>
          </a:p>
        </p:txBody>
      </p:sp>
      <p:sp>
        <p:nvSpPr>
          <p:cNvPr id="3" name="Content Placeholder 2"/>
          <p:cNvSpPr>
            <a:spLocks noGrp="1"/>
          </p:cNvSpPr>
          <p:nvPr>
            <p:ph idx="1"/>
          </p:nvPr>
        </p:nvSpPr>
        <p:spPr>
          <a:xfrm>
            <a:off x="1293813" y="1676400"/>
            <a:ext cx="9601200" cy="4724400"/>
          </a:xfrm>
        </p:spPr>
        <p:txBody>
          <a:bodyPr>
            <a:normAutofit/>
          </a:bodyPr>
          <a:lstStyle/>
          <a:p>
            <a:r>
              <a:rPr lang="en-US" sz="3600" b="1" u="sng" dirty="0"/>
              <a:t>Sports</a:t>
            </a:r>
            <a:r>
              <a:rPr lang="en-US" sz="3600" b="1" dirty="0"/>
              <a:t> – There are rule books with detailed rules, standards</a:t>
            </a:r>
          </a:p>
          <a:p>
            <a:r>
              <a:rPr lang="en-US" sz="3600" b="1" dirty="0"/>
              <a:t>To play that sport – you must live by the rules</a:t>
            </a:r>
          </a:p>
          <a:p>
            <a:r>
              <a:rPr lang="en-US" sz="3600" b="1" dirty="0"/>
              <a:t>Do not try to “widen the plate”</a:t>
            </a:r>
          </a:p>
        </p:txBody>
      </p:sp>
    </p:spTree>
    <p:extLst>
      <p:ext uri="{BB962C8B-B14F-4D97-AF65-F5344CB8AC3E}">
        <p14:creationId xmlns:p14="http://schemas.microsoft.com/office/powerpoint/2010/main" val="30650871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LEARN THESE IMPORTANT LESSONS</a:t>
            </a:r>
          </a:p>
        </p:txBody>
      </p:sp>
      <p:sp>
        <p:nvSpPr>
          <p:cNvPr id="3" name="Content Placeholder 2"/>
          <p:cNvSpPr>
            <a:spLocks noGrp="1"/>
          </p:cNvSpPr>
          <p:nvPr>
            <p:ph idx="1"/>
          </p:nvPr>
        </p:nvSpPr>
        <p:spPr>
          <a:xfrm>
            <a:off x="1293813" y="1676400"/>
            <a:ext cx="9601200" cy="4724400"/>
          </a:xfrm>
        </p:spPr>
        <p:txBody>
          <a:bodyPr>
            <a:normAutofit/>
          </a:bodyPr>
          <a:lstStyle/>
          <a:p>
            <a:r>
              <a:rPr lang="en-US" sz="3600" b="1" u="sng" dirty="0"/>
              <a:t>Sports</a:t>
            </a:r>
            <a:r>
              <a:rPr lang="en-US" sz="3600" b="1" dirty="0"/>
              <a:t> – There are rule books with detailed rules, standards</a:t>
            </a:r>
          </a:p>
          <a:p>
            <a:r>
              <a:rPr lang="en-US" sz="3600" b="1" dirty="0"/>
              <a:t>To play that sport – you must live by the rules</a:t>
            </a:r>
          </a:p>
          <a:p>
            <a:r>
              <a:rPr lang="en-US" sz="3600" b="1" dirty="0"/>
              <a:t>Do not try to “widen the plate”</a:t>
            </a:r>
          </a:p>
          <a:p>
            <a:r>
              <a:rPr lang="en-US" sz="3600" b="1" u="sng" dirty="0"/>
              <a:t>God</a:t>
            </a:r>
            <a:r>
              <a:rPr lang="en-US" sz="3600" b="1" dirty="0"/>
              <a:t> – There is a rule book (the Bible)</a:t>
            </a:r>
          </a:p>
          <a:p>
            <a:r>
              <a:rPr lang="en-US" sz="3600" b="1" dirty="0"/>
              <a:t>To please God – live by the rules</a:t>
            </a:r>
          </a:p>
          <a:p>
            <a:r>
              <a:rPr lang="en-US" sz="3600" b="1" dirty="0"/>
              <a:t>Do not try to change the rules</a:t>
            </a:r>
          </a:p>
        </p:txBody>
      </p:sp>
    </p:spTree>
    <p:extLst>
      <p:ext uri="{BB962C8B-B14F-4D97-AF65-F5344CB8AC3E}">
        <p14:creationId xmlns:p14="http://schemas.microsoft.com/office/powerpoint/2010/main" val="20486013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APPLICATIONS</a:t>
            </a:r>
          </a:p>
        </p:txBody>
      </p:sp>
      <p:sp>
        <p:nvSpPr>
          <p:cNvPr id="3" name="Content Placeholder 2"/>
          <p:cNvSpPr>
            <a:spLocks noGrp="1"/>
          </p:cNvSpPr>
          <p:nvPr>
            <p:ph idx="1"/>
          </p:nvPr>
        </p:nvSpPr>
        <p:spPr>
          <a:xfrm>
            <a:off x="912812" y="1524000"/>
            <a:ext cx="10591799" cy="5105400"/>
          </a:xfrm>
        </p:spPr>
        <p:txBody>
          <a:bodyPr>
            <a:normAutofit/>
          </a:bodyPr>
          <a:lstStyle/>
          <a:p>
            <a:r>
              <a:rPr lang="en-US" sz="3600" b="1" dirty="0"/>
              <a:t>Church is a denomination</a:t>
            </a:r>
          </a:p>
          <a:p>
            <a:pPr lvl="1"/>
            <a:r>
              <a:rPr lang="en-US" sz="3200" b="1" dirty="0"/>
              <a:t> Many are trying to make the Lords’ church just another denomination.</a:t>
            </a:r>
          </a:p>
          <a:p>
            <a:pPr lvl="1"/>
            <a:r>
              <a:rPr lang="en-US" sz="3200" b="1" dirty="0"/>
              <a:t>1 Corinthians 12:20 </a:t>
            </a:r>
            <a:r>
              <a:rPr lang="en-US" sz="3200" dirty="0"/>
              <a:t>But now indeed </a:t>
            </a:r>
            <a:r>
              <a:rPr lang="en-US" sz="3200" i="1" dirty="0"/>
              <a:t>there are</a:t>
            </a:r>
            <a:r>
              <a:rPr lang="en-US" sz="3200" dirty="0"/>
              <a:t> many members, yet one body.</a:t>
            </a:r>
          </a:p>
          <a:p>
            <a:pPr lvl="1"/>
            <a:r>
              <a:rPr lang="en-US" sz="3200" b="1" dirty="0"/>
              <a:t>Ephesians 4:4 </a:t>
            </a:r>
            <a:r>
              <a:rPr lang="en-US" sz="3200" i="1" dirty="0"/>
              <a:t>There is</a:t>
            </a:r>
            <a:r>
              <a:rPr lang="en-US" sz="3200" dirty="0"/>
              <a:t> one body and one Spirit, just as you were called in one hope of your calling</a:t>
            </a:r>
          </a:p>
          <a:p>
            <a:r>
              <a:rPr lang="en-US" sz="4000" b="1" u="sng" dirty="0"/>
              <a:t>Don’t widen the plate</a:t>
            </a:r>
          </a:p>
        </p:txBody>
      </p:sp>
    </p:spTree>
    <p:extLst>
      <p:ext uri="{BB962C8B-B14F-4D97-AF65-F5344CB8AC3E}">
        <p14:creationId xmlns:p14="http://schemas.microsoft.com/office/powerpoint/2010/main" val="3859694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APPLICATIONS</a:t>
            </a:r>
          </a:p>
        </p:txBody>
      </p:sp>
      <p:sp>
        <p:nvSpPr>
          <p:cNvPr id="3" name="Content Placeholder 2"/>
          <p:cNvSpPr>
            <a:spLocks noGrp="1"/>
          </p:cNvSpPr>
          <p:nvPr>
            <p:ph idx="1"/>
          </p:nvPr>
        </p:nvSpPr>
        <p:spPr>
          <a:xfrm>
            <a:off x="912812" y="1524000"/>
            <a:ext cx="10591799" cy="5105400"/>
          </a:xfrm>
        </p:spPr>
        <p:txBody>
          <a:bodyPr>
            <a:normAutofit/>
          </a:bodyPr>
          <a:lstStyle/>
          <a:p>
            <a:r>
              <a:rPr lang="en-US" sz="3600" b="1" dirty="0"/>
              <a:t>Church is a denomination</a:t>
            </a:r>
          </a:p>
          <a:p>
            <a:pPr lvl="1"/>
            <a:r>
              <a:rPr lang="en-US" sz="3200" b="1" dirty="0"/>
              <a:t>1 Corinthians 12:25 </a:t>
            </a:r>
            <a:r>
              <a:rPr lang="en-US" sz="3200" dirty="0"/>
              <a:t>that there should be no schism in the body, but </a:t>
            </a:r>
            <a:r>
              <a:rPr lang="en-US" sz="3200" i="1" dirty="0"/>
              <a:t>that</a:t>
            </a:r>
            <a:r>
              <a:rPr lang="en-US" sz="3200" dirty="0"/>
              <a:t> the members should have the same care for one another. </a:t>
            </a:r>
          </a:p>
          <a:p>
            <a:pPr lvl="1"/>
            <a:r>
              <a:rPr lang="en-US" sz="3200" b="1" dirty="0"/>
              <a:t>Ephesians 2:16 </a:t>
            </a:r>
            <a:r>
              <a:rPr lang="en-US" sz="3200" dirty="0"/>
              <a:t>and that He might reconcile them both to God in one body through the cross, thereby putting to death the enmity.</a:t>
            </a:r>
            <a:endParaRPr lang="en-US" sz="3200" b="1" dirty="0"/>
          </a:p>
          <a:p>
            <a:r>
              <a:rPr lang="en-US" sz="4000" b="1" u="sng" dirty="0"/>
              <a:t>Don’t widen the plate</a:t>
            </a:r>
          </a:p>
        </p:txBody>
      </p:sp>
    </p:spTree>
    <p:extLst>
      <p:ext uri="{BB962C8B-B14F-4D97-AF65-F5344CB8AC3E}">
        <p14:creationId xmlns:p14="http://schemas.microsoft.com/office/powerpoint/2010/main" val="1650000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APPLICATIONS</a:t>
            </a:r>
          </a:p>
        </p:txBody>
      </p:sp>
      <p:sp>
        <p:nvSpPr>
          <p:cNvPr id="3" name="Content Placeholder 2"/>
          <p:cNvSpPr>
            <a:spLocks noGrp="1"/>
          </p:cNvSpPr>
          <p:nvPr>
            <p:ph idx="1"/>
          </p:nvPr>
        </p:nvSpPr>
        <p:spPr>
          <a:xfrm>
            <a:off x="1293813" y="1676400"/>
            <a:ext cx="9601200" cy="4724400"/>
          </a:xfrm>
        </p:spPr>
        <p:txBody>
          <a:bodyPr>
            <a:normAutofit lnSpcReduction="10000"/>
          </a:bodyPr>
          <a:lstStyle/>
          <a:p>
            <a:r>
              <a:rPr lang="en-US" sz="3600" b="1" dirty="0"/>
              <a:t>Instrumental Music</a:t>
            </a:r>
          </a:p>
          <a:p>
            <a:pPr lvl="1"/>
            <a:r>
              <a:rPr lang="en-US" sz="3200" b="1" dirty="0"/>
              <a:t>God has rules – sing and make melody</a:t>
            </a:r>
          </a:p>
          <a:p>
            <a:pPr lvl="1"/>
            <a:r>
              <a:rPr lang="en-US" sz="3200" b="1" dirty="0"/>
              <a:t>Ephesians 5:19 speaking to one another in psalms and hymns and spiritual songs, singing and making melody in your heart to the Lord</a:t>
            </a:r>
          </a:p>
          <a:p>
            <a:pPr lvl="1"/>
            <a:r>
              <a:rPr lang="en-US" sz="3200" b="1" dirty="0"/>
              <a:t>Colossians 3:16 Let the word of Christ dwell in you richly in all wisdom, teaching and admonishing one another in psalms and hymns and spiritual songs, singing with grace in your hearts to the Lord.</a:t>
            </a:r>
          </a:p>
          <a:p>
            <a:r>
              <a:rPr lang="en-US" sz="3600" b="1" u="sng" dirty="0"/>
              <a:t>Don’t widen the plate</a:t>
            </a:r>
          </a:p>
        </p:txBody>
      </p:sp>
    </p:spTree>
    <p:extLst>
      <p:ext uri="{BB962C8B-B14F-4D97-AF65-F5344CB8AC3E}">
        <p14:creationId xmlns:p14="http://schemas.microsoft.com/office/powerpoint/2010/main" val="41253806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APPLICATIONS</a:t>
            </a:r>
          </a:p>
        </p:txBody>
      </p:sp>
      <p:sp>
        <p:nvSpPr>
          <p:cNvPr id="3" name="Content Placeholder 2"/>
          <p:cNvSpPr>
            <a:spLocks noGrp="1"/>
          </p:cNvSpPr>
          <p:nvPr>
            <p:ph idx="1"/>
          </p:nvPr>
        </p:nvSpPr>
        <p:spPr>
          <a:xfrm>
            <a:off x="1293813" y="1676400"/>
            <a:ext cx="9601200" cy="4724400"/>
          </a:xfrm>
        </p:spPr>
        <p:txBody>
          <a:bodyPr>
            <a:normAutofit/>
          </a:bodyPr>
          <a:lstStyle/>
          <a:p>
            <a:r>
              <a:rPr lang="en-US" sz="3600" b="1" dirty="0"/>
              <a:t>Communion – 1</a:t>
            </a:r>
            <a:r>
              <a:rPr lang="en-US" sz="3600" b="1" baseline="30000" dirty="0"/>
              <a:t>st</a:t>
            </a:r>
            <a:r>
              <a:rPr lang="en-US" sz="3600" b="1" dirty="0"/>
              <a:t> Day of the Week</a:t>
            </a:r>
          </a:p>
          <a:p>
            <a:pPr lvl="1"/>
            <a:r>
              <a:rPr lang="en-US" sz="3200" b="1" dirty="0"/>
              <a:t>God has rules – Lord’s Day (1</a:t>
            </a:r>
            <a:r>
              <a:rPr lang="en-US" sz="3200" b="1" baseline="30000" dirty="0"/>
              <a:t>st</a:t>
            </a:r>
            <a:r>
              <a:rPr lang="en-US" sz="3200" b="1" dirty="0"/>
              <a:t> day of the week)</a:t>
            </a:r>
          </a:p>
          <a:p>
            <a:pPr lvl="1"/>
            <a:r>
              <a:rPr lang="en-US" sz="3200" b="1" dirty="0"/>
              <a:t>Not on Saturday; Not on Thursday</a:t>
            </a:r>
          </a:p>
          <a:p>
            <a:pPr lvl="1"/>
            <a:r>
              <a:rPr lang="en-US" sz="3200" b="1" dirty="0"/>
              <a:t>Not just on special holidays</a:t>
            </a:r>
          </a:p>
          <a:p>
            <a:pPr lvl="1"/>
            <a:r>
              <a:rPr lang="en-US" sz="3200" b="1" dirty="0"/>
              <a:t>Acts 20:7 Now on the </a:t>
            </a:r>
            <a:r>
              <a:rPr lang="en-US" sz="3200" b="1" u="sng" dirty="0"/>
              <a:t>first </a:t>
            </a:r>
            <a:r>
              <a:rPr lang="en-US" sz="3200" b="1" i="1" u="sng" dirty="0"/>
              <a:t>day</a:t>
            </a:r>
            <a:r>
              <a:rPr lang="en-US" sz="3200" b="1" u="sng" dirty="0"/>
              <a:t> of the week</a:t>
            </a:r>
            <a:r>
              <a:rPr lang="en-US" sz="3200" b="1" dirty="0"/>
              <a:t>, when the disciples came together to break bread, Paul, ready to depart the next day, spoke to them and continued his message until midnight.</a:t>
            </a:r>
          </a:p>
          <a:p>
            <a:r>
              <a:rPr lang="en-US" sz="4000" b="1" u="sng" dirty="0"/>
              <a:t>Don’t widen the plate</a:t>
            </a:r>
          </a:p>
        </p:txBody>
      </p:sp>
    </p:spTree>
    <p:extLst>
      <p:ext uri="{BB962C8B-B14F-4D97-AF65-F5344CB8AC3E}">
        <p14:creationId xmlns:p14="http://schemas.microsoft.com/office/powerpoint/2010/main" val="26114606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APPLICATIONS</a:t>
            </a:r>
          </a:p>
        </p:txBody>
      </p:sp>
      <p:sp>
        <p:nvSpPr>
          <p:cNvPr id="3" name="Content Placeholder 2"/>
          <p:cNvSpPr>
            <a:spLocks noGrp="1"/>
          </p:cNvSpPr>
          <p:nvPr>
            <p:ph idx="1"/>
          </p:nvPr>
        </p:nvSpPr>
        <p:spPr>
          <a:xfrm>
            <a:off x="1293813" y="1676400"/>
            <a:ext cx="9601200" cy="4724400"/>
          </a:xfrm>
        </p:spPr>
        <p:txBody>
          <a:bodyPr>
            <a:normAutofit/>
          </a:bodyPr>
          <a:lstStyle/>
          <a:p>
            <a:r>
              <a:rPr lang="en-US" sz="3600" b="1" dirty="0"/>
              <a:t>Women preachers / elders</a:t>
            </a:r>
          </a:p>
          <a:p>
            <a:pPr lvl="1"/>
            <a:r>
              <a:rPr lang="en-US" sz="3200" b="1" dirty="0"/>
              <a:t>God has rules – about the role of women in church</a:t>
            </a:r>
          </a:p>
          <a:p>
            <a:pPr lvl="1"/>
            <a:r>
              <a:rPr lang="en-US" sz="3200" b="1" dirty="0"/>
              <a:t>1 Timothy 2:11-12 </a:t>
            </a:r>
            <a:r>
              <a:rPr lang="en-US" b="1" baseline="30000" dirty="0"/>
              <a:t>11</a:t>
            </a:r>
            <a:r>
              <a:rPr lang="en-US" sz="3200" b="1" dirty="0"/>
              <a:t> Let a woman learn in silence with all submission. </a:t>
            </a:r>
            <a:r>
              <a:rPr lang="en-US" b="1" baseline="30000" dirty="0"/>
              <a:t>12</a:t>
            </a:r>
            <a:r>
              <a:rPr lang="en-US" sz="3200" b="1" dirty="0"/>
              <a:t> And I do not permit a woman to teach or to have authority over a man, but to be in silence. </a:t>
            </a:r>
          </a:p>
          <a:p>
            <a:r>
              <a:rPr lang="en-US" sz="4400" b="1" u="sng" dirty="0"/>
              <a:t>Don’t widen the plate</a:t>
            </a:r>
          </a:p>
        </p:txBody>
      </p:sp>
    </p:spTree>
    <p:extLst>
      <p:ext uri="{BB962C8B-B14F-4D97-AF65-F5344CB8AC3E}">
        <p14:creationId xmlns:p14="http://schemas.microsoft.com/office/powerpoint/2010/main" val="1201797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Home Plate – 17”</a:t>
            </a:r>
          </a:p>
        </p:txBody>
      </p:sp>
      <p:sp>
        <p:nvSpPr>
          <p:cNvPr id="3" name="Text Placeholder 2"/>
          <p:cNvSpPr>
            <a:spLocks noGrp="1"/>
          </p:cNvSpPr>
          <p:nvPr>
            <p:ph type="body" sz="half" idx="2"/>
          </p:nvPr>
        </p:nvSpPr>
        <p:spPr/>
        <p:txBody>
          <a:bodyPr/>
          <a:lstStyle/>
          <a:p>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4477" r="14477"/>
          <a:stretch>
            <a:fillRect/>
          </a:stretch>
        </p:blipFill>
        <p:spPr>
          <a:xfrm>
            <a:off x="1446213" y="666750"/>
            <a:ext cx="5029200" cy="6286500"/>
          </a:xfrm>
        </p:spPr>
      </p:pic>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Don’t Widen the Plate</a:t>
            </a:r>
          </a:p>
        </p:txBody>
      </p:sp>
      <p:sp>
        <p:nvSpPr>
          <p:cNvPr id="3" name="Content Placeholder 2"/>
          <p:cNvSpPr>
            <a:spLocks noGrp="1"/>
          </p:cNvSpPr>
          <p:nvPr>
            <p:ph idx="1"/>
          </p:nvPr>
        </p:nvSpPr>
        <p:spPr>
          <a:xfrm>
            <a:off x="1293813" y="1676400"/>
            <a:ext cx="9601200" cy="4724400"/>
          </a:xfrm>
        </p:spPr>
        <p:txBody>
          <a:bodyPr>
            <a:normAutofit/>
          </a:bodyPr>
          <a:lstStyle/>
          <a:p>
            <a:r>
              <a:rPr lang="en-US" sz="4000" b="1" u="sng" dirty="0"/>
              <a:t>God has rules to become a Christian</a:t>
            </a:r>
          </a:p>
          <a:p>
            <a:pPr lvl="1"/>
            <a:r>
              <a:rPr lang="en-US" sz="4000" b="1" dirty="0"/>
              <a:t>Believe in Jesus</a:t>
            </a:r>
          </a:p>
          <a:p>
            <a:pPr lvl="1"/>
            <a:r>
              <a:rPr lang="en-US" sz="4000" b="1" dirty="0"/>
              <a:t>Turn from a life of sin</a:t>
            </a:r>
          </a:p>
          <a:p>
            <a:pPr lvl="1"/>
            <a:r>
              <a:rPr lang="en-US" sz="4000" b="1" dirty="0"/>
              <a:t>Be baptized for forgiveness of sins</a:t>
            </a:r>
          </a:p>
          <a:p>
            <a:r>
              <a:rPr lang="en-US" sz="4000" b="1" u="sng" dirty="0"/>
              <a:t>There are rules for when we sin</a:t>
            </a:r>
          </a:p>
          <a:p>
            <a:pPr lvl="1"/>
            <a:r>
              <a:rPr lang="en-US" sz="4000" b="1" dirty="0"/>
              <a:t>Repent of the sin</a:t>
            </a:r>
          </a:p>
          <a:p>
            <a:pPr lvl="1"/>
            <a:r>
              <a:rPr lang="en-US" sz="4000" b="1" dirty="0"/>
              <a:t>Pray for forgiveness</a:t>
            </a:r>
          </a:p>
        </p:txBody>
      </p:sp>
    </p:spTree>
    <p:extLst>
      <p:ext uri="{BB962C8B-B14F-4D97-AF65-F5344CB8AC3E}">
        <p14:creationId xmlns:p14="http://schemas.microsoft.com/office/powerpoint/2010/main" val="411357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T-Ball </a:t>
            </a:r>
            <a:br>
              <a:rPr lang="en-US" dirty="0"/>
            </a:br>
            <a:r>
              <a:rPr lang="en-US" dirty="0"/>
              <a:t>Home Plate – 17”</a:t>
            </a:r>
          </a:p>
        </p:txBody>
      </p:sp>
      <p:sp>
        <p:nvSpPr>
          <p:cNvPr id="3" name="Text Placeholder 2"/>
          <p:cNvSpPr>
            <a:spLocks noGrp="1"/>
          </p:cNvSpPr>
          <p:nvPr>
            <p:ph type="body" sz="half" idx="2"/>
          </p:nvPr>
        </p:nvSpPr>
        <p:spPr/>
        <p:txBody>
          <a:bodyPr/>
          <a:lstStyle/>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2143" r="22143"/>
          <a:stretch>
            <a:fillRect/>
          </a:stretch>
        </p:blipFill>
        <p:spPr/>
      </p:pic>
    </p:spTree>
    <p:extLst>
      <p:ext uri="{BB962C8B-B14F-4D97-AF65-F5344CB8AC3E}">
        <p14:creationId xmlns:p14="http://schemas.microsoft.com/office/powerpoint/2010/main" val="3603846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Little League</a:t>
            </a:r>
            <a:br>
              <a:rPr lang="en-US" dirty="0"/>
            </a:br>
            <a:r>
              <a:rPr lang="en-US" dirty="0"/>
              <a:t>Home Plate – 17”</a:t>
            </a:r>
          </a:p>
        </p:txBody>
      </p:sp>
      <p:sp>
        <p:nvSpPr>
          <p:cNvPr id="3" name="Text Placeholder 2"/>
          <p:cNvSpPr>
            <a:spLocks noGrp="1"/>
          </p:cNvSpPr>
          <p:nvPr>
            <p:ph type="body" sz="half" idx="2"/>
          </p:nvPr>
        </p:nvSpPr>
        <p:spPr/>
        <p:txBody>
          <a:bodyPr/>
          <a:lstStyle/>
          <a:p>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22744" r="22744"/>
          <a:stretch>
            <a:fillRect/>
          </a:stretch>
        </p:blipFill>
        <p:spPr/>
      </p:pic>
    </p:spTree>
    <p:extLst>
      <p:ext uri="{BB962C8B-B14F-4D97-AF65-F5344CB8AC3E}">
        <p14:creationId xmlns:p14="http://schemas.microsoft.com/office/powerpoint/2010/main" val="1137656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High School</a:t>
            </a:r>
            <a:br>
              <a:rPr lang="en-US" dirty="0"/>
            </a:br>
            <a:r>
              <a:rPr lang="en-US" dirty="0"/>
              <a:t>Home Plate – 17”</a:t>
            </a:r>
          </a:p>
        </p:txBody>
      </p:sp>
      <p:sp>
        <p:nvSpPr>
          <p:cNvPr id="3" name="Text Placeholder 2"/>
          <p:cNvSpPr>
            <a:spLocks noGrp="1"/>
          </p:cNvSpPr>
          <p:nvPr>
            <p:ph type="body" sz="half" idx="2"/>
          </p:nvPr>
        </p:nvSpPr>
        <p:spPr/>
        <p:txBody>
          <a:bodyPr/>
          <a:lstStyle/>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733" r="25733"/>
          <a:stretch>
            <a:fillRect/>
          </a:stretch>
        </p:blipFill>
        <p:spPr/>
      </p:pic>
    </p:spTree>
    <p:extLst>
      <p:ext uri="{BB962C8B-B14F-4D97-AF65-F5344CB8AC3E}">
        <p14:creationId xmlns:p14="http://schemas.microsoft.com/office/powerpoint/2010/main" val="8247073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College</a:t>
            </a:r>
            <a:br>
              <a:rPr lang="en-US" dirty="0"/>
            </a:br>
            <a:r>
              <a:rPr lang="en-US" dirty="0"/>
              <a:t>Home Plate – 17”</a:t>
            </a:r>
          </a:p>
        </p:txBody>
      </p:sp>
      <p:sp>
        <p:nvSpPr>
          <p:cNvPr id="3" name="Text Placeholder 2"/>
          <p:cNvSpPr>
            <a:spLocks noGrp="1"/>
          </p:cNvSpPr>
          <p:nvPr>
            <p:ph type="body" sz="half" idx="2"/>
          </p:nvPr>
        </p:nvSpPr>
        <p:spPr/>
        <p:txBody>
          <a:bodyPr/>
          <a:lstStyle/>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1164" r="21164"/>
          <a:stretch>
            <a:fillRect/>
          </a:stretch>
        </p:blipFill>
        <p:spPr/>
      </p:pic>
    </p:spTree>
    <p:extLst>
      <p:ext uri="{BB962C8B-B14F-4D97-AF65-F5344CB8AC3E}">
        <p14:creationId xmlns:p14="http://schemas.microsoft.com/office/powerpoint/2010/main" val="17246715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Major Leagues</a:t>
            </a:r>
            <a:br>
              <a:rPr lang="en-US" dirty="0"/>
            </a:br>
            <a:r>
              <a:rPr lang="en-US" dirty="0"/>
              <a:t>Home Plate – 17”</a:t>
            </a:r>
          </a:p>
        </p:txBody>
      </p:sp>
      <p:sp>
        <p:nvSpPr>
          <p:cNvPr id="3" name="Text Placeholder 2"/>
          <p:cNvSpPr>
            <a:spLocks noGrp="1"/>
          </p:cNvSpPr>
          <p:nvPr>
            <p:ph type="body" sz="half" idx="2"/>
          </p:nvPr>
        </p:nvSpPr>
        <p:spPr/>
        <p:txBody>
          <a:bodyPr/>
          <a:lstStyle/>
          <a:p>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15530" r="15530"/>
          <a:stretch>
            <a:fillRect/>
          </a:stretch>
        </p:blipFill>
        <p:spPr/>
      </p:pic>
    </p:spTree>
    <p:extLst>
      <p:ext uri="{BB962C8B-B14F-4D97-AF65-F5344CB8AC3E}">
        <p14:creationId xmlns:p14="http://schemas.microsoft.com/office/powerpoint/2010/main" val="2654260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b="1" dirty="0"/>
              <a:t>Baseball has a Standard size for home plate</a:t>
            </a:r>
          </a:p>
        </p:txBody>
      </p:sp>
      <p:sp>
        <p:nvSpPr>
          <p:cNvPr id="14" name="Content Placeholder 13"/>
          <p:cNvSpPr>
            <a:spLocks noGrp="1"/>
          </p:cNvSpPr>
          <p:nvPr>
            <p:ph idx="1"/>
          </p:nvPr>
        </p:nvSpPr>
        <p:spPr/>
        <p:txBody>
          <a:bodyPr>
            <a:noAutofit/>
          </a:bodyPr>
          <a:lstStyle/>
          <a:p>
            <a:r>
              <a:rPr lang="en-US" sz="3200" b="1" dirty="0"/>
              <a:t>At every level the home plate is 17” wide.</a:t>
            </a:r>
          </a:p>
          <a:p>
            <a:r>
              <a:rPr lang="en-US" sz="3200" b="1" dirty="0"/>
              <a:t>But there are some pitchers that have a difficult time getting the ball over the plate for a strike.</a:t>
            </a:r>
          </a:p>
          <a:p>
            <a:r>
              <a:rPr lang="en-US" sz="3200" b="1" dirty="0"/>
              <a:t>Talk with the coach. “If you could widen the plate to 22” or 24” I could throw more strikes.”</a:t>
            </a:r>
          </a:p>
          <a:p>
            <a:r>
              <a:rPr lang="en-US" sz="3200" b="1" dirty="0"/>
              <a:t>Coach – “If you can’t get the ball over the plate, I will put in another pitcher.</a:t>
            </a:r>
          </a:p>
          <a:p>
            <a:r>
              <a:rPr lang="en-US" sz="3200" b="1" dirty="0"/>
              <a:t>MESSAGE – YOU MUST CONFORM TO THE RULES – NOT CHANGE THEM.</a:t>
            </a:r>
          </a:p>
          <a:p>
            <a:pPr marL="0" indent="0">
              <a:buNone/>
            </a:pPr>
            <a:endParaRPr lang="en-US" sz="3200" b="1"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LEARN THESE IMPORTANT LESSONS</a:t>
            </a:r>
          </a:p>
        </p:txBody>
      </p:sp>
      <p:sp>
        <p:nvSpPr>
          <p:cNvPr id="3" name="Content Placeholder 2"/>
          <p:cNvSpPr>
            <a:spLocks noGrp="1"/>
          </p:cNvSpPr>
          <p:nvPr>
            <p:ph idx="1"/>
          </p:nvPr>
        </p:nvSpPr>
        <p:spPr/>
        <p:txBody>
          <a:bodyPr>
            <a:normAutofit/>
          </a:bodyPr>
          <a:lstStyle/>
          <a:p>
            <a:r>
              <a:rPr lang="en-US" sz="3600" b="1" dirty="0"/>
              <a:t>There are rules (standards).</a:t>
            </a:r>
          </a:p>
          <a:p>
            <a:r>
              <a:rPr lang="en-US" sz="3600" b="1" dirty="0"/>
              <a:t>We must accept the standards, live by the rules.</a:t>
            </a:r>
          </a:p>
          <a:p>
            <a:r>
              <a:rPr lang="en-US" sz="3600" b="1" dirty="0"/>
              <a:t>Society can not change the rules to fit you.</a:t>
            </a:r>
          </a:p>
          <a:p>
            <a:r>
              <a:rPr lang="en-US" sz="3600" b="1" dirty="0"/>
              <a:t>You must change your life to fit the rules.</a:t>
            </a:r>
          </a:p>
        </p:txBody>
      </p:sp>
    </p:spTree>
    <p:extLst>
      <p:ext uri="{BB962C8B-B14F-4D97-AF65-F5344CB8AC3E}">
        <p14:creationId xmlns:p14="http://schemas.microsoft.com/office/powerpoint/2010/main" val="35364553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86</TotalTime>
  <Words>722</Words>
  <Application>Microsoft Office PowerPoint</Application>
  <PresentationFormat>Custom</PresentationFormat>
  <Paragraphs>89</Paragraphs>
  <Slides>20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Euphemia</vt:lpstr>
      <vt:lpstr>Serenity 16x9</vt:lpstr>
      <vt:lpstr>Widen the Plate?</vt:lpstr>
      <vt:lpstr>Home Plate – 17”</vt:lpstr>
      <vt:lpstr>In T-Ball  Home Plate – 17”</vt:lpstr>
      <vt:lpstr>In Little League Home Plate – 17”</vt:lpstr>
      <vt:lpstr>In High School Home Plate – 17”</vt:lpstr>
      <vt:lpstr>In College Home Plate – 17”</vt:lpstr>
      <vt:lpstr>In Major Leagues Home Plate – 17”</vt:lpstr>
      <vt:lpstr>Baseball has a Standard size for home plate</vt:lpstr>
      <vt:lpstr>LEARN THESE IMPORTANT LESSONS</vt:lpstr>
      <vt:lpstr>LEARN THESE IMPORTANT LESSONS</vt:lpstr>
      <vt:lpstr>LEARN THESE IMPORTANT LESSONS</vt:lpstr>
      <vt:lpstr>LEARN THESE IMPORTANT LESSONS</vt:lpstr>
      <vt:lpstr>LEARN THESE IMPORTANT LESSONS</vt:lpstr>
      <vt:lpstr>LEARN THESE IMPORTANT LESSONS</vt:lpstr>
      <vt:lpstr>APPLICATIONS</vt:lpstr>
      <vt:lpstr>APPLICATIONS</vt:lpstr>
      <vt:lpstr>APPLICATIONS</vt:lpstr>
      <vt:lpstr>APPLICATIONS</vt:lpstr>
      <vt:lpstr>APPLICATIONS</vt:lpstr>
      <vt:lpstr>Don’t Widen the 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 the Plate?</dc:title>
  <dc:creator>Manly Luscombe</dc:creator>
  <cp:lastModifiedBy>Manly Luscombe</cp:lastModifiedBy>
  <cp:revision>11</cp:revision>
  <dcterms:created xsi:type="dcterms:W3CDTF">2016-10-20T16:38:12Z</dcterms:created>
  <dcterms:modified xsi:type="dcterms:W3CDTF">2016-10-20T21:07:07Z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