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5C6511A2-957A-4A52-99E8-A8B8E9AC0F44}"/>
    <pc:docChg chg="delSld modSld">
      <pc:chgData name="Account Update" userId="d66a401e1e7a39bf" providerId="LiveId" clId="{5C6511A2-957A-4A52-99E8-A8B8E9AC0F44}" dt="2023-08-22T23:22:18.465" v="12" actId="255"/>
      <pc:docMkLst>
        <pc:docMk/>
      </pc:docMkLst>
      <pc:sldChg chg="modSp mod">
        <pc:chgData name="Account Update" userId="d66a401e1e7a39bf" providerId="LiveId" clId="{5C6511A2-957A-4A52-99E8-A8B8E9AC0F44}" dt="2023-08-22T23:20:21.939" v="2" actId="2711"/>
        <pc:sldMkLst>
          <pc:docMk/>
          <pc:sldMk cId="2024099761" sldId="259"/>
        </pc:sldMkLst>
        <pc:spChg chg="mod">
          <ac:chgData name="Account Update" userId="d66a401e1e7a39bf" providerId="LiveId" clId="{5C6511A2-957A-4A52-99E8-A8B8E9AC0F44}" dt="2023-08-22T23:20:21.939" v="2" actId="2711"/>
          <ac:spMkLst>
            <pc:docMk/>
            <pc:sldMk cId="2024099761" sldId="259"/>
            <ac:spMk id="3" creationId="{3129E373-22E8-FDBB-FA66-2BC7A9F8E5AE}"/>
          </ac:spMkLst>
        </pc:spChg>
      </pc:sldChg>
      <pc:sldChg chg="del">
        <pc:chgData name="Account Update" userId="d66a401e1e7a39bf" providerId="LiveId" clId="{5C6511A2-957A-4A52-99E8-A8B8E9AC0F44}" dt="2023-08-22T23:17:37.451" v="0" actId="47"/>
        <pc:sldMkLst>
          <pc:docMk/>
          <pc:sldMk cId="1503355095" sldId="260"/>
        </pc:sldMkLst>
      </pc:sldChg>
      <pc:sldChg chg="modSp mod">
        <pc:chgData name="Account Update" userId="d66a401e1e7a39bf" providerId="LiveId" clId="{5C6511A2-957A-4A52-99E8-A8B8E9AC0F44}" dt="2023-08-22T23:21:26.889" v="5" actId="20577"/>
        <pc:sldMkLst>
          <pc:docMk/>
          <pc:sldMk cId="3326559416" sldId="266"/>
        </pc:sldMkLst>
        <pc:spChg chg="mod">
          <ac:chgData name="Account Update" userId="d66a401e1e7a39bf" providerId="LiveId" clId="{5C6511A2-957A-4A52-99E8-A8B8E9AC0F44}" dt="2023-08-22T23:21:26.889" v="5" actId="20577"/>
          <ac:spMkLst>
            <pc:docMk/>
            <pc:sldMk cId="3326559416" sldId="266"/>
            <ac:spMk id="3" creationId="{3129E373-22E8-FDBB-FA66-2BC7A9F8E5AE}"/>
          </ac:spMkLst>
        </pc:spChg>
      </pc:sldChg>
      <pc:sldChg chg="modSp mod">
        <pc:chgData name="Account Update" userId="d66a401e1e7a39bf" providerId="LiveId" clId="{5C6511A2-957A-4A52-99E8-A8B8E9AC0F44}" dt="2023-08-22T23:22:18.465" v="12" actId="255"/>
        <pc:sldMkLst>
          <pc:docMk/>
          <pc:sldMk cId="2070632490" sldId="267"/>
        </pc:sldMkLst>
        <pc:spChg chg="mod">
          <ac:chgData name="Account Update" userId="d66a401e1e7a39bf" providerId="LiveId" clId="{5C6511A2-957A-4A52-99E8-A8B8E9AC0F44}" dt="2023-08-22T23:22:18.465" v="12" actId="255"/>
          <ac:spMkLst>
            <pc:docMk/>
            <pc:sldMk cId="2070632490" sldId="267"/>
            <ac:spMk id="3" creationId="{3129E373-22E8-FDBB-FA66-2BC7A9F8E5AE}"/>
          </ac:spMkLst>
        </pc:spChg>
      </pc:sldChg>
    </pc:docChg>
  </pc:docChgLst>
  <pc:docChgLst>
    <pc:chgData name="Account Update" userId="d66a401e1e7a39bf" providerId="LiveId" clId="{9AAD5C22-B2EB-4904-8D24-904C6B8F26B0}"/>
    <pc:docChg chg="custSel addSld delSld modSld sldOrd modMainMaster">
      <pc:chgData name="Account Update" userId="d66a401e1e7a39bf" providerId="LiveId" clId="{9AAD5C22-B2EB-4904-8D24-904C6B8F26B0}" dt="2023-07-12T21:22:57.963" v="1465" actId="115"/>
      <pc:docMkLst>
        <pc:docMk/>
      </pc:docMkLst>
      <pc:sldChg chg="modTransition">
        <pc:chgData name="Account Update" userId="d66a401e1e7a39bf" providerId="LiveId" clId="{9AAD5C22-B2EB-4904-8D24-904C6B8F26B0}" dt="2023-07-12T21:18:52.984" v="1462"/>
        <pc:sldMkLst>
          <pc:docMk/>
          <pc:sldMk cId="3874882056" sldId="256"/>
        </pc:sldMkLst>
      </pc:sldChg>
      <pc:sldChg chg="modSp mod ord modTransition">
        <pc:chgData name="Account Update" userId="d66a401e1e7a39bf" providerId="LiveId" clId="{9AAD5C22-B2EB-4904-8D24-904C6B8F26B0}" dt="2023-07-12T21:18:52.984" v="1462"/>
        <pc:sldMkLst>
          <pc:docMk/>
          <pc:sldMk cId="3011513718" sldId="257"/>
        </pc:sldMkLst>
        <pc:spChg chg="mod">
          <ac:chgData name="Account Update" userId="d66a401e1e7a39bf" providerId="LiveId" clId="{9AAD5C22-B2EB-4904-8D24-904C6B8F26B0}" dt="2023-07-12T20:48:56.690" v="596" actId="20577"/>
          <ac:spMkLst>
            <pc:docMk/>
            <pc:sldMk cId="3011513718" sldId="257"/>
            <ac:spMk id="2" creationId="{D5D4A196-F9BB-0D37-F1A0-0C4D79DF7D59}"/>
          </ac:spMkLst>
        </pc:spChg>
      </pc:sldChg>
      <pc:sldChg chg="modSp mod modTransition">
        <pc:chgData name="Account Update" userId="d66a401e1e7a39bf" providerId="LiveId" clId="{9AAD5C22-B2EB-4904-8D24-904C6B8F26B0}" dt="2023-07-12T21:18:52.984" v="1462"/>
        <pc:sldMkLst>
          <pc:docMk/>
          <pc:sldMk cId="2400294209" sldId="258"/>
        </pc:sldMkLst>
        <pc:spChg chg="mod">
          <ac:chgData name="Account Update" userId="d66a401e1e7a39bf" providerId="LiveId" clId="{9AAD5C22-B2EB-4904-8D24-904C6B8F26B0}" dt="2023-07-12T20:41:31.926" v="13" actId="20577"/>
          <ac:spMkLst>
            <pc:docMk/>
            <pc:sldMk cId="2400294209" sldId="258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0:43:44.758" v="281" actId="20577"/>
          <ac:spMkLst>
            <pc:docMk/>
            <pc:sldMk cId="2400294209" sldId="258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9:56.306" v="1463" actId="20577"/>
        <pc:sldMkLst>
          <pc:docMk/>
          <pc:sldMk cId="2024099761" sldId="259"/>
        </pc:sldMkLst>
        <pc:spChg chg="mod">
          <ac:chgData name="Account Update" userId="d66a401e1e7a39bf" providerId="LiveId" clId="{9AAD5C22-B2EB-4904-8D24-904C6B8F26B0}" dt="2023-07-12T20:44:27.690" v="300" actId="20577"/>
          <ac:spMkLst>
            <pc:docMk/>
            <pc:sldMk cId="2024099761" sldId="259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1:19:56.306" v="1463" actId="20577"/>
          <ac:spMkLst>
            <pc:docMk/>
            <pc:sldMk cId="2024099761" sldId="259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1503355095" sldId="260"/>
        </pc:sldMkLst>
        <pc:spChg chg="mod">
          <ac:chgData name="Account Update" userId="d66a401e1e7a39bf" providerId="LiveId" clId="{9AAD5C22-B2EB-4904-8D24-904C6B8F26B0}" dt="2023-07-12T20:48:27.605" v="591" actId="20577"/>
          <ac:spMkLst>
            <pc:docMk/>
            <pc:sldMk cId="1503355095" sldId="260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0:52:06.954" v="624" actId="27636"/>
          <ac:spMkLst>
            <pc:docMk/>
            <pc:sldMk cId="1503355095" sldId="260"/>
            <ac:spMk id="3" creationId="{3129E373-22E8-FDBB-FA66-2BC7A9F8E5AE}"/>
          </ac:spMkLst>
        </pc:spChg>
      </pc:sldChg>
      <pc:sldChg chg="add del">
        <pc:chgData name="Account Update" userId="d66a401e1e7a39bf" providerId="LiveId" clId="{9AAD5C22-B2EB-4904-8D24-904C6B8F26B0}" dt="2023-07-12T21:03:16.558" v="768" actId="47"/>
        <pc:sldMkLst>
          <pc:docMk/>
          <pc:sldMk cId="1867402842" sldId="261"/>
        </pc:sldMkLst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1805781248" sldId="262"/>
        </pc:sldMkLst>
        <pc:spChg chg="mod">
          <ac:chgData name="Account Update" userId="d66a401e1e7a39bf" providerId="LiveId" clId="{9AAD5C22-B2EB-4904-8D24-904C6B8F26B0}" dt="2023-07-12T21:02:23.986" v="766" actId="255"/>
          <ac:spMkLst>
            <pc:docMk/>
            <pc:sldMk cId="1805781248" sldId="262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2014459113" sldId="263"/>
        </pc:sldMkLst>
        <pc:spChg chg="mod">
          <ac:chgData name="Account Update" userId="d66a401e1e7a39bf" providerId="LiveId" clId="{9AAD5C22-B2EB-4904-8D24-904C6B8F26B0}" dt="2023-07-12T21:03:48.608" v="785" actId="20577"/>
          <ac:spMkLst>
            <pc:docMk/>
            <pc:sldMk cId="2014459113" sldId="263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1:04:43.324" v="791" actId="255"/>
          <ac:spMkLst>
            <pc:docMk/>
            <pc:sldMk cId="2014459113" sldId="263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4000860256" sldId="264"/>
        </pc:sldMkLst>
        <pc:spChg chg="mod">
          <ac:chgData name="Account Update" userId="d66a401e1e7a39bf" providerId="LiveId" clId="{9AAD5C22-B2EB-4904-8D24-904C6B8F26B0}" dt="2023-07-12T21:09:44.144" v="1009" actId="20577"/>
          <ac:spMkLst>
            <pc:docMk/>
            <pc:sldMk cId="4000860256" sldId="264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3263714171" sldId="265"/>
        </pc:sldMkLst>
        <pc:spChg chg="mod">
          <ac:chgData name="Account Update" userId="d66a401e1e7a39bf" providerId="LiveId" clId="{9AAD5C22-B2EB-4904-8D24-904C6B8F26B0}" dt="2023-07-12T21:10:23.351" v="1039" actId="20577"/>
          <ac:spMkLst>
            <pc:docMk/>
            <pc:sldMk cId="3263714171" sldId="265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1:13:13.392" v="1178" actId="20577"/>
          <ac:spMkLst>
            <pc:docMk/>
            <pc:sldMk cId="3263714171" sldId="265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22:57.963" v="1465" actId="115"/>
        <pc:sldMkLst>
          <pc:docMk/>
          <pc:sldMk cId="3326559416" sldId="266"/>
        </pc:sldMkLst>
        <pc:spChg chg="mod">
          <ac:chgData name="Account Update" userId="d66a401e1e7a39bf" providerId="LiveId" clId="{9AAD5C22-B2EB-4904-8D24-904C6B8F26B0}" dt="2023-07-12T21:13:47.788" v="1211" actId="20577"/>
          <ac:spMkLst>
            <pc:docMk/>
            <pc:sldMk cId="3326559416" sldId="266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1:22:57.963" v="1465" actId="115"/>
          <ac:spMkLst>
            <pc:docMk/>
            <pc:sldMk cId="3326559416" sldId="266"/>
            <ac:spMk id="3" creationId="{3129E373-22E8-FDBB-FA66-2BC7A9F8E5AE}"/>
          </ac:spMkLst>
        </pc:spChg>
      </pc:sldChg>
      <pc:sldChg chg="modSp add mod modTransition">
        <pc:chgData name="Account Update" userId="d66a401e1e7a39bf" providerId="LiveId" clId="{9AAD5C22-B2EB-4904-8D24-904C6B8F26B0}" dt="2023-07-12T21:18:52.984" v="1462"/>
        <pc:sldMkLst>
          <pc:docMk/>
          <pc:sldMk cId="2070632490" sldId="267"/>
        </pc:sldMkLst>
        <pc:spChg chg="mod">
          <ac:chgData name="Account Update" userId="d66a401e1e7a39bf" providerId="LiveId" clId="{9AAD5C22-B2EB-4904-8D24-904C6B8F26B0}" dt="2023-07-12T21:16:12.274" v="1310" actId="20577"/>
          <ac:spMkLst>
            <pc:docMk/>
            <pc:sldMk cId="2070632490" sldId="267"/>
            <ac:spMk id="2" creationId="{D5D4A196-F9BB-0D37-F1A0-0C4D79DF7D59}"/>
          </ac:spMkLst>
        </pc:spChg>
        <pc:spChg chg="mod">
          <ac:chgData name="Account Update" userId="d66a401e1e7a39bf" providerId="LiveId" clId="{9AAD5C22-B2EB-4904-8D24-904C6B8F26B0}" dt="2023-07-12T21:17:59.753" v="1460" actId="20577"/>
          <ac:spMkLst>
            <pc:docMk/>
            <pc:sldMk cId="2070632490" sldId="267"/>
            <ac:spMk id="3" creationId="{3129E373-22E8-FDBB-FA66-2BC7A9F8E5AE}"/>
          </ac:spMkLst>
        </pc:spChg>
      </pc:sldChg>
      <pc:sldMasterChg chg="modTransition modSldLayout">
        <pc:chgData name="Account Update" userId="d66a401e1e7a39bf" providerId="LiveId" clId="{9AAD5C22-B2EB-4904-8D24-904C6B8F26B0}" dt="2023-07-12T21:18:52.984" v="1462"/>
        <pc:sldMasterMkLst>
          <pc:docMk/>
          <pc:sldMasterMk cId="0" sldId="2147483648"/>
        </pc:sldMasterMkLst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Account Update" userId="d66a401e1e7a39bf" providerId="LiveId" clId="{9AAD5C22-B2EB-4904-8D24-904C6B8F26B0}" dt="2023-07-12T21:18:52.984" v="1462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2FF3-4CAA-773F-049E-CD1DB7F49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>
                <a:latin typeface="Algerian" panose="04020705040A02060702" pitchFamily="82" charset="0"/>
              </a:rPr>
              <a:t>Why do we sing?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BF0F0-57D1-7D71-2E8E-171A4068A6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Acts 16:23-25</a:t>
            </a:r>
          </a:p>
        </p:txBody>
      </p:sp>
    </p:spTree>
    <p:extLst>
      <p:ext uri="{BB962C8B-B14F-4D97-AF65-F5344CB8AC3E}">
        <p14:creationId xmlns:p14="http://schemas.microsoft.com/office/powerpoint/2010/main" val="387488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We have been redeemed.</a:t>
            </a:r>
          </a:p>
          <a:p>
            <a:pPr marR="0" algn="ctr" rtl="0"/>
            <a:r>
              <a:rPr lang="en-US" sz="3600" b="1" dirty="0">
                <a:latin typeface="Verdana" panose="020B0604030504040204" pitchFamily="34" charset="0"/>
              </a:rPr>
              <a:t>We are filled with joy, happiness.</a:t>
            </a:r>
          </a:p>
          <a:p>
            <a:pPr marR="0" algn="ctr" rtl="0"/>
            <a:r>
              <a:rPr lang="en-US" sz="3600" b="1" dirty="0">
                <a:latin typeface="Verdana" panose="020B0604030504040204" pitchFamily="34" charset="0"/>
              </a:rPr>
              <a:t>We have gratitude, thankful, full of praise.</a:t>
            </a:r>
          </a:p>
          <a:p>
            <a:pPr marR="0" algn="ctr" rtl="0"/>
            <a:r>
              <a:rPr lang="en-US" sz="3600" b="1" dirty="0">
                <a:latin typeface="Verdana" panose="020B0604030504040204" pitchFamily="34" charset="0"/>
              </a:rPr>
              <a:t>We are to praise and glorify God.</a:t>
            </a:r>
          </a:p>
        </p:txBody>
      </p:sp>
    </p:spTree>
    <p:extLst>
      <p:ext uri="{BB962C8B-B14F-4D97-AF65-F5344CB8AC3E}">
        <p14:creationId xmlns:p14="http://schemas.microsoft.com/office/powerpoint/2010/main" val="207063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God commanded us to sing</a:t>
            </a:r>
          </a:p>
          <a:p>
            <a:pPr marR="0" algn="l" rtl="0"/>
            <a:endParaRPr lang="en-US" sz="28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Many sit and don’t sing.</a:t>
            </a:r>
          </a:p>
          <a:p>
            <a:pPr lvl="1"/>
            <a:r>
              <a:rPr lang="en-US" sz="2600" dirty="0">
                <a:latin typeface="Verdana" panose="020B0604030504040204" pitchFamily="34" charset="0"/>
              </a:rPr>
              <a:t>Why don’t some sing?</a:t>
            </a:r>
          </a:p>
          <a:p>
            <a:pPr lvl="1"/>
            <a:r>
              <a:rPr lang="en-US" sz="2600" b="0" i="0" u="none" strike="noStrike" baseline="0" dirty="0">
                <a:latin typeface="Verdana" panose="020B0604030504040204" pitchFamily="34" charset="0"/>
              </a:rPr>
              <a:t>Could it be a symptom of a deeper problem?</a:t>
            </a:r>
          </a:p>
          <a:p>
            <a:r>
              <a:rPr lang="en-US" sz="2800" dirty="0">
                <a:latin typeface="Verdana" panose="020B0604030504040204" pitchFamily="34" charset="0"/>
              </a:rPr>
              <a:t>You have heard many sermons and classes about why we don’t use instruments in worship.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This lesson about why we</a:t>
            </a:r>
            <a:r>
              <a:rPr lang="en-US" sz="2800" dirty="0">
                <a:latin typeface="Verdana" panose="020B0604030504040204" pitchFamily="34" charset="0"/>
              </a:rPr>
              <a:t> should sing.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29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1) Acts 16:23-25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(Act 16:23)  And when they had laid many stripes on them, they threw </a:t>
            </a:r>
            <a:r>
              <a:rPr lang="en-US" sz="2800" b="0" i="1" u="none" strike="noStrike" baseline="0" dirty="0">
                <a:latin typeface="Verdana" panose="020B0604030504040204" pitchFamily="34" charset="0"/>
              </a:rPr>
              <a:t>them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into prison, commanding the jailer to keep them securely.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(Act 16:24)  Having received such a charge, he put them into the inner prison and fastened their feet in the stocks.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(Act 16:25)  But at midnight Paul and Silas were praying and singing hymns to God, and the prisoners were listening to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1) Acts 16:19-25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They did a good deed, help a helpless girl.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They were scoffed at, scorned and arrested.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They were put in the inner prison (like maximum security).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At midnight – they were singing praises to God.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All the prisoners listened to them.</a:t>
            </a:r>
          </a:p>
        </p:txBody>
      </p:sp>
    </p:spTree>
    <p:extLst>
      <p:ext uri="{BB962C8B-B14F-4D97-AF65-F5344CB8AC3E}">
        <p14:creationId xmlns:p14="http://schemas.microsoft.com/office/powerpoint/2010/main" val="202409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2) Exodus 14:29-15:1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The Lord saved Israel – 14:30</a:t>
            </a:r>
          </a:p>
          <a:p>
            <a:pPr marR="0" algn="l" rtl="0"/>
            <a:endParaRPr lang="en-US" sz="28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dirty="0">
                <a:latin typeface="Verdana" panose="020B0604030504040204" pitchFamily="34" charset="0"/>
              </a:rPr>
              <a:t>Israel saw the great work the Lord had done – 14:31</a:t>
            </a:r>
          </a:p>
          <a:p>
            <a:pPr marR="0" algn="l" rtl="0"/>
            <a:endParaRPr lang="en-US" sz="28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800" dirty="0">
                <a:latin typeface="Verdana" panose="020B0604030504040204" pitchFamily="34" charset="0"/>
              </a:rPr>
              <a:t>Israel sang a song – 15:1</a:t>
            </a:r>
          </a:p>
          <a:p>
            <a:pPr marR="0" algn="l" rtl="0"/>
            <a:endParaRPr lang="en-US" sz="2000" dirty="0">
              <a:latin typeface="Verdana" panose="020B0604030504040204" pitchFamily="34" charset="0"/>
            </a:endParaRPr>
          </a:p>
          <a:p>
            <a:pPr marR="0" algn="l" rtl="0"/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8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3) Romans 15:8-12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(Rom 15:8)  Now I say that Jesus Christ has become a servant to the circumcision for the truth of God, to confirm the promises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made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to the fathers,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(Rom 15:9)  and that the Gentiles might glorify God for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His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mercy, as it is written: "FOR THIS REASON I WILL CONFESS TO YOU AMONG THE GENTILES, AND SING TO YOUR NAME."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(Rom 15:10)  And again he says: "REJOICE, O GENTILES, WITH HIS PEOPLE!"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(Rom 15:11)  And again: "PRAISE THE LORD, ALL YOU GENTILES! LAUD HIM, ALL YOU PEOPLES!"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(Rom 15:12)  And again, Isaiah says: "THERE SHALL BE A ROOT OF JESSE; AND HE WHO SHALL RISE TO REIGN OVER THE GENTILES, IN HIM THE GENTILES SHALL HOPE."</a:t>
            </a:r>
            <a:endParaRPr lang="en-US" sz="2000" dirty="0">
              <a:latin typeface="Verdana" panose="020B0604030504040204" pitchFamily="34" charset="0"/>
            </a:endParaRPr>
          </a:p>
          <a:p>
            <a:pPr marR="0" algn="l" rtl="0"/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45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3) Romans 15:8-12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000" dirty="0">
                <a:latin typeface="Verdana" panose="020B0604030504040204" pitchFamily="34" charset="0"/>
              </a:rPr>
              <a:t>V. 9 – Psalm 18:49-50</a:t>
            </a:r>
          </a:p>
          <a:p>
            <a:pPr marR="0" algn="l" rtl="0"/>
            <a:r>
              <a:rPr lang="en-US" sz="2000" dirty="0">
                <a:latin typeface="Verdana" panose="020B0604030504040204" pitchFamily="34" charset="0"/>
              </a:rPr>
              <a:t>V. 10 – Deuteronomy 32:43</a:t>
            </a:r>
          </a:p>
          <a:p>
            <a:pPr marR="0" algn="l" rtl="0"/>
            <a:r>
              <a:rPr lang="en-US" sz="2000" dirty="0">
                <a:latin typeface="Verdana" panose="020B0604030504040204" pitchFamily="34" charset="0"/>
              </a:rPr>
              <a:t>V. 12 – Isaiah 11:10</a:t>
            </a:r>
          </a:p>
          <a:p>
            <a:r>
              <a:rPr lang="en-US" sz="2000" b="1" dirty="0">
                <a:latin typeface="Verdana" panose="020B0604030504040204" pitchFamily="34" charset="0"/>
              </a:rPr>
              <a:t>Conclusion</a:t>
            </a:r>
            <a:r>
              <a:rPr lang="en-US" sz="2000" dirty="0">
                <a:latin typeface="Verdana" panose="020B0604030504040204" pitchFamily="34" charset="0"/>
              </a:rPr>
              <a:t> – </a:t>
            </a:r>
            <a:r>
              <a:rPr lang="en-US" sz="1800" b="0" i="0" u="none" strike="noStrike" baseline="0" dirty="0">
                <a:latin typeface="Verdana" panose="020B0604030504040204" pitchFamily="34" charset="0"/>
              </a:rPr>
              <a:t>(Rom 15:13)  Now may the God of hope fill you with all joy and peace in believing, that you may abound in hope by the power of the Holy Spirit.</a:t>
            </a:r>
            <a:endParaRPr lang="en-US" sz="2000" dirty="0">
              <a:latin typeface="Verdana" panose="020B0604030504040204" pitchFamily="34" charset="0"/>
            </a:endParaRP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God of Hope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Filled with Joy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Have Peace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Believe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Abound in Hope</a:t>
            </a:r>
          </a:p>
          <a:p>
            <a:pPr lvl="1"/>
            <a:r>
              <a:rPr lang="en-US" sz="1800" dirty="0">
                <a:latin typeface="Verdana" panose="020B0604030504040204" pitchFamily="34" charset="0"/>
              </a:rPr>
              <a:t>Power of the Holy Spirit</a:t>
            </a:r>
          </a:p>
          <a:p>
            <a:pPr marR="0" algn="l" rtl="0"/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86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4) Hebrews 2:12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(Heb 2:12)  saying: "I WILL DECLARE YOUR NAME TO MY BRETHREN; IN THE MIDST OF THE ASSEMBLY I WILL SING PRAISE TO YOU."</a:t>
            </a:r>
          </a:p>
          <a:p>
            <a:pPr marR="0" algn="l" rtl="0"/>
            <a:endParaRPr lang="en-US" sz="24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Jesus is with us, singing with us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Quote from Psalm 22:22, 25</a:t>
            </a:r>
          </a:p>
          <a:p>
            <a:r>
              <a:rPr lang="en-US" sz="2400" dirty="0">
                <a:latin typeface="Verdana" panose="020B0604030504040204" pitchFamily="34" charset="0"/>
              </a:rPr>
              <a:t>See also Matthew 18:20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For where two or three are gathered together in My name, I am there in the midst of them."</a:t>
            </a:r>
          </a:p>
          <a:p>
            <a:pPr marR="0" algn="l" rtl="0"/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1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A196-F9BB-0D37-F1A0-0C4D79DF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5) Revelation 15:1-3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9E373-22E8-FDBB-FA66-2BC7A9F8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(Rev 15:1)  Then I saw another sign in heaven, great and marvelous: seven angels having the seven last plagues, for in them the wrath of God is complete.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(Rev 15:2)  And I saw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something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like a sea of glass mingled with fire, and those who have the victory over the beast, over his image and over his mark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over the number of his name, standing on the sea of glass, having harps of God.</a:t>
            </a:r>
          </a:p>
          <a:p>
            <a:pPr marR="0" algn="l" rtl="0"/>
            <a:r>
              <a:rPr lang="en-US" sz="2000" b="0" i="0" u="none" strike="noStrike" baseline="0" dirty="0">
                <a:latin typeface="Verdana" panose="020B0604030504040204" pitchFamily="34" charset="0"/>
              </a:rPr>
              <a:t>(Rev 15:3)  They sing the </a:t>
            </a:r>
            <a:r>
              <a:rPr lang="en-US" sz="2000" b="0" i="0" u="sng" strike="noStrike" baseline="0" dirty="0">
                <a:latin typeface="Verdana" panose="020B0604030504040204" pitchFamily="34" charset="0"/>
              </a:rPr>
              <a:t>song of Moses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, the servant of God, and the </a:t>
            </a:r>
            <a:r>
              <a:rPr lang="en-US" sz="2000" b="0" i="0" u="sng" strike="noStrike" baseline="0" dirty="0">
                <a:latin typeface="Verdana" panose="020B0604030504040204" pitchFamily="34" charset="0"/>
              </a:rPr>
              <a:t>song of the Lamb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, saying: "Great and marvelous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Your works, Lord God Almighty! Just and true </a:t>
            </a:r>
            <a:r>
              <a:rPr lang="en-US" sz="20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2000" b="0" i="0" u="none" strike="noStrike" baseline="0" dirty="0">
                <a:latin typeface="Verdana" panose="020B0604030504040204" pitchFamily="34" charset="0"/>
              </a:rPr>
              <a:t> Your ways, O King of the saints!</a:t>
            </a:r>
            <a:endParaRPr lang="en-US" sz="200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000" dirty="0">
                <a:latin typeface="Verdana" panose="020B0604030504040204" pitchFamily="34" charset="0"/>
              </a:rPr>
              <a:t>First song is the song of Moses</a:t>
            </a:r>
          </a:p>
          <a:p>
            <a:pPr marR="0" algn="l" rtl="0"/>
            <a:r>
              <a:rPr lang="en-US" sz="2000" dirty="0">
                <a:latin typeface="Verdana" panose="020B0604030504040204" pitchFamily="34" charset="0"/>
              </a:rPr>
              <a:t>Second song is the song of the Lamb (Jesus)</a:t>
            </a:r>
          </a:p>
        </p:txBody>
      </p:sp>
    </p:spTree>
    <p:extLst>
      <p:ext uri="{BB962C8B-B14F-4D97-AF65-F5344CB8AC3E}">
        <p14:creationId xmlns:p14="http://schemas.microsoft.com/office/powerpoint/2010/main" val="332655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56</TotalTime>
  <Words>714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Corbel</vt:lpstr>
      <vt:lpstr>Verdana</vt:lpstr>
      <vt:lpstr>Wingdings</vt:lpstr>
      <vt:lpstr>Banded</vt:lpstr>
      <vt:lpstr>Why do we sing?</vt:lpstr>
      <vt:lpstr>Introduction</vt:lpstr>
      <vt:lpstr>1) Acts 16:23-25</vt:lpstr>
      <vt:lpstr>1) Acts 16:19-25</vt:lpstr>
      <vt:lpstr>2) Exodus 14:29-15:1</vt:lpstr>
      <vt:lpstr>3) Romans 15:8-12</vt:lpstr>
      <vt:lpstr>3) Romans 15:8-12</vt:lpstr>
      <vt:lpstr>4) Hebrews 2:12</vt:lpstr>
      <vt:lpstr>5) Revelation 15:1-3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sing?</dc:title>
  <dc:creator>Account Update</dc:creator>
  <cp:lastModifiedBy>Account Update</cp:lastModifiedBy>
  <cp:revision>1</cp:revision>
  <dcterms:created xsi:type="dcterms:W3CDTF">2023-07-12T20:32:01Z</dcterms:created>
  <dcterms:modified xsi:type="dcterms:W3CDTF">2023-08-22T23:22:24Z</dcterms:modified>
</cp:coreProperties>
</file>