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20"/>
  </p:notesMasterIdLst>
  <p:sldIdLst>
    <p:sldId id="256" r:id="rId5"/>
    <p:sldId id="257"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42D0B"/>
    <a:srgbClr val="76280B"/>
    <a:srgbClr val="F6BF73"/>
    <a:srgbClr val="F9D4A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25E5076-3810-47DD-B79F-674D7AD40C0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1" autoAdjust="0"/>
    <p:restoredTop sz="91678" autoAdjust="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3789D0-CA34-4934-A369-C3113E12A3EF}" type="datetimeFigureOut">
              <a:rPr lang="en-US" smtClean="0"/>
              <a:t>11/27/2018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D79418-37EB-4378-AD22-89DBB000B0DA}" type="slidenum">
              <a:rPr lang="en-US" smtClean="0"/>
              <a:t>‹#›</a:t>
            </a:fld>
            <a:endParaRPr lang="en-US"/>
          </a:p>
        </p:txBody>
      </p:sp>
    </p:spTree>
    <p:extLst>
      <p:ext uri="{BB962C8B-B14F-4D97-AF65-F5344CB8AC3E}">
        <p14:creationId xmlns:p14="http://schemas.microsoft.com/office/powerpoint/2010/main" val="376464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a:t>Notes to presenter: </a:t>
            </a:r>
          </a:p>
          <a:p>
            <a:r>
              <a:rPr lang="en-US" i="1" dirty="0"/>
              <a:t>What is your purpose for sharing this reflection</a:t>
            </a:r>
            <a:r>
              <a:rPr lang="en-US" i="1" baseline="0" dirty="0"/>
              <a:t>?</a:t>
            </a:r>
          </a:p>
          <a:p>
            <a:r>
              <a:rPr lang="en-US" i="1" baseline="0" dirty="0"/>
              <a:t>Is it at the end of a unit or project?  </a:t>
            </a:r>
          </a:p>
          <a:p>
            <a:r>
              <a:rPr lang="en-US" i="1" baseline="0" dirty="0"/>
              <a:t>Are you sharing this reflection, at the attainment of a learning goal you set for yourself?  </a:t>
            </a:r>
          </a:p>
          <a:p>
            <a:r>
              <a:rPr lang="en-US" i="1" baseline="0" dirty="0"/>
              <a:t>Is it at the end of a course?  </a:t>
            </a:r>
          </a:p>
          <a:p>
            <a:endParaRPr lang="en-US" baseline="0" dirty="0"/>
          </a:p>
          <a:p>
            <a:r>
              <a:rPr lang="en-US" baseline="0" dirty="0"/>
              <a:t>State your purpose for the reflection or even the purpose of the learning experience or learning goal.  Be clear and be specific in stating your purpose.</a:t>
            </a:r>
            <a:endParaRPr lang="en-US" dirty="0"/>
          </a:p>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t>2</a:t>
            </a:fld>
            <a:endParaRPr lang="en-US"/>
          </a:p>
        </p:txBody>
      </p:sp>
    </p:spTree>
    <p:extLst>
      <p:ext uri="{BB962C8B-B14F-4D97-AF65-F5344CB8AC3E}">
        <p14:creationId xmlns:p14="http://schemas.microsoft.com/office/powerpoint/2010/main" val="31447345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D826893-9059-400D-A708-615823828BC9}"/>
              </a:ext>
            </a:extLst>
          </p:cNvPr>
          <p:cNvGrpSpPr/>
          <p:nvPr userDrawn="1"/>
        </p:nvGrpSpPr>
        <p:grpSpPr bwMode="ltGray">
          <a:xfrm>
            <a:off x="7232499" y="-159283"/>
            <a:ext cx="4959501" cy="5525761"/>
            <a:chOff x="7232499" y="-159283"/>
            <a:chExt cx="4959501" cy="5525761"/>
          </a:xfrm>
          <a:solidFill>
            <a:srgbClr val="76280B">
              <a:alpha val="60000"/>
            </a:srgbClr>
          </a:solidFill>
        </p:grpSpPr>
        <p:pic>
          <p:nvPicPr>
            <p:cNvPr id="10" name="Graphic 9" descr="Single gear">
              <a:extLst>
                <a:ext uri="{FF2B5EF4-FFF2-40B4-BE49-F238E27FC236}">
                  <a16:creationId xmlns:a16="http://schemas.microsoft.com/office/drawing/2014/main" id="{4BD7AE3B-6321-488C-8378-B441F7AC62C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1" name="Graphic 10" descr="Single gear">
              <a:extLst>
                <a:ext uri="{FF2B5EF4-FFF2-40B4-BE49-F238E27FC236}">
                  <a16:creationId xmlns:a16="http://schemas.microsoft.com/office/drawing/2014/main" id="{52566813-48BF-44A8-9FBD-C9035FDE143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id="{C9098912-FEFB-4951-B070-7ED0F1D4555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486478"/>
              <a:ext cx="2880000" cy="2880000"/>
            </a:xfrm>
            <a:prstGeom prst="rect">
              <a:avLst/>
            </a:prstGeom>
          </p:spPr>
        </p:pic>
        <p:pic>
          <p:nvPicPr>
            <p:cNvPr id="15" name="Graphic 14" descr="Single gear">
              <a:extLst>
                <a:ext uri="{FF2B5EF4-FFF2-40B4-BE49-F238E27FC236}">
                  <a16:creationId xmlns:a16="http://schemas.microsoft.com/office/drawing/2014/main" id="{7187CCFC-946C-4708-98C2-CC97857A516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sp>
        <p:nvSpPr>
          <p:cNvPr id="9" name="Rectangle 8"/>
          <p:cNvSpPr/>
          <p:nvPr/>
        </p:nvSpPr>
        <p:spPr bwMode="ltGray">
          <a:xfrm>
            <a:off x="1704975" y="2598834"/>
            <a:ext cx="8782050" cy="1660332"/>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828293" y="2742465"/>
            <a:ext cx="8494463" cy="1373070"/>
          </a:xfrm>
        </p:spPr>
        <p:txBody>
          <a:bodyPr anchor="b">
            <a:noAutofit/>
          </a:bodyPr>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828799" y="4394039"/>
            <a:ext cx="8493957" cy="1117687"/>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112956" y="5936187"/>
            <a:ext cx="2743200" cy="365125"/>
          </a:xfrm>
        </p:spPr>
        <p:txBody>
          <a:bodyPr/>
          <a:lstStyle/>
          <a:p>
            <a:fld id="{616D6166-2B42-4F11-BAA6-8ABAE1BE810C}" type="datetimeFigureOut">
              <a:rPr lang="en-US" smtClean="0"/>
              <a:t>11/27/2018</a:t>
            </a:fld>
            <a:endParaRPr lang="en-US" dirty="0"/>
          </a:p>
        </p:txBody>
      </p:sp>
      <p:sp>
        <p:nvSpPr>
          <p:cNvPr id="5" name="Footer Placeholder 4"/>
          <p:cNvSpPr>
            <a:spLocks noGrp="1"/>
          </p:cNvSpPr>
          <p:nvPr>
            <p:ph type="ftr" sz="quarter" idx="11"/>
          </p:nvPr>
        </p:nvSpPr>
        <p:spPr>
          <a:xfrm>
            <a:off x="1242296" y="5936188"/>
            <a:ext cx="6870660" cy="365125"/>
          </a:xfrm>
        </p:spPr>
        <p:txBody>
          <a:bodyPr/>
          <a:lstStyle/>
          <a:p>
            <a:r>
              <a:rPr lang="en-ZA" dirty="0"/>
              <a:t>Add a footer</a:t>
            </a:r>
            <a:endParaRPr lang="en-US" dirty="0"/>
          </a:p>
        </p:txBody>
      </p:sp>
      <p:sp>
        <p:nvSpPr>
          <p:cNvPr id="12" name="Rectangle 11">
            <a:extLst>
              <a:ext uri="{FF2B5EF4-FFF2-40B4-BE49-F238E27FC236}">
                <a16:creationId xmlns:a16="http://schemas.microsoft.com/office/drawing/2014/main" id="{10A59AF3-34E3-4F2D-B219-533C8164A410}"/>
              </a:ext>
            </a:extLst>
          </p:cNvPr>
          <p:cNvSpPr/>
          <p:nvPr userDrawn="1"/>
        </p:nvSpPr>
        <p:spPr>
          <a:xfrm>
            <a:off x="0" y="2590078"/>
            <a:ext cx="1602997" cy="1660332"/>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3B98DDA9-3997-4600-985C-44C2CABD0BA3}"/>
              </a:ext>
            </a:extLst>
          </p:cNvPr>
          <p:cNvSpPr/>
          <p:nvPr userDrawn="1"/>
        </p:nvSpPr>
        <p:spPr>
          <a:xfrm>
            <a:off x="10606797" y="2590077"/>
            <a:ext cx="1602997" cy="1660331"/>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6" name="Slide Number Placeholder 5"/>
          <p:cNvSpPr>
            <a:spLocks noGrp="1"/>
          </p:cNvSpPr>
          <p:nvPr>
            <p:ph type="sldNum" sz="quarter" idx="12"/>
          </p:nvPr>
        </p:nvSpPr>
        <p:spPr>
          <a:xfrm>
            <a:off x="10803518" y="2750779"/>
            <a:ext cx="1171888" cy="1356442"/>
          </a:xfrm>
        </p:spPr>
        <p:txBody>
          <a:bodyPr/>
          <a:lstStyle/>
          <a:p>
            <a:fld id="{9E3FA76C-C565-46B6-8652-D75785E2521F}" type="slidenum">
              <a:rPr lang="en-US" smtClean="0"/>
              <a:t>‹#›</a:t>
            </a:fld>
            <a:endParaRPr lang="en-US" dirty="0"/>
          </a:p>
        </p:txBody>
      </p:sp>
    </p:spTree>
    <p:extLst>
      <p:ext uri="{BB962C8B-B14F-4D97-AF65-F5344CB8AC3E}">
        <p14:creationId xmlns:p14="http://schemas.microsoft.com/office/powerpoint/2010/main" val="888968292"/>
      </p:ext>
    </p:extLst>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F6BBB30-80DB-4A1B-9DD3-A090C4EF2F33}"/>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id="{62BA598A-71EC-4BD4-8924-8F16E990AF5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id="{2086399E-589B-48EE-B396-961A783106E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id="{F2A039E4-F69C-4905-B047-6891B77F8CA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3554"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4329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64384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4329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303581" y="5936187"/>
            <a:ext cx="2743200" cy="365125"/>
          </a:xfrm>
        </p:spPr>
        <p:txBody>
          <a:bodyPr/>
          <a:lstStyle/>
          <a:p>
            <a:fld id="{616D6166-2B42-4F11-BAA6-8ABAE1BE810C}" type="datetimeFigureOut">
              <a:rPr lang="en-US" smtClean="0"/>
              <a:t>11/27/2018</a:t>
            </a:fld>
            <a:endParaRPr lang="en-US"/>
          </a:p>
        </p:txBody>
      </p:sp>
      <p:sp>
        <p:nvSpPr>
          <p:cNvPr id="6" name="Footer Placeholder 5"/>
          <p:cNvSpPr>
            <a:spLocks noGrp="1"/>
          </p:cNvSpPr>
          <p:nvPr>
            <p:ph type="ftr" sz="quarter" idx="11"/>
          </p:nvPr>
        </p:nvSpPr>
        <p:spPr>
          <a:xfrm>
            <a:off x="2432921" y="5936188"/>
            <a:ext cx="6870660" cy="365125"/>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40074" y="753227"/>
            <a:ext cx="1154151" cy="1090789"/>
          </a:xfrm>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3220702757"/>
      </p:ext>
    </p:extLst>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F6BBB30-80DB-4A1B-9DD3-A090C4EF2F33}"/>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id="{62BA598A-71EC-4BD4-8924-8F16E990AF5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id="{2086399E-589B-48EE-B396-961A783106E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id="{F2A039E4-F69C-4905-B047-6891B77F8CA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3554"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432921" y="753227"/>
            <a:ext cx="9613859" cy="108094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2432922" y="2336872"/>
            <a:ext cx="2620817"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303581" y="5936187"/>
            <a:ext cx="2743200" cy="365125"/>
          </a:xfrm>
        </p:spPr>
        <p:txBody>
          <a:bodyPr/>
          <a:lstStyle/>
          <a:p>
            <a:fld id="{616D6166-2B42-4F11-BAA6-8ABAE1BE810C}" type="datetimeFigureOut">
              <a:rPr lang="en-US" smtClean="0"/>
              <a:t>11/27/2018</a:t>
            </a:fld>
            <a:endParaRPr lang="en-US"/>
          </a:p>
        </p:txBody>
      </p:sp>
      <p:sp>
        <p:nvSpPr>
          <p:cNvPr id="6" name="Footer Placeholder 5"/>
          <p:cNvSpPr>
            <a:spLocks noGrp="1"/>
          </p:cNvSpPr>
          <p:nvPr>
            <p:ph type="ftr" sz="quarter" idx="11"/>
          </p:nvPr>
        </p:nvSpPr>
        <p:spPr>
          <a:xfrm>
            <a:off x="2432921" y="5936188"/>
            <a:ext cx="6870660" cy="365125"/>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40074" y="753227"/>
            <a:ext cx="1154151" cy="1090789"/>
          </a:xfrm>
        </p:spPr>
        <p:txBody>
          <a:bodyPr/>
          <a:lstStyle/>
          <a:p>
            <a:fld id="{9E3FA76C-C565-46B6-8652-D75785E2521F}" type="slidenum">
              <a:rPr lang="en-US" smtClean="0"/>
              <a:t>‹#›</a:t>
            </a:fld>
            <a:endParaRPr lang="en-US"/>
          </a:p>
        </p:txBody>
      </p:sp>
      <p:sp>
        <p:nvSpPr>
          <p:cNvPr id="16" name="Picture Placeholder 2">
            <a:extLst>
              <a:ext uri="{FF2B5EF4-FFF2-40B4-BE49-F238E27FC236}">
                <a16:creationId xmlns:a16="http://schemas.microsoft.com/office/drawing/2014/main" id="{5E59F855-D2A7-4662-804E-17B59CD1A41D}"/>
              </a:ext>
            </a:extLst>
          </p:cNvPr>
          <p:cNvSpPr>
            <a:spLocks noGrp="1"/>
          </p:cNvSpPr>
          <p:nvPr>
            <p:ph type="pic" idx="1"/>
          </p:nvPr>
        </p:nvSpPr>
        <p:spPr>
          <a:xfrm>
            <a:off x="5213022" y="2327474"/>
            <a:ext cx="6833757" cy="36087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2275739570"/>
      </p:ext>
    </p:extLst>
  </p:cSld>
  <p:clrMapOvr>
    <a:masterClrMapping/>
  </p:clrMapOvr>
  <p:transition spd="slow">
    <p:cove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1090482"/>
          </a:xfrm>
        </p:spPr>
        <p:txBody>
          <a:bodyPr anchor="ctr" anchorCtr="0">
            <a:normAutofit/>
          </a:bodyPr>
          <a:lstStyle>
            <a:lvl1pPr>
              <a:defRPr sz="2400"/>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616D6166-2B42-4F11-BAA6-8ABAE1BE810C}" type="datetimeFigureOut">
              <a:rPr lang="en-US" smtClean="0"/>
              <a:t>11/27/2018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9E3FA76C-C565-46B6-8652-D75785E2521F}" type="slidenum">
              <a:rPr lang="en-US" smtClean="0"/>
              <a:t>‹#›</a:t>
            </a:fld>
            <a:endParaRPr lang="en-US"/>
          </a:p>
        </p:txBody>
      </p:sp>
      <p:sp>
        <p:nvSpPr>
          <p:cNvPr id="13" name="SmartArt Placeholder 12">
            <a:extLst>
              <a:ext uri="{FF2B5EF4-FFF2-40B4-BE49-F238E27FC236}">
                <a16:creationId xmlns:a16="http://schemas.microsoft.com/office/drawing/2014/main" id="{DBD7FBFD-679C-4A5B-A176-220004B60453}"/>
              </a:ext>
            </a:extLst>
          </p:cNvPr>
          <p:cNvSpPr>
            <a:spLocks noGrp="1"/>
          </p:cNvSpPr>
          <p:nvPr>
            <p:ph type="dgm" sz="quarter" idx="13"/>
          </p:nvPr>
        </p:nvSpPr>
        <p:spPr>
          <a:xfrm>
            <a:off x="680321" y="386862"/>
            <a:ext cx="9614617" cy="3867638"/>
          </a:xfrm>
        </p:spPr>
        <p:txBody>
          <a:bodyPr/>
          <a:lstStyle/>
          <a:p>
            <a:r>
              <a:rPr lang="en-US"/>
              <a:t>Click icon to add SmartArt graphic</a:t>
            </a:r>
          </a:p>
        </p:txBody>
      </p:sp>
    </p:spTree>
    <p:extLst>
      <p:ext uri="{BB962C8B-B14F-4D97-AF65-F5344CB8AC3E}">
        <p14:creationId xmlns:p14="http://schemas.microsoft.com/office/powerpoint/2010/main" val="3525996675"/>
      </p:ext>
    </p:extLst>
  </p:cSld>
  <p:clrMapOvr>
    <a:masterClrMapping/>
  </p:clrMapOvr>
  <p:transition spd="slow">
    <p:cove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22B243BA-55F2-42F1-B294-0EB708FCD888}"/>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46408269-63CF-4017-AC0D-C35B044D3076}"/>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7A3695B4-ADE3-45A9-8119-67D5F83A8C3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6B8F0030-0551-4558-8533-64D2E4838DB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59607E3E-29E0-44E4-899A-0955FA4D367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AD4251FC-462A-4B83-9F84-2358E52E31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6D6166-2B42-4F11-BAA6-8ABAE1BE810C}" type="datetimeFigureOut">
              <a:rPr lang="en-US" smtClean="0"/>
              <a:t>11/27/2018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2514006760"/>
      </p:ext>
    </p:extLst>
  </p:cSld>
  <p:clrMapOvr>
    <a:masterClrMapping/>
  </p:clrMapOvr>
  <p:transition spd="slow">
    <p:cove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D7FCAB52-C8F0-4659-9B95-C792632631CE}"/>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9" name="Graphic 18" descr="Single gear">
              <a:extLst>
                <a:ext uri="{FF2B5EF4-FFF2-40B4-BE49-F238E27FC236}">
                  <a16:creationId xmlns:a16="http://schemas.microsoft.com/office/drawing/2014/main" id="{5E98770F-9E46-4F69-9A76-F671813AF57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20" name="Graphic 19" descr="Single gear">
              <a:extLst>
                <a:ext uri="{FF2B5EF4-FFF2-40B4-BE49-F238E27FC236}">
                  <a16:creationId xmlns:a16="http://schemas.microsoft.com/office/drawing/2014/main" id="{F08BF8CF-C3C2-4767-B88B-DE07E6A628E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1" name="Graphic 20" descr="Single gear">
              <a:extLst>
                <a:ext uri="{FF2B5EF4-FFF2-40B4-BE49-F238E27FC236}">
                  <a16:creationId xmlns:a16="http://schemas.microsoft.com/office/drawing/2014/main" id="{E63AFEB7-4AAE-448E-8B0B-C2F2287771A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2" name="Graphic 21" descr="Single gear">
              <a:extLst>
                <a:ext uri="{FF2B5EF4-FFF2-40B4-BE49-F238E27FC236}">
                  <a16:creationId xmlns:a16="http://schemas.microsoft.com/office/drawing/2014/main" id="{E279C731-1AAF-453A-94B0-6CC29203950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1" name="Picture 10"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6D6166-2B42-4F11-BAA6-8ABAE1BE810C}" type="datetimeFigureOut">
              <a:rPr lang="en-US" smtClean="0"/>
              <a:t>11/27/2018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9E3FA76C-C565-46B6-8652-D75785E2521F}"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33132247"/>
      </p:ext>
    </p:extLst>
  </p:cSld>
  <p:clrMapOvr>
    <a:masterClrMapping/>
  </p:clrMapOvr>
  <p:transition spd="slow">
    <p:cove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8CB2BD5A-C0EC-4AC1-BBF1-851D8321B964}"/>
              </a:ext>
            </a:extLst>
          </p:cNvPr>
          <p:cNvGrpSpPr/>
          <p:nvPr userDrawn="1"/>
        </p:nvGrpSpPr>
        <p:grpSpPr>
          <a:xfrm rot="5400000">
            <a:off x="188826" y="1282475"/>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538A56DB-6938-460F-9BB3-A0A34C234B3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E2A1D679-9D00-4DC7-82EC-B6C33270E7F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8DFB6E86-77FA-4731-B7FA-5A63254A3E6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982D40F0-DDB8-45E0-B9D1-5964842C730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D744A42C-4948-489C-8EB2-12C65C47E9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9" name="Picture 8"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4189" y="5928628"/>
            <a:ext cx="10437812" cy="321164"/>
          </a:xfrm>
          <a:prstGeom prst="rect">
            <a:avLst/>
          </a:prstGeom>
        </p:spPr>
      </p:pic>
      <p:sp>
        <p:nvSpPr>
          <p:cNvPr id="11" name="Rectangle 10"/>
          <p:cNvSpPr/>
          <p:nvPr/>
        </p:nvSpPr>
        <p:spPr bwMode="ltGray">
          <a:xfrm>
            <a:off x="1754188"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4931" y="4556102"/>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77332"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2177333"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047994" y="5936187"/>
            <a:ext cx="2743200" cy="365125"/>
          </a:xfrm>
        </p:spPr>
        <p:txBody>
          <a:bodyPr/>
          <a:lstStyle/>
          <a:p>
            <a:fld id="{616D6166-2B42-4F11-BAA6-8ABAE1BE810C}" type="datetimeFigureOut">
              <a:rPr lang="en-US" smtClean="0"/>
              <a:t>11/27/2018</a:t>
            </a:fld>
            <a:endParaRPr lang="en-US"/>
          </a:p>
        </p:txBody>
      </p:sp>
      <p:sp>
        <p:nvSpPr>
          <p:cNvPr id="6" name="Footer Placeholder 5"/>
          <p:cNvSpPr>
            <a:spLocks noGrp="1"/>
          </p:cNvSpPr>
          <p:nvPr>
            <p:ph type="ftr" sz="quarter" idx="11"/>
          </p:nvPr>
        </p:nvSpPr>
        <p:spPr>
          <a:xfrm>
            <a:off x="2177334" y="5936188"/>
            <a:ext cx="6870660" cy="365125"/>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38697" y="4698039"/>
            <a:ext cx="1154151" cy="1090789"/>
          </a:xfrm>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1568936339"/>
      </p:ext>
    </p:extLst>
  </p:cSld>
  <p:clrMapOvr>
    <a:masterClrMapping/>
  </p:clrMapOvr>
  <p:transition spd="slow">
    <p:cove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BFC60FB4-27C2-4896-9B64-2DFE33815CE2}"/>
              </a:ext>
            </a:extLst>
          </p:cNvPr>
          <p:cNvGrpSpPr/>
          <p:nvPr userDrawn="1"/>
        </p:nvGrpSpPr>
        <p:grpSpPr bwMode="ltGray">
          <a:xfrm>
            <a:off x="7232499" y="-159283"/>
            <a:ext cx="4959501" cy="5224009"/>
            <a:chOff x="7232499" y="-159283"/>
            <a:chExt cx="4959501" cy="5224009"/>
          </a:xfrm>
          <a:solidFill>
            <a:srgbClr val="76280B">
              <a:alpha val="60000"/>
            </a:srgbClr>
          </a:solidFill>
        </p:grpSpPr>
        <p:pic>
          <p:nvPicPr>
            <p:cNvPr id="24" name="Graphic 23" descr="Single gear">
              <a:extLst>
                <a:ext uri="{FF2B5EF4-FFF2-40B4-BE49-F238E27FC236}">
                  <a16:creationId xmlns:a16="http://schemas.microsoft.com/office/drawing/2014/main" id="{EE89D477-BED5-4149-965A-0C122D97A01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25" name="Graphic 24" descr="Single gear">
              <a:extLst>
                <a:ext uri="{FF2B5EF4-FFF2-40B4-BE49-F238E27FC236}">
                  <a16:creationId xmlns:a16="http://schemas.microsoft.com/office/drawing/2014/main" id="{5CCE09A4-D09F-43A2-8459-2E9D3E96029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26" name="Graphic 25" descr="Single gear">
              <a:extLst>
                <a:ext uri="{FF2B5EF4-FFF2-40B4-BE49-F238E27FC236}">
                  <a16:creationId xmlns:a16="http://schemas.microsoft.com/office/drawing/2014/main" id="{9A46A1B3-2A0B-4FFE-AE15-A11187E434D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27" name="Graphic 26" descr="Single gear">
              <a:extLst>
                <a:ext uri="{FF2B5EF4-FFF2-40B4-BE49-F238E27FC236}">
                  <a16:creationId xmlns:a16="http://schemas.microsoft.com/office/drawing/2014/main" id="{D4F4A02A-94BC-4984-A372-3B77FC854C2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616D6166-2B42-4F11-BAA6-8ABAE1BE810C}" type="datetimeFigureOut">
              <a:rPr lang="en-US" smtClean="0"/>
              <a:t>11/27/2018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3252837719"/>
      </p:ext>
    </p:extLst>
  </p:cSld>
  <p:clrMapOvr>
    <a:masterClrMapping/>
  </p:clrMapOvr>
  <p:transition spd="slow">
    <p:cove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3 Colum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D1F89FDF-9788-47AD-B230-0314E7C8D087}"/>
              </a:ext>
            </a:extLst>
          </p:cNvPr>
          <p:cNvGrpSpPr/>
          <p:nvPr userDrawn="1"/>
        </p:nvGrpSpPr>
        <p:grpSpPr>
          <a:xfrm rot="10800000">
            <a:off x="99308" y="75467"/>
            <a:ext cx="5378800" cy="5588856"/>
            <a:chOff x="-424090" y="303112"/>
            <a:chExt cx="5378800" cy="5588856"/>
          </a:xfrm>
          <a:solidFill>
            <a:srgbClr val="F6BF73">
              <a:alpha val="30196"/>
            </a:srgbClr>
          </a:solidFill>
        </p:grpSpPr>
        <p:pic>
          <p:nvPicPr>
            <p:cNvPr id="19" name="Graphic 18" descr="Single gear">
              <a:extLst>
                <a:ext uri="{FF2B5EF4-FFF2-40B4-BE49-F238E27FC236}">
                  <a16:creationId xmlns:a16="http://schemas.microsoft.com/office/drawing/2014/main" id="{9CD6B783-A97E-437E-B4E2-F7D761F0A2EB}"/>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20" name="Graphic 19" descr="Single gear">
              <a:extLst>
                <a:ext uri="{FF2B5EF4-FFF2-40B4-BE49-F238E27FC236}">
                  <a16:creationId xmlns:a16="http://schemas.microsoft.com/office/drawing/2014/main" id="{4699BB72-0480-4165-8D15-316CEED8CEB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21" name="Graphic 20" descr="Single gear">
              <a:extLst>
                <a:ext uri="{FF2B5EF4-FFF2-40B4-BE49-F238E27FC236}">
                  <a16:creationId xmlns:a16="http://schemas.microsoft.com/office/drawing/2014/main" id="{685C07D9-1911-4085-8555-C992A61B10C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22" name="Graphic 21" descr="Single gear">
              <a:extLst>
                <a:ext uri="{FF2B5EF4-FFF2-40B4-BE49-F238E27FC236}">
                  <a16:creationId xmlns:a16="http://schemas.microsoft.com/office/drawing/2014/main" id="{D621B3C3-2371-4ED0-BC1D-87AABF852BD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23" name="Graphic 22" descr="Single gear">
              <a:extLst>
                <a:ext uri="{FF2B5EF4-FFF2-40B4-BE49-F238E27FC236}">
                  <a16:creationId xmlns:a16="http://schemas.microsoft.com/office/drawing/2014/main" id="{D7D15287-50FE-4441-BA06-D454D73F7EF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43076" y="1970240"/>
            <a:ext cx="10437812" cy="321164"/>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3" name="Date Placeholder 2"/>
          <p:cNvSpPr>
            <a:spLocks noGrp="1"/>
          </p:cNvSpPr>
          <p:nvPr>
            <p:ph type="dt" sz="half" idx="10"/>
          </p:nvPr>
        </p:nvSpPr>
        <p:spPr>
          <a:xfrm>
            <a:off x="8989256" y="5936187"/>
            <a:ext cx="2743200" cy="365125"/>
          </a:xfrm>
        </p:spPr>
        <p:txBody>
          <a:bodyPr/>
          <a:lstStyle/>
          <a:p>
            <a:fld id="{616D6166-2B42-4F11-BAA6-8ABAE1BE810C}" type="datetimeFigureOut">
              <a:rPr lang="en-US" smtClean="0"/>
              <a:t>11/27/2018</a:t>
            </a:fld>
            <a:endParaRPr lang="en-US"/>
          </a:p>
        </p:txBody>
      </p:sp>
      <p:sp>
        <p:nvSpPr>
          <p:cNvPr id="4" name="Footer Placeholder 3"/>
          <p:cNvSpPr>
            <a:spLocks noGrp="1"/>
          </p:cNvSpPr>
          <p:nvPr>
            <p:ph type="ftr" sz="quarter" idx="11"/>
          </p:nvPr>
        </p:nvSpPr>
        <p:spPr>
          <a:xfrm>
            <a:off x="2118596" y="5936188"/>
            <a:ext cx="6870660" cy="365125"/>
          </a:xfrm>
        </p:spPr>
        <p:txBody>
          <a:bodyPr/>
          <a:lstStyle/>
          <a:p>
            <a:r>
              <a:rPr lang="en-ZA" dirty="0"/>
              <a:t>Add a footer</a:t>
            </a:r>
            <a:endParaRPr lang="en-US" dirty="0"/>
          </a:p>
        </p:txBody>
      </p:sp>
      <p:sp>
        <p:nvSpPr>
          <p:cNvPr id="5" name="Slide Number Placeholder 4"/>
          <p:cNvSpPr>
            <a:spLocks noGrp="1"/>
          </p:cNvSpPr>
          <p:nvPr>
            <p:ph type="sldNum" sz="quarter" idx="12"/>
          </p:nvPr>
        </p:nvSpPr>
        <p:spPr>
          <a:xfrm>
            <a:off x="140493" y="748304"/>
            <a:ext cx="1154151" cy="1090789"/>
          </a:xfrm>
        </p:spPr>
        <p:txBody>
          <a:bodyPr/>
          <a:lstStyle/>
          <a:p>
            <a:fld id="{9E3FA76C-C565-46B6-8652-D75785E2521F}" type="slidenum">
              <a:rPr lang="en-US" smtClean="0"/>
              <a:t>‹#›</a:t>
            </a:fld>
            <a:endParaRPr lang="en-US"/>
          </a:p>
        </p:txBody>
      </p:sp>
      <p:cxnSp>
        <p:nvCxnSpPr>
          <p:cNvPr id="33" name="Straight Connector 32">
            <a:extLst>
              <a:ext uri="{FF2B5EF4-FFF2-40B4-BE49-F238E27FC236}">
                <a16:creationId xmlns:a16="http://schemas.microsoft.com/office/drawing/2014/main" id="{2664D24B-EA78-4E18-9226-569365267E5E}"/>
              </a:ext>
            </a:extLst>
          </p:cNvPr>
          <p:cNvCxnSpPr/>
          <p:nvPr userDrawn="1"/>
        </p:nvCxnSpPr>
        <p:spPr>
          <a:xfrm>
            <a:off x="8571139" y="969699"/>
            <a:ext cx="0" cy="6480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7" name="Title 1">
            <a:extLst>
              <a:ext uri="{FF2B5EF4-FFF2-40B4-BE49-F238E27FC236}">
                <a16:creationId xmlns:a16="http://schemas.microsoft.com/office/drawing/2014/main" id="{5BE17E03-04A7-46ED-8623-88DFFD7E30B0}"/>
              </a:ext>
            </a:extLst>
          </p:cNvPr>
          <p:cNvSpPr txBox="1">
            <a:spLocks/>
          </p:cNvSpPr>
          <p:nvPr userDrawn="1"/>
        </p:nvSpPr>
        <p:spPr>
          <a:xfrm>
            <a:off x="2106131" y="790252"/>
            <a:ext cx="3060802" cy="10809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endParaRPr lang="en-US" sz="2400" dirty="0"/>
          </a:p>
        </p:txBody>
      </p:sp>
      <p:cxnSp>
        <p:nvCxnSpPr>
          <p:cNvPr id="38" name="Straight Connector 37">
            <a:extLst>
              <a:ext uri="{FF2B5EF4-FFF2-40B4-BE49-F238E27FC236}">
                <a16:creationId xmlns:a16="http://schemas.microsoft.com/office/drawing/2014/main" id="{A3840076-AFCB-4C84-8E23-85DAD3CBEF3E}"/>
              </a:ext>
            </a:extLst>
          </p:cNvPr>
          <p:cNvCxnSpPr/>
          <p:nvPr userDrawn="1"/>
        </p:nvCxnSpPr>
        <p:spPr>
          <a:xfrm>
            <a:off x="5294539" y="969699"/>
            <a:ext cx="0" cy="6480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Title 50">
            <a:extLst>
              <a:ext uri="{FF2B5EF4-FFF2-40B4-BE49-F238E27FC236}">
                <a16:creationId xmlns:a16="http://schemas.microsoft.com/office/drawing/2014/main" id="{BBA20603-8433-4B38-976F-F18CF78D6BF9}"/>
              </a:ext>
            </a:extLst>
          </p:cNvPr>
          <p:cNvSpPr>
            <a:spLocks noGrp="1"/>
          </p:cNvSpPr>
          <p:nvPr>
            <p:ph type="title"/>
          </p:nvPr>
        </p:nvSpPr>
        <p:spPr>
          <a:xfrm>
            <a:off x="2106132" y="735087"/>
            <a:ext cx="3060802" cy="1080938"/>
          </a:xfrm>
        </p:spPr>
        <p:txBody>
          <a:bodyPr anchor="ctr" anchorCtr="0"/>
          <a:lstStyle>
            <a:lvl1pPr algn="ctr">
              <a:defRPr/>
            </a:lvl1pPr>
          </a:lstStyle>
          <a:p>
            <a:r>
              <a:rPr lang="en-US"/>
              <a:t>Click to edit Master title style</a:t>
            </a:r>
            <a:endParaRPr lang="en-US" dirty="0"/>
          </a:p>
        </p:txBody>
      </p:sp>
      <p:sp>
        <p:nvSpPr>
          <p:cNvPr id="53" name="Text Placeholder 52">
            <a:extLst>
              <a:ext uri="{FF2B5EF4-FFF2-40B4-BE49-F238E27FC236}">
                <a16:creationId xmlns:a16="http://schemas.microsoft.com/office/drawing/2014/main" id="{EF340F6C-3335-49B0-AE89-7103CA6A7F5E}"/>
              </a:ext>
            </a:extLst>
          </p:cNvPr>
          <p:cNvSpPr>
            <a:spLocks noGrp="1"/>
          </p:cNvSpPr>
          <p:nvPr>
            <p:ph type="body" sz="quarter" idx="18"/>
          </p:nvPr>
        </p:nvSpPr>
        <p:spPr>
          <a:xfrm>
            <a:off x="5384611" y="735013"/>
            <a:ext cx="3060700" cy="1081087"/>
          </a:xfrm>
        </p:spPr>
        <p:txBody>
          <a:bodyPr anchor="ctr" anchorCtr="0">
            <a:noAutofit/>
          </a:bodyPr>
          <a:lstStyle>
            <a:lvl1pPr marL="0" indent="0" algn="ctr">
              <a:buNone/>
              <a:defRPr sz="3600">
                <a:latin typeface="+mj-lt"/>
              </a:defRPr>
            </a:lvl1pPr>
            <a:lvl2pPr>
              <a:defRPr sz="3600">
                <a:latin typeface="+mj-lt"/>
              </a:defRPr>
            </a:lvl2pPr>
            <a:lvl3pPr>
              <a:defRPr sz="3600">
                <a:latin typeface="+mj-lt"/>
              </a:defRPr>
            </a:lvl3pPr>
            <a:lvl4pPr>
              <a:defRPr sz="3600">
                <a:latin typeface="+mj-lt"/>
              </a:defRPr>
            </a:lvl4pPr>
            <a:lvl5pPr>
              <a:defRPr sz="3600">
                <a:latin typeface="+mj-lt"/>
              </a:defRPr>
            </a:lvl5pPr>
          </a:lstStyle>
          <a:p>
            <a:pPr lvl="0"/>
            <a:r>
              <a:rPr lang="en-US"/>
              <a:t>Edit Master text styles</a:t>
            </a:r>
          </a:p>
        </p:txBody>
      </p:sp>
      <p:sp>
        <p:nvSpPr>
          <p:cNvPr id="55" name="Text Placeholder 54">
            <a:extLst>
              <a:ext uri="{FF2B5EF4-FFF2-40B4-BE49-F238E27FC236}">
                <a16:creationId xmlns:a16="http://schemas.microsoft.com/office/drawing/2014/main" id="{1F0AD31D-2FFB-40A9-96C2-F4EE3869BC54}"/>
              </a:ext>
            </a:extLst>
          </p:cNvPr>
          <p:cNvSpPr>
            <a:spLocks noGrp="1"/>
          </p:cNvSpPr>
          <p:nvPr>
            <p:ph type="body" sz="quarter" idx="19"/>
          </p:nvPr>
        </p:nvSpPr>
        <p:spPr>
          <a:xfrm>
            <a:off x="8662988" y="746125"/>
            <a:ext cx="3070225" cy="1058862"/>
          </a:xfrm>
        </p:spPr>
        <p:txBody>
          <a:bodyPr anchor="ctr" anchorCtr="0">
            <a:noAutofit/>
          </a:bodyPr>
          <a:lstStyle>
            <a:lvl1pPr marL="0" indent="0" algn="ctr">
              <a:buNone/>
              <a:defRPr sz="3600">
                <a:latin typeface="+mj-lt"/>
              </a:defRPr>
            </a:lvl1pPr>
            <a:lvl2pPr algn="ctr">
              <a:defRPr sz="3600">
                <a:latin typeface="+mj-lt"/>
              </a:defRPr>
            </a:lvl2pPr>
            <a:lvl3pPr algn="ctr">
              <a:defRPr sz="3600">
                <a:latin typeface="+mj-lt"/>
              </a:defRPr>
            </a:lvl3pPr>
            <a:lvl4pPr algn="ctr">
              <a:defRPr sz="3600">
                <a:latin typeface="+mj-lt"/>
              </a:defRPr>
            </a:lvl4pPr>
            <a:lvl5pPr algn="ctr">
              <a:defRPr sz="3600">
                <a:latin typeface="+mj-lt"/>
              </a:defRPr>
            </a:lvl5pPr>
          </a:lstStyle>
          <a:p>
            <a:pPr lvl="0"/>
            <a:r>
              <a:rPr lang="en-US"/>
              <a:t>Edit Master text styles</a:t>
            </a:r>
          </a:p>
        </p:txBody>
      </p:sp>
      <p:sp>
        <p:nvSpPr>
          <p:cNvPr id="57" name="Content Placeholder 56">
            <a:extLst>
              <a:ext uri="{FF2B5EF4-FFF2-40B4-BE49-F238E27FC236}">
                <a16:creationId xmlns:a16="http://schemas.microsoft.com/office/drawing/2014/main" id="{52B689E9-5B4C-4CC0-AAA4-847EB66C3302}"/>
              </a:ext>
            </a:extLst>
          </p:cNvPr>
          <p:cNvSpPr>
            <a:spLocks noGrp="1"/>
          </p:cNvSpPr>
          <p:nvPr>
            <p:ph sz="quarter" idx="20"/>
          </p:nvPr>
        </p:nvSpPr>
        <p:spPr>
          <a:xfrm>
            <a:off x="2106131" y="2116138"/>
            <a:ext cx="3060802" cy="37131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8" name="Content Placeholder 56">
            <a:extLst>
              <a:ext uri="{FF2B5EF4-FFF2-40B4-BE49-F238E27FC236}">
                <a16:creationId xmlns:a16="http://schemas.microsoft.com/office/drawing/2014/main" id="{1D5202CC-08D0-4157-9CB3-AA1EF4A2C855}"/>
              </a:ext>
            </a:extLst>
          </p:cNvPr>
          <p:cNvSpPr>
            <a:spLocks noGrp="1"/>
          </p:cNvSpPr>
          <p:nvPr>
            <p:ph sz="quarter" idx="21"/>
          </p:nvPr>
        </p:nvSpPr>
        <p:spPr>
          <a:xfrm>
            <a:off x="5384611" y="2103211"/>
            <a:ext cx="3060802" cy="37131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9" name="Content Placeholder 56">
            <a:extLst>
              <a:ext uri="{FF2B5EF4-FFF2-40B4-BE49-F238E27FC236}">
                <a16:creationId xmlns:a16="http://schemas.microsoft.com/office/drawing/2014/main" id="{7BE8E782-50B7-4C4E-BEA5-DDA27E0F6817}"/>
              </a:ext>
            </a:extLst>
          </p:cNvPr>
          <p:cNvSpPr>
            <a:spLocks noGrp="1"/>
          </p:cNvSpPr>
          <p:nvPr>
            <p:ph sz="quarter" idx="22"/>
          </p:nvPr>
        </p:nvSpPr>
        <p:spPr>
          <a:xfrm>
            <a:off x="8659892" y="2097613"/>
            <a:ext cx="3060802" cy="37131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25301431"/>
      </p:ext>
    </p:extLst>
  </p:cSld>
  <p:clrMapOvr>
    <a:masterClrMapping/>
  </p:clrMapOvr>
  <p:transition spd="slow">
    <p:cove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 Column">
    <p:bg bwMode="blackWhite">
      <p:bgRef idx="1003">
        <a:schemeClr val="bg2"/>
      </p:bgRef>
    </p:bg>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2C074DF2-6D4F-4B58-A82E-6322DB69A6CC}"/>
              </a:ext>
            </a:extLst>
          </p:cNvPr>
          <p:cNvGrpSpPr/>
          <p:nvPr userDrawn="1"/>
        </p:nvGrpSpPr>
        <p:grpSpPr bwMode="ltGray">
          <a:xfrm>
            <a:off x="7232499" y="-159283"/>
            <a:ext cx="4959501" cy="5242297"/>
            <a:chOff x="7232499" y="-159283"/>
            <a:chExt cx="4959501" cy="5242297"/>
          </a:xfrm>
          <a:solidFill>
            <a:srgbClr val="76280B">
              <a:alpha val="60000"/>
            </a:srgbClr>
          </a:solidFill>
        </p:grpSpPr>
        <p:pic>
          <p:nvPicPr>
            <p:cNvPr id="29" name="Graphic 28" descr="Single gear">
              <a:extLst>
                <a:ext uri="{FF2B5EF4-FFF2-40B4-BE49-F238E27FC236}">
                  <a16:creationId xmlns:a16="http://schemas.microsoft.com/office/drawing/2014/main" id="{B9A8CB2C-0A50-43EC-A2C7-F536FF84DE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31" name="Graphic 30" descr="Single gear">
              <a:extLst>
                <a:ext uri="{FF2B5EF4-FFF2-40B4-BE49-F238E27FC236}">
                  <a16:creationId xmlns:a16="http://schemas.microsoft.com/office/drawing/2014/main" id="{71F3D36D-2C1A-4D06-A27F-6A64AA11889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32" name="Graphic 31" descr="Single gear">
              <a:extLst>
                <a:ext uri="{FF2B5EF4-FFF2-40B4-BE49-F238E27FC236}">
                  <a16:creationId xmlns:a16="http://schemas.microsoft.com/office/drawing/2014/main" id="{61F0F601-D5AC-45C0-92B6-2376085B0D5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203014"/>
              <a:ext cx="2880000" cy="2880000"/>
            </a:xfrm>
            <a:prstGeom prst="rect">
              <a:avLst/>
            </a:prstGeom>
          </p:spPr>
        </p:pic>
        <p:pic>
          <p:nvPicPr>
            <p:cNvPr id="33" name="Graphic 32" descr="Single gear">
              <a:extLst>
                <a:ext uri="{FF2B5EF4-FFF2-40B4-BE49-F238E27FC236}">
                  <a16:creationId xmlns:a16="http://schemas.microsoft.com/office/drawing/2014/main" id="{DE792A6A-B423-4979-BD59-4CD4A74069B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616D6166-2B42-4F11-BAA6-8ABAE1BE810C}" type="datetimeFigureOut">
              <a:rPr lang="en-US" smtClean="0"/>
              <a:t>11/27/2018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2025567611"/>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Multiple Conten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E106B9E-EBA8-4369-8705-FDBBA60DC72E}"/>
              </a:ext>
            </a:extLst>
          </p:cNvPr>
          <p:cNvSpPr>
            <a:spLocks noGrp="1"/>
          </p:cNvSpPr>
          <p:nvPr>
            <p:ph type="body" sz="quarter" idx="13"/>
          </p:nvPr>
        </p:nvSpPr>
        <p:spPr>
          <a:xfrm>
            <a:off x="1860549" y="2101850"/>
            <a:ext cx="4433401" cy="823913"/>
          </a:xfrm>
        </p:spPr>
        <p:txBody>
          <a:bodyPr anchor="ctr" anchorCtr="0"/>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1" name="Group 10">
            <a:extLst>
              <a:ext uri="{FF2B5EF4-FFF2-40B4-BE49-F238E27FC236}">
                <a16:creationId xmlns:a16="http://schemas.microsoft.com/office/drawing/2014/main" id="{180D0165-A38B-4CE8-AE4D-186DBC04F8D4}"/>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2" name="Graphic 11" descr="Single gear">
              <a:extLst>
                <a:ext uri="{FF2B5EF4-FFF2-40B4-BE49-F238E27FC236}">
                  <a16:creationId xmlns:a16="http://schemas.microsoft.com/office/drawing/2014/main" id="{90C052C9-F1E0-4264-8CAC-31B0B8F76D67}"/>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3" name="Graphic 12" descr="Single gear">
              <a:extLst>
                <a:ext uri="{FF2B5EF4-FFF2-40B4-BE49-F238E27FC236}">
                  <a16:creationId xmlns:a16="http://schemas.microsoft.com/office/drawing/2014/main" id="{892FFF3D-7B2E-44EB-83BA-5453FEC4892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id="{CC5A9AF4-A787-49A3-83CF-889F9AEE0D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19" name="Graphic 18" descr="Single gear">
              <a:extLst>
                <a:ext uri="{FF2B5EF4-FFF2-40B4-BE49-F238E27FC236}">
                  <a16:creationId xmlns:a16="http://schemas.microsoft.com/office/drawing/2014/main" id="{B5D192A5-6FE9-49BC-9104-102935BA03A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616D6166-2B42-4F11-BAA6-8ABAE1BE810C}" type="datetimeFigureOut">
              <a:rPr lang="en-US" smtClean="0"/>
              <a:t>11/27/2018</a:t>
            </a:fld>
            <a:endParaRPr lang="en-US" dirty="0"/>
          </a:p>
        </p:txBody>
      </p:sp>
      <p:sp>
        <p:nvSpPr>
          <p:cNvPr id="5" name="Footer Placeholder 4"/>
          <p:cNvSpPr>
            <a:spLocks noGrp="1"/>
          </p:cNvSpPr>
          <p:nvPr>
            <p:ph type="ftr" sz="quarter" idx="11"/>
          </p:nvPr>
        </p:nvSpPr>
        <p:spPr/>
        <p:txBody>
          <a:bodyPr/>
          <a:lstStyle/>
          <a:p>
            <a:r>
              <a:rPr lang="en-ZA" dirty="0"/>
              <a:t>Add a footer</a:t>
            </a:r>
            <a:endParaRPr lang="en-US" dirty="0"/>
          </a:p>
        </p:txBody>
      </p:sp>
      <p:sp>
        <p:nvSpPr>
          <p:cNvPr id="6" name="Slide Number Placeholder 5"/>
          <p:cNvSpPr>
            <a:spLocks noGrp="1"/>
          </p:cNvSpPr>
          <p:nvPr>
            <p:ph type="sldNum" sz="quarter" idx="12"/>
          </p:nvPr>
        </p:nvSpPr>
        <p:spPr/>
        <p:txBody>
          <a:bodyPr/>
          <a:lstStyle/>
          <a:p>
            <a:fld id="{9E3FA76C-C565-46B6-8652-D75785E2521F}" type="slidenum">
              <a:rPr lang="en-US" smtClean="0"/>
              <a:t>‹#›</a:t>
            </a:fld>
            <a:endParaRPr lang="en-US"/>
          </a:p>
        </p:txBody>
      </p:sp>
      <p:sp>
        <p:nvSpPr>
          <p:cNvPr id="24" name="Text Placeholder 7">
            <a:extLst>
              <a:ext uri="{FF2B5EF4-FFF2-40B4-BE49-F238E27FC236}">
                <a16:creationId xmlns:a16="http://schemas.microsoft.com/office/drawing/2014/main" id="{F099E8F9-E092-4E4C-AB87-FB2B4EC4D0AD}"/>
              </a:ext>
            </a:extLst>
          </p:cNvPr>
          <p:cNvSpPr>
            <a:spLocks noGrp="1"/>
          </p:cNvSpPr>
          <p:nvPr>
            <p:ph type="body" sz="quarter" idx="14"/>
          </p:nvPr>
        </p:nvSpPr>
        <p:spPr>
          <a:xfrm>
            <a:off x="1860549" y="3044624"/>
            <a:ext cx="4433401" cy="823913"/>
          </a:xfrm>
        </p:spPr>
        <p:txBody>
          <a:bodyPr anchor="ctr" anchorCtr="0"/>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Text Placeholder 7">
            <a:extLst>
              <a:ext uri="{FF2B5EF4-FFF2-40B4-BE49-F238E27FC236}">
                <a16:creationId xmlns:a16="http://schemas.microsoft.com/office/drawing/2014/main" id="{782CF4FC-13E5-4A63-BCF2-3AF43B5F15B9}"/>
              </a:ext>
            </a:extLst>
          </p:cNvPr>
          <p:cNvSpPr>
            <a:spLocks noGrp="1"/>
          </p:cNvSpPr>
          <p:nvPr>
            <p:ph type="body" sz="quarter" idx="15"/>
          </p:nvPr>
        </p:nvSpPr>
        <p:spPr>
          <a:xfrm>
            <a:off x="1860549" y="3987398"/>
            <a:ext cx="4433401" cy="823913"/>
          </a:xfrm>
        </p:spPr>
        <p:txBody>
          <a:bodyPr anchor="ctr" anchorCtr="0"/>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Text Placeholder 7">
            <a:extLst>
              <a:ext uri="{FF2B5EF4-FFF2-40B4-BE49-F238E27FC236}">
                <a16:creationId xmlns:a16="http://schemas.microsoft.com/office/drawing/2014/main" id="{8523C4DE-E0C6-4EE1-9145-DA7819174663}"/>
              </a:ext>
            </a:extLst>
          </p:cNvPr>
          <p:cNvSpPr>
            <a:spLocks noGrp="1"/>
          </p:cNvSpPr>
          <p:nvPr>
            <p:ph type="body" sz="quarter" idx="16"/>
          </p:nvPr>
        </p:nvSpPr>
        <p:spPr>
          <a:xfrm>
            <a:off x="1860549" y="4930171"/>
            <a:ext cx="4433401" cy="823913"/>
          </a:xfrm>
        </p:spPr>
        <p:txBody>
          <a:bodyPr anchor="ctr" anchorCtr="0"/>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35263902"/>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EE363D07-B7E9-4C17-BF5B-ADACCCAD7C6C}"/>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2" name="Graphic 11" descr="Single gear">
              <a:extLst>
                <a:ext uri="{FF2B5EF4-FFF2-40B4-BE49-F238E27FC236}">
                  <a16:creationId xmlns:a16="http://schemas.microsoft.com/office/drawing/2014/main" id="{BF7F7D52-1EF2-49FA-AE87-7BE7232893FF}"/>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3" name="Graphic 12" descr="Single gear">
              <a:extLst>
                <a:ext uri="{FF2B5EF4-FFF2-40B4-BE49-F238E27FC236}">
                  <a16:creationId xmlns:a16="http://schemas.microsoft.com/office/drawing/2014/main" id="{ACC0D449-4064-40FD-A10D-BE7844EB877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4" name="Graphic 13" descr="Single gear">
              <a:extLst>
                <a:ext uri="{FF2B5EF4-FFF2-40B4-BE49-F238E27FC236}">
                  <a16:creationId xmlns:a16="http://schemas.microsoft.com/office/drawing/2014/main" id="{1FE621D1-1FD9-49E2-99C8-0CB37634CDC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0EA6856C-35D0-465E-B0CB-B889D4DA0B2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A493FB47-F1DA-40B8-A1F4-115CD1F7084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7" name="Picture 6"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6D6166-2B42-4F11-BAA6-8ABAE1BE810C}" type="datetimeFigureOut">
              <a:rPr lang="en-US" smtClean="0"/>
              <a:t>11/27/2018</a:t>
            </a:fld>
            <a:endParaRPr lang="en-US" dirty="0"/>
          </a:p>
        </p:txBody>
      </p:sp>
      <p:sp>
        <p:nvSpPr>
          <p:cNvPr id="5" name="Footer Placeholder 4"/>
          <p:cNvSpPr>
            <a:spLocks noGrp="1"/>
          </p:cNvSpPr>
          <p:nvPr>
            <p:ph type="ftr" sz="quarter" idx="11"/>
          </p:nvPr>
        </p:nvSpPr>
        <p:spPr/>
        <p:txBody>
          <a:bodyPr/>
          <a:lstStyle/>
          <a:p>
            <a:r>
              <a:rPr lang="en-ZA" dirty="0"/>
              <a:t>Add a footer</a:t>
            </a:r>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9E3FA76C-C565-46B6-8652-D75785E2521F}" type="slidenum">
              <a:rPr lang="en-US" smtClean="0"/>
              <a:t>‹#›</a:t>
            </a:fld>
            <a:endParaRPr lang="en-US" dirty="0"/>
          </a:p>
        </p:txBody>
      </p:sp>
    </p:spTree>
    <p:extLst>
      <p:ext uri="{BB962C8B-B14F-4D97-AF65-F5344CB8AC3E}">
        <p14:creationId xmlns:p14="http://schemas.microsoft.com/office/powerpoint/2010/main" val="50330418"/>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CBF5BF6C-5F7D-464E-B42E-D194CF355A7E}"/>
              </a:ext>
            </a:extLst>
          </p:cNvPr>
          <p:cNvGrpSpPr/>
          <p:nvPr userDrawn="1"/>
        </p:nvGrpSpPr>
        <p:grpSpPr bwMode="ltGray">
          <a:xfrm rot="5400000">
            <a:off x="7096454" y="1615369"/>
            <a:ext cx="4959501" cy="5525761"/>
            <a:chOff x="7232499" y="-159283"/>
            <a:chExt cx="4959501" cy="5525761"/>
          </a:xfrm>
          <a:solidFill>
            <a:srgbClr val="76280B">
              <a:alpha val="60000"/>
            </a:srgbClr>
          </a:solidFill>
        </p:grpSpPr>
        <p:pic>
          <p:nvPicPr>
            <p:cNvPr id="13" name="Graphic 12" descr="Single gear">
              <a:extLst>
                <a:ext uri="{FF2B5EF4-FFF2-40B4-BE49-F238E27FC236}">
                  <a16:creationId xmlns:a16="http://schemas.microsoft.com/office/drawing/2014/main" id="{8F045C13-A0AE-4F21-8EE7-47DCE4B458F8}"/>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14" name="Graphic 13" descr="Single gear">
              <a:extLst>
                <a:ext uri="{FF2B5EF4-FFF2-40B4-BE49-F238E27FC236}">
                  <a16:creationId xmlns:a16="http://schemas.microsoft.com/office/drawing/2014/main" id="{D5197B13-7446-4E28-A62C-4543D7BD632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5" name="Graphic 14" descr="Single gear">
              <a:extLst>
                <a:ext uri="{FF2B5EF4-FFF2-40B4-BE49-F238E27FC236}">
                  <a16:creationId xmlns:a16="http://schemas.microsoft.com/office/drawing/2014/main" id="{4B5B975A-536D-4192-B3DE-875F5E141AA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486478"/>
              <a:ext cx="2880000" cy="2880000"/>
            </a:xfrm>
            <a:prstGeom prst="rect">
              <a:avLst/>
            </a:prstGeom>
          </p:spPr>
        </p:pic>
        <p:pic>
          <p:nvPicPr>
            <p:cNvPr id="16" name="Graphic 15" descr="Single gear">
              <a:extLst>
                <a:ext uri="{FF2B5EF4-FFF2-40B4-BE49-F238E27FC236}">
                  <a16:creationId xmlns:a16="http://schemas.microsoft.com/office/drawing/2014/main" id="{5BB09BB4-511A-4714-92A7-D9CA09D1FD7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6D6166-2B42-4F11-BAA6-8ABAE1BE810C}" type="datetimeFigureOut">
              <a:rPr lang="en-US" smtClean="0"/>
              <a:t>11/27/2018</a:t>
            </a:fld>
            <a:endParaRPr lang="en-US"/>
          </a:p>
        </p:txBody>
      </p:sp>
      <p:sp>
        <p:nvSpPr>
          <p:cNvPr id="6" name="Footer Placeholder 5"/>
          <p:cNvSpPr>
            <a:spLocks noGrp="1"/>
          </p:cNvSpPr>
          <p:nvPr>
            <p:ph type="ftr" sz="quarter" idx="11"/>
          </p:nvPr>
        </p:nvSpPr>
        <p:spPr/>
        <p:txBody>
          <a:bodyPr/>
          <a:lstStyle/>
          <a:p>
            <a:r>
              <a:rPr lang="en-ZA" dirty="0"/>
              <a:t>Add a footer</a:t>
            </a:r>
            <a:endParaRPr lang="en-US" dirty="0"/>
          </a:p>
        </p:txBody>
      </p:sp>
      <p:sp>
        <p:nvSpPr>
          <p:cNvPr id="7" name="Slide Number Placeholder 6"/>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1762720106"/>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11281ABC-1821-4B63-88B5-74D2B13A11AF}"/>
              </a:ext>
            </a:extLst>
          </p:cNvPr>
          <p:cNvGrpSpPr/>
          <p:nvPr userDrawn="1"/>
        </p:nvGrpSpPr>
        <p:grpSpPr>
          <a:xfrm rot="5400000">
            <a:off x="175132" y="1273331"/>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A93E95CB-8B7F-4CE0-BD90-8078D78E5BE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308EA72E-9FD8-4137-AF70-2F45B4623A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7E5F03E5-E60E-40E5-996F-CE212FF64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7EB0518D-8C62-493A-B053-F7B2F41290B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37646" y="753228"/>
            <a:ext cx="9613861"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137645"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051448" y="2336873"/>
            <a:ext cx="4700058" cy="3599316"/>
          </a:xfrm>
        </p:spPr>
        <p:txBody>
          <a:bodyPr anchor="ctr" anchorCtr="0"/>
          <a:lstStyle>
            <a:lvl1pPr algn="ctr">
              <a:defRPr/>
            </a:lvl1pPr>
            <a:lvl2pPr algn="ctr">
              <a:defRPr/>
            </a:lvl2pPr>
            <a:lvl3pPr algn="ctr">
              <a:defRPr/>
            </a:lvl3pPr>
            <a:lvl4pPr algn="ctr">
              <a:defRPr/>
            </a:lvl4pPr>
            <a:lvl5pPr algn="ct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9008306" y="5936187"/>
            <a:ext cx="2743200" cy="365125"/>
          </a:xfrm>
        </p:spPr>
        <p:txBody>
          <a:bodyPr/>
          <a:lstStyle/>
          <a:p>
            <a:fld id="{616D6166-2B42-4F11-BAA6-8ABAE1BE810C}" type="datetimeFigureOut">
              <a:rPr lang="en-US" smtClean="0"/>
              <a:t>11/27/2018</a:t>
            </a:fld>
            <a:endParaRPr lang="en-US"/>
          </a:p>
        </p:txBody>
      </p:sp>
      <p:sp>
        <p:nvSpPr>
          <p:cNvPr id="6" name="Footer Placeholder 5"/>
          <p:cNvSpPr>
            <a:spLocks noGrp="1"/>
          </p:cNvSpPr>
          <p:nvPr>
            <p:ph type="ftr" sz="quarter" idx="11"/>
          </p:nvPr>
        </p:nvSpPr>
        <p:spPr>
          <a:xfrm>
            <a:off x="2137646" y="5936188"/>
            <a:ext cx="6870660" cy="365125"/>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56705" y="753227"/>
            <a:ext cx="1154151" cy="1090789"/>
          </a:xfrm>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3206977434"/>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F90C5C8C-B074-498F-921D-CC0B5DF8FBD3}"/>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5" name="Graphic 14" descr="Single gear">
              <a:extLst>
                <a:ext uri="{FF2B5EF4-FFF2-40B4-BE49-F238E27FC236}">
                  <a16:creationId xmlns:a16="http://schemas.microsoft.com/office/drawing/2014/main" id="{C270183A-92E0-49A5-B6BC-F19346763723}"/>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6" name="Graphic 15" descr="Single gear">
              <a:extLst>
                <a:ext uri="{FF2B5EF4-FFF2-40B4-BE49-F238E27FC236}">
                  <a16:creationId xmlns:a16="http://schemas.microsoft.com/office/drawing/2014/main" id="{6E086889-5472-4B65-A156-D0B8F369C34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7" name="Graphic 16" descr="Single gear">
              <a:extLst>
                <a:ext uri="{FF2B5EF4-FFF2-40B4-BE49-F238E27FC236}">
                  <a16:creationId xmlns:a16="http://schemas.microsoft.com/office/drawing/2014/main" id="{4BCBF44F-62C7-4F40-99DF-85C459F43ED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8" name="Graphic 17" descr="Single gear">
              <a:extLst>
                <a:ext uri="{FF2B5EF4-FFF2-40B4-BE49-F238E27FC236}">
                  <a16:creationId xmlns:a16="http://schemas.microsoft.com/office/drawing/2014/main" id="{ABF64D53-5ED0-4A1D-A7EA-94CDB0D37EC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9" name="Graphic 18" descr="Single gear">
              <a:extLst>
                <a:ext uri="{FF2B5EF4-FFF2-40B4-BE49-F238E27FC236}">
                  <a16:creationId xmlns:a16="http://schemas.microsoft.com/office/drawing/2014/main" id="{2565C769-10BF-4E7B-B099-B4FD458436E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10" name="Picture 9"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0320" y="2336873"/>
            <a:ext cx="4698358"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594123" y="2336873"/>
            <a:ext cx="4700059"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6D6166-2B42-4F11-BAA6-8ABAE1BE810C}" type="datetimeFigureOut">
              <a:rPr lang="en-US" smtClean="0"/>
              <a:t>11/27/2018</a:t>
            </a:fld>
            <a:endParaRPr lang="en-US"/>
          </a:p>
        </p:txBody>
      </p:sp>
      <p:sp>
        <p:nvSpPr>
          <p:cNvPr id="8" name="Footer Placeholder 7"/>
          <p:cNvSpPr>
            <a:spLocks noGrp="1"/>
          </p:cNvSpPr>
          <p:nvPr>
            <p:ph type="ftr" sz="quarter" idx="11"/>
          </p:nvPr>
        </p:nvSpPr>
        <p:spPr/>
        <p:txBody>
          <a:bodyPr/>
          <a:lstStyle/>
          <a:p>
            <a:r>
              <a:rPr lang="en-ZA" dirty="0"/>
              <a:t>Add a footer</a:t>
            </a:r>
            <a:endParaRPr lang="en-US" dirty="0"/>
          </a:p>
        </p:txBody>
      </p:sp>
      <p:sp>
        <p:nvSpPr>
          <p:cNvPr id="9" name="Slide Number Placeholder 8"/>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727138133"/>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11281ABC-1821-4B63-88B5-74D2B13A11AF}"/>
              </a:ext>
            </a:extLst>
          </p:cNvPr>
          <p:cNvGrpSpPr/>
          <p:nvPr userDrawn="1"/>
        </p:nvGrpSpPr>
        <p:grpSpPr>
          <a:xfrm rot="5400000">
            <a:off x="175132" y="1273331"/>
            <a:ext cx="5378800" cy="5588856"/>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id="{A93E95CB-8B7F-4CE0-BD90-8078D78E5BE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id="{308EA72E-9FD8-4137-AF70-2F45B4623A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id="{7E5F03E5-E60E-40E5-996F-CE212FF64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id="{7EB0518D-8C62-493A-B053-F7B2F41290B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ctangle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37646" y="753228"/>
            <a:ext cx="9613861" cy="1080938"/>
          </a:xfrm>
        </p:spPr>
        <p:txBody>
          <a:bodyPr/>
          <a:lstStyle/>
          <a:p>
            <a:r>
              <a:rPr lang="en-US"/>
              <a:t>Click to edit Master title style</a:t>
            </a:r>
            <a:endParaRPr lang="en-US" dirty="0"/>
          </a:p>
        </p:txBody>
      </p:sp>
      <p:sp>
        <p:nvSpPr>
          <p:cNvPr id="5" name="Date Placeholder 4"/>
          <p:cNvSpPr>
            <a:spLocks noGrp="1"/>
          </p:cNvSpPr>
          <p:nvPr>
            <p:ph type="dt" sz="half" idx="10"/>
          </p:nvPr>
        </p:nvSpPr>
        <p:spPr>
          <a:xfrm>
            <a:off x="9008306" y="5936187"/>
            <a:ext cx="2743200" cy="365125"/>
          </a:xfrm>
        </p:spPr>
        <p:txBody>
          <a:bodyPr/>
          <a:lstStyle/>
          <a:p>
            <a:fld id="{616D6166-2B42-4F11-BAA6-8ABAE1BE810C}" type="datetimeFigureOut">
              <a:rPr lang="en-US" smtClean="0"/>
              <a:t>11/27/2018</a:t>
            </a:fld>
            <a:endParaRPr lang="en-US"/>
          </a:p>
        </p:txBody>
      </p:sp>
      <p:sp>
        <p:nvSpPr>
          <p:cNvPr id="6" name="Footer Placeholder 5"/>
          <p:cNvSpPr>
            <a:spLocks noGrp="1"/>
          </p:cNvSpPr>
          <p:nvPr>
            <p:ph type="ftr" sz="quarter" idx="11"/>
          </p:nvPr>
        </p:nvSpPr>
        <p:spPr>
          <a:xfrm>
            <a:off x="2137646" y="5936188"/>
            <a:ext cx="6870660" cy="365125"/>
          </a:xfrm>
        </p:spPr>
        <p:txBody>
          <a:bodyPr/>
          <a:lstStyle/>
          <a:p>
            <a:r>
              <a:rPr lang="en-ZA" dirty="0"/>
              <a:t>Add a footer</a:t>
            </a:r>
            <a:endParaRPr lang="en-US" dirty="0"/>
          </a:p>
        </p:txBody>
      </p:sp>
      <p:sp>
        <p:nvSpPr>
          <p:cNvPr id="7" name="Slide Number Placeholder 6"/>
          <p:cNvSpPr>
            <a:spLocks noGrp="1"/>
          </p:cNvSpPr>
          <p:nvPr>
            <p:ph type="sldNum" sz="quarter" idx="12"/>
          </p:nvPr>
        </p:nvSpPr>
        <p:spPr>
          <a:xfrm>
            <a:off x="156705" y="753227"/>
            <a:ext cx="1154151" cy="1090789"/>
          </a:xfrm>
        </p:spPr>
        <p:txBody>
          <a:bodyPr/>
          <a:lstStyle/>
          <a:p>
            <a:fld id="{9E3FA76C-C565-46B6-8652-D75785E2521F}" type="slidenum">
              <a:rPr lang="en-US" smtClean="0"/>
              <a:t>‹#›</a:t>
            </a:fld>
            <a:endParaRPr lang="en-US"/>
          </a:p>
        </p:txBody>
      </p:sp>
      <p:sp>
        <p:nvSpPr>
          <p:cNvPr id="18" name="Content Placeholder 2">
            <a:extLst>
              <a:ext uri="{FF2B5EF4-FFF2-40B4-BE49-F238E27FC236}">
                <a16:creationId xmlns:a16="http://schemas.microsoft.com/office/drawing/2014/main" id="{FD7CD5CF-F924-43C6-9C02-06FBC84A6729}"/>
              </a:ext>
            </a:extLst>
          </p:cNvPr>
          <p:cNvSpPr>
            <a:spLocks noGrp="1"/>
          </p:cNvSpPr>
          <p:nvPr>
            <p:ph idx="1"/>
          </p:nvPr>
        </p:nvSpPr>
        <p:spPr>
          <a:xfrm>
            <a:off x="2137644" y="2161725"/>
            <a:ext cx="9613861" cy="370264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13184976"/>
      </p:ext>
    </p:extLst>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CA97C9F-27FA-4BCE-84C2-EA9C0347E974}"/>
              </a:ext>
            </a:extLst>
          </p:cNvPr>
          <p:cNvGrpSpPr/>
          <p:nvPr userDrawn="1"/>
        </p:nvGrpSpPr>
        <p:grpSpPr>
          <a:xfrm rot="5400000">
            <a:off x="227324" y="1282732"/>
            <a:ext cx="5378800" cy="5588856"/>
            <a:chOff x="-424090" y="303112"/>
            <a:chExt cx="5378800" cy="5588856"/>
          </a:xfrm>
          <a:solidFill>
            <a:srgbClr val="F6BF73">
              <a:alpha val="30196"/>
            </a:srgbClr>
          </a:solidFill>
        </p:grpSpPr>
        <p:pic>
          <p:nvPicPr>
            <p:cNvPr id="11" name="Graphic 10" descr="Single gear">
              <a:extLst>
                <a:ext uri="{FF2B5EF4-FFF2-40B4-BE49-F238E27FC236}">
                  <a16:creationId xmlns:a16="http://schemas.microsoft.com/office/drawing/2014/main" id="{6EEB6AF8-1385-4805-8E97-CDE431030B0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3195" t="12276" r="8371" b="1368"/>
            <a:stretch/>
          </p:blipFill>
          <p:spPr>
            <a:xfrm rot="5400000">
              <a:off x="1442081" y="2451153"/>
              <a:ext cx="3275424" cy="3606205"/>
            </a:xfrm>
            <a:prstGeom prst="rect">
              <a:avLst/>
            </a:prstGeom>
          </p:spPr>
        </p:pic>
        <p:pic>
          <p:nvPicPr>
            <p:cNvPr id="12" name="Graphic 11" descr="Single gear">
              <a:extLst>
                <a:ext uri="{FF2B5EF4-FFF2-40B4-BE49-F238E27FC236}">
                  <a16:creationId xmlns:a16="http://schemas.microsoft.com/office/drawing/2014/main" id="{1F08FE59-AC1A-4BF7-B9D5-7672C8C7D39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1092764" y="303112"/>
              <a:ext cx="2880000" cy="2880000"/>
            </a:xfrm>
            <a:prstGeom prst="rect">
              <a:avLst/>
            </a:prstGeom>
          </p:spPr>
        </p:pic>
        <p:pic>
          <p:nvPicPr>
            <p:cNvPr id="13" name="Graphic 12" descr="Single gear">
              <a:extLst>
                <a:ext uri="{FF2B5EF4-FFF2-40B4-BE49-F238E27FC236}">
                  <a16:creationId xmlns:a16="http://schemas.microsoft.com/office/drawing/2014/main" id="{F44470E0-8B01-46E6-90F1-4B52CB3EFF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424090" y="1817280"/>
              <a:ext cx="2880000" cy="2880000"/>
            </a:xfrm>
            <a:prstGeom prst="rect">
              <a:avLst/>
            </a:prstGeom>
          </p:spPr>
        </p:pic>
        <p:pic>
          <p:nvPicPr>
            <p:cNvPr id="14" name="Graphic 13" descr="Single gear">
              <a:extLst>
                <a:ext uri="{FF2B5EF4-FFF2-40B4-BE49-F238E27FC236}">
                  <a16:creationId xmlns:a16="http://schemas.microsoft.com/office/drawing/2014/main" id="{2FB2E216-0387-4DF4-A432-E877C96A7BA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625457" y="4024986"/>
              <a:ext cx="1620000" cy="1620000"/>
            </a:xfrm>
            <a:prstGeom prst="rect">
              <a:avLst/>
            </a:prstGeom>
          </p:spPr>
        </p:pic>
        <p:pic>
          <p:nvPicPr>
            <p:cNvPr id="15" name="Graphic 14" descr="Single gear">
              <a:extLst>
                <a:ext uri="{FF2B5EF4-FFF2-40B4-BE49-F238E27FC236}">
                  <a16:creationId xmlns:a16="http://schemas.microsoft.com/office/drawing/2014/main" id="{53685AA4-853C-46A8-8ADB-FA80FE59BF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3226710" y="1355170"/>
              <a:ext cx="1728000" cy="1728000"/>
            </a:xfrm>
            <a:prstGeom prst="rect">
              <a:avLst/>
            </a:prstGeom>
          </p:spPr>
        </p:pic>
      </p:grpSp>
      <p:pic>
        <p:nvPicPr>
          <p:cNvPr id="6" name="Picture 5"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16D6166-2B42-4F11-BAA6-8ABAE1BE810C}" type="datetimeFigureOut">
              <a:rPr lang="en-US" smtClean="0"/>
              <a:t>11/27/2018</a:t>
            </a:fld>
            <a:endParaRPr lang="en-US"/>
          </a:p>
        </p:txBody>
      </p:sp>
      <p:sp>
        <p:nvSpPr>
          <p:cNvPr id="4" name="Footer Placeholder 3"/>
          <p:cNvSpPr>
            <a:spLocks noGrp="1"/>
          </p:cNvSpPr>
          <p:nvPr>
            <p:ph type="ftr" sz="quarter" idx="11"/>
          </p:nvPr>
        </p:nvSpPr>
        <p:spPr/>
        <p:txBody>
          <a:bodyPr/>
          <a:lstStyle/>
          <a:p>
            <a:r>
              <a:rPr lang="en-ZA" dirty="0"/>
              <a:t>Add a footer</a:t>
            </a:r>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4199344538"/>
      </p:ext>
    </p:extLst>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C2D2AED-B2EF-46D8-BC7C-81AE25C80786}"/>
              </a:ext>
            </a:extLst>
          </p:cNvPr>
          <p:cNvGrpSpPr/>
          <p:nvPr userDrawn="1"/>
        </p:nvGrpSpPr>
        <p:grpSpPr bwMode="ltGray">
          <a:xfrm>
            <a:off x="7232499" y="-159283"/>
            <a:ext cx="4959501" cy="5224009"/>
            <a:chOff x="7232499" y="-159283"/>
            <a:chExt cx="4959501" cy="5224009"/>
          </a:xfrm>
          <a:solidFill>
            <a:srgbClr val="76280B">
              <a:alpha val="60000"/>
            </a:srgbClr>
          </a:solidFill>
        </p:grpSpPr>
        <p:pic>
          <p:nvPicPr>
            <p:cNvPr id="8" name="Graphic 7" descr="Single gear">
              <a:extLst>
                <a:ext uri="{FF2B5EF4-FFF2-40B4-BE49-F238E27FC236}">
                  <a16:creationId xmlns:a16="http://schemas.microsoft.com/office/drawing/2014/main" id="{2F9289FC-9317-4EC5-8064-00D34185019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8078" r="23442"/>
            <a:stretch/>
          </p:blipFill>
          <p:spPr bwMode="ltGray">
            <a:xfrm>
              <a:off x="8994950" y="0"/>
              <a:ext cx="3197050" cy="3421066"/>
            </a:xfrm>
            <a:prstGeom prst="rect">
              <a:avLst/>
            </a:prstGeom>
          </p:spPr>
        </p:pic>
        <p:pic>
          <p:nvPicPr>
            <p:cNvPr id="9" name="Graphic 8" descr="Single gear">
              <a:extLst>
                <a:ext uri="{FF2B5EF4-FFF2-40B4-BE49-F238E27FC236}">
                  <a16:creationId xmlns:a16="http://schemas.microsoft.com/office/drawing/2014/main" id="{09784D29-4AB9-4581-A176-2BC2AD58F82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7232499" y="667872"/>
              <a:ext cx="2880000" cy="2880000"/>
            </a:xfrm>
            <a:prstGeom prst="rect">
              <a:avLst/>
            </a:prstGeom>
          </p:spPr>
        </p:pic>
        <p:pic>
          <p:nvPicPr>
            <p:cNvPr id="10" name="Graphic 9" descr="Single gear">
              <a:extLst>
                <a:ext uri="{FF2B5EF4-FFF2-40B4-BE49-F238E27FC236}">
                  <a16:creationId xmlns:a16="http://schemas.microsoft.com/office/drawing/2014/main" id="{25EF2775-3EFB-4A64-8FAF-4D8B56AE073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746667" y="2184726"/>
              <a:ext cx="2880000" cy="2880000"/>
            </a:xfrm>
            <a:prstGeom prst="rect">
              <a:avLst/>
            </a:prstGeom>
          </p:spPr>
        </p:pic>
        <p:pic>
          <p:nvPicPr>
            <p:cNvPr id="11" name="Graphic 10" descr="Single gear">
              <a:extLst>
                <a:ext uri="{FF2B5EF4-FFF2-40B4-BE49-F238E27FC236}">
                  <a16:creationId xmlns:a16="http://schemas.microsoft.com/office/drawing/2014/main" id="{A34C11DA-4074-454D-800C-0FC5FBF1CD1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ltGray">
            <a:xfrm>
              <a:off x="8501643" y="-159283"/>
              <a:ext cx="1620000" cy="1620000"/>
            </a:xfrm>
            <a:prstGeom prst="rect">
              <a:avLst/>
            </a:prstGeom>
          </p:spPr>
        </p:pic>
      </p:grpSp>
      <p:pic>
        <p:nvPicPr>
          <p:cNvPr id="5" name="Picture 4" descr="HD-ShadowShor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16D6166-2B42-4F11-BAA6-8ABAE1BE810C}" type="datetimeFigureOut">
              <a:rPr lang="en-US" smtClean="0"/>
              <a:t>11/27/2018</a:t>
            </a:fld>
            <a:endParaRPr lang="en-US"/>
          </a:p>
        </p:txBody>
      </p:sp>
      <p:sp>
        <p:nvSpPr>
          <p:cNvPr id="3" name="Footer Placeholder 2"/>
          <p:cNvSpPr>
            <a:spLocks noGrp="1"/>
          </p:cNvSpPr>
          <p:nvPr>
            <p:ph type="ftr" sz="quarter" idx="11"/>
          </p:nvPr>
        </p:nvSpPr>
        <p:spPr/>
        <p:txBody>
          <a:bodyPr/>
          <a:lstStyle/>
          <a:p>
            <a:r>
              <a:rPr lang="en-ZA" dirty="0"/>
              <a:t>Add a footer</a:t>
            </a:r>
            <a:endParaRPr lang="en-US" dirty="0"/>
          </a:p>
        </p:txBody>
      </p:sp>
      <p:sp>
        <p:nvSpPr>
          <p:cNvPr id="4" name="Slide Number Placeholder 3"/>
          <p:cNvSpPr>
            <a:spLocks noGrp="1"/>
          </p:cNvSpPr>
          <p:nvPr>
            <p:ph type="sldNum" sz="quarter" idx="12"/>
          </p:nvPr>
        </p:nvSpPr>
        <p:spPr/>
        <p:txBody>
          <a:bodyPr/>
          <a:lstStyle/>
          <a:p>
            <a:fld id="{9E3FA76C-C565-46B6-8652-D75785E2521F}" type="slidenum">
              <a:rPr lang="en-US" smtClean="0"/>
              <a:t>‹#›</a:t>
            </a:fld>
            <a:endParaRPr lang="en-US"/>
          </a:p>
        </p:txBody>
      </p:sp>
    </p:spTree>
    <p:extLst>
      <p:ext uri="{BB962C8B-B14F-4D97-AF65-F5344CB8AC3E}">
        <p14:creationId xmlns:p14="http://schemas.microsoft.com/office/powerpoint/2010/main" val="1735406446"/>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16D6166-2B42-4F11-BAA6-8ABAE1BE810C}" type="datetimeFigureOut">
              <a:rPr lang="en-US" smtClean="0"/>
              <a:t>11/27/2018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ZA" dirty="0"/>
              <a:t>Add a footer</a:t>
            </a:r>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9E3FA76C-C565-46B6-8652-D75785E2521F}" type="slidenum">
              <a:rPr lang="en-US" smtClean="0"/>
              <a:t>‹#›</a:t>
            </a:fld>
            <a:endParaRPr lang="en-US" dirty="0"/>
          </a:p>
        </p:txBody>
      </p:sp>
    </p:spTree>
    <p:extLst>
      <p:ext uri="{BB962C8B-B14F-4D97-AF65-F5344CB8AC3E}">
        <p14:creationId xmlns:p14="http://schemas.microsoft.com/office/powerpoint/2010/main" val="3832264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9" r:id="rId5"/>
    <p:sldLayoutId id="2147483665" r:id="rId6"/>
    <p:sldLayoutId id="2147483680" r:id="rId7"/>
    <p:sldLayoutId id="2147483666" r:id="rId8"/>
    <p:sldLayoutId id="2147483667" r:id="rId9"/>
    <p:sldLayoutId id="2147483668" r:id="rId10"/>
    <p:sldLayoutId id="2147483681" r:id="rId11"/>
    <p:sldLayoutId id="2147483670" r:id="rId12"/>
    <p:sldLayoutId id="2147483671" r:id="rId13"/>
    <p:sldLayoutId id="2147483672" r:id="rId14"/>
    <p:sldLayoutId id="2147483673" r:id="rId15"/>
    <p:sldLayoutId id="2147483674" r:id="rId16"/>
    <p:sldLayoutId id="2147483678" r:id="rId17"/>
    <p:sldLayoutId id="2147483675" r:id="rId18"/>
  </p:sldLayoutIdLst>
  <p:transition spd="slow">
    <p:cover/>
  </p:transition>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8BBFB-4314-436C-A688-96F483D693AB}"/>
              </a:ext>
            </a:extLst>
          </p:cNvPr>
          <p:cNvSpPr>
            <a:spLocks noGrp="1"/>
          </p:cNvSpPr>
          <p:nvPr>
            <p:ph type="ctrTitle"/>
          </p:nvPr>
        </p:nvSpPr>
        <p:spPr/>
        <p:txBody>
          <a:bodyPr anchor="ctr" anchorCtr="0"/>
          <a:lstStyle/>
          <a:p>
            <a:r>
              <a:rPr lang="en-US" dirty="0"/>
              <a:t>Why do we  - - - ?</a:t>
            </a:r>
          </a:p>
        </p:txBody>
      </p:sp>
      <p:sp>
        <p:nvSpPr>
          <p:cNvPr id="3" name="Subtitle 2">
            <a:extLst>
              <a:ext uri="{FF2B5EF4-FFF2-40B4-BE49-F238E27FC236}">
                <a16:creationId xmlns:a16="http://schemas.microsoft.com/office/drawing/2014/main" id="{6AA173D3-8B7E-4F91-B862-AC30CB0D2705}"/>
              </a:ext>
            </a:extLst>
          </p:cNvPr>
          <p:cNvSpPr>
            <a:spLocks noGrp="1"/>
          </p:cNvSpPr>
          <p:nvPr>
            <p:ph type="subTitle" idx="1"/>
          </p:nvPr>
        </p:nvSpPr>
        <p:spPr/>
        <p:txBody>
          <a:bodyPr>
            <a:normAutofit/>
          </a:bodyPr>
          <a:lstStyle/>
          <a:p>
            <a:r>
              <a:rPr lang="en-US" sz="4400" b="1" dirty="0"/>
              <a:t>Sing?</a:t>
            </a:r>
          </a:p>
        </p:txBody>
      </p:sp>
      <p:pic>
        <p:nvPicPr>
          <p:cNvPr id="1028" name="Picture 4" descr="Image result for question mark">
            <a:extLst>
              <a:ext uri="{FF2B5EF4-FFF2-40B4-BE49-F238E27FC236}">
                <a16:creationId xmlns:a16="http://schemas.microsoft.com/office/drawing/2014/main" id="{FA5D1851-5CDE-4CEF-AFA6-4FF2A1C1AD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9" y="2742465"/>
            <a:ext cx="1373070" cy="137307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question mark">
            <a:extLst>
              <a:ext uri="{FF2B5EF4-FFF2-40B4-BE49-F238E27FC236}">
                <a16:creationId xmlns:a16="http://schemas.microsoft.com/office/drawing/2014/main" id="{22CC8F10-5E7F-4BA4-9EF4-BEF18B699C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85061" y="2742463"/>
            <a:ext cx="1373071" cy="1373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6530976"/>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27418-3B11-42DD-8436-FA3911BCD9C2}"/>
              </a:ext>
            </a:extLst>
          </p:cNvPr>
          <p:cNvSpPr>
            <a:spLocks noGrp="1"/>
          </p:cNvSpPr>
          <p:nvPr>
            <p:ph type="title"/>
          </p:nvPr>
        </p:nvSpPr>
        <p:spPr>
          <a:xfrm>
            <a:off x="1934818" y="753228"/>
            <a:ext cx="9816690" cy="1080938"/>
          </a:xfrm>
        </p:spPr>
        <p:txBody>
          <a:bodyPr/>
          <a:lstStyle/>
          <a:p>
            <a:r>
              <a:rPr lang="en-US" dirty="0"/>
              <a:t>6. Singing is the pathway to joy.</a:t>
            </a:r>
          </a:p>
        </p:txBody>
      </p:sp>
      <p:sp>
        <p:nvSpPr>
          <p:cNvPr id="3" name="Content Placeholder 2">
            <a:extLst>
              <a:ext uri="{FF2B5EF4-FFF2-40B4-BE49-F238E27FC236}">
                <a16:creationId xmlns:a16="http://schemas.microsoft.com/office/drawing/2014/main" id="{6EAD75AA-3FC7-45E2-B37A-056D63A07CE5}"/>
              </a:ext>
            </a:extLst>
          </p:cNvPr>
          <p:cNvSpPr>
            <a:spLocks noGrp="1"/>
          </p:cNvSpPr>
          <p:nvPr>
            <p:ph idx="1"/>
          </p:nvPr>
        </p:nvSpPr>
        <p:spPr>
          <a:xfrm>
            <a:off x="622852" y="2161725"/>
            <a:ext cx="11128653" cy="4146310"/>
          </a:xfrm>
        </p:spPr>
        <p:txBody>
          <a:bodyPr>
            <a:noAutofit/>
          </a:bodyPr>
          <a:lstStyle/>
          <a:p>
            <a:r>
              <a:rPr lang="en-US" sz="3200" b="1" dirty="0"/>
              <a:t>Singing will lift your spirit.</a:t>
            </a:r>
          </a:p>
          <a:p>
            <a:r>
              <a:rPr lang="en-US" sz="2800" dirty="0"/>
              <a:t>(Psalm 9:2)  I will be glad and rejoice in You; I will sing praise to Your name, O Most High.</a:t>
            </a:r>
          </a:p>
          <a:p>
            <a:r>
              <a:rPr lang="en-US" sz="2800" dirty="0"/>
              <a:t>(Psalm 51:14)  Deliver me from the guilt of bloodshed, O God, The God of my salvation, </a:t>
            </a:r>
            <a:r>
              <a:rPr lang="en-US" sz="2800" i="1" dirty="0"/>
              <a:t>And</a:t>
            </a:r>
            <a:r>
              <a:rPr lang="en-US" sz="2800" dirty="0"/>
              <a:t> my tongue shall sing aloud of Your righteousness.</a:t>
            </a:r>
          </a:p>
          <a:p>
            <a:r>
              <a:rPr lang="en-US" sz="2800" dirty="0"/>
              <a:t>(Psalm 59:16)  But I will sing of Your power; Yes, I will sing aloud of Your mercy in the morning; For You have been my defense And refuge in the day of my trouble.</a:t>
            </a:r>
          </a:p>
          <a:p>
            <a:endParaRPr lang="en-US" dirty="0"/>
          </a:p>
          <a:p>
            <a:endParaRPr lang="en-US" dirty="0"/>
          </a:p>
        </p:txBody>
      </p:sp>
      <p:pic>
        <p:nvPicPr>
          <p:cNvPr id="4" name="Picture 4" descr="Image result for question mark">
            <a:extLst>
              <a:ext uri="{FF2B5EF4-FFF2-40B4-BE49-F238E27FC236}">
                <a16:creationId xmlns:a16="http://schemas.microsoft.com/office/drawing/2014/main" id="{F0C5BEAD-0600-43A1-A37A-DF3D79E12C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891" y="710158"/>
            <a:ext cx="1230587" cy="1230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620303"/>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27418-3B11-42DD-8436-FA3911BCD9C2}"/>
              </a:ext>
            </a:extLst>
          </p:cNvPr>
          <p:cNvSpPr>
            <a:spLocks noGrp="1"/>
          </p:cNvSpPr>
          <p:nvPr>
            <p:ph type="title"/>
          </p:nvPr>
        </p:nvSpPr>
        <p:spPr>
          <a:xfrm>
            <a:off x="1934818" y="753228"/>
            <a:ext cx="9816690" cy="1080938"/>
          </a:xfrm>
        </p:spPr>
        <p:txBody>
          <a:bodyPr/>
          <a:lstStyle/>
          <a:p>
            <a:r>
              <a:rPr lang="en-US" dirty="0"/>
              <a:t>6. Singing is the pathway to joy.</a:t>
            </a:r>
          </a:p>
        </p:txBody>
      </p:sp>
      <p:sp>
        <p:nvSpPr>
          <p:cNvPr id="3" name="Content Placeholder 2">
            <a:extLst>
              <a:ext uri="{FF2B5EF4-FFF2-40B4-BE49-F238E27FC236}">
                <a16:creationId xmlns:a16="http://schemas.microsoft.com/office/drawing/2014/main" id="{6EAD75AA-3FC7-45E2-B37A-056D63A07CE5}"/>
              </a:ext>
            </a:extLst>
          </p:cNvPr>
          <p:cNvSpPr>
            <a:spLocks noGrp="1"/>
          </p:cNvSpPr>
          <p:nvPr>
            <p:ph idx="1"/>
          </p:nvPr>
        </p:nvSpPr>
        <p:spPr>
          <a:xfrm>
            <a:off x="622852" y="2161725"/>
            <a:ext cx="11128653" cy="4146310"/>
          </a:xfrm>
        </p:spPr>
        <p:txBody>
          <a:bodyPr>
            <a:noAutofit/>
          </a:bodyPr>
          <a:lstStyle/>
          <a:p>
            <a:r>
              <a:rPr lang="en-US" sz="3200" b="1" dirty="0"/>
              <a:t>Singing will lift your spirit.</a:t>
            </a:r>
          </a:p>
          <a:p>
            <a:r>
              <a:rPr lang="en-US" sz="3200" dirty="0"/>
              <a:t>(James 5:13)  Is anyone among you suffering? Let him pray. Is anyone cheerful? Let him sing psalms.</a:t>
            </a:r>
          </a:p>
          <a:p>
            <a:r>
              <a:rPr lang="en-US" sz="3600" dirty="0"/>
              <a:t>You may come to worship – sad, depressed.</a:t>
            </a:r>
          </a:p>
          <a:p>
            <a:r>
              <a:rPr lang="en-US" sz="3600" dirty="0"/>
              <a:t>You will leave encouraged and feeling better.</a:t>
            </a:r>
          </a:p>
        </p:txBody>
      </p:sp>
      <p:pic>
        <p:nvPicPr>
          <p:cNvPr id="4" name="Picture 4" descr="Image result for question mark">
            <a:extLst>
              <a:ext uri="{FF2B5EF4-FFF2-40B4-BE49-F238E27FC236}">
                <a16:creationId xmlns:a16="http://schemas.microsoft.com/office/drawing/2014/main" id="{F0C5BEAD-0600-43A1-A37A-DF3D79E12C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891" y="710158"/>
            <a:ext cx="1230587" cy="1230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7647506"/>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27418-3B11-42DD-8436-FA3911BCD9C2}"/>
              </a:ext>
            </a:extLst>
          </p:cNvPr>
          <p:cNvSpPr>
            <a:spLocks noGrp="1"/>
          </p:cNvSpPr>
          <p:nvPr>
            <p:ph type="title"/>
          </p:nvPr>
        </p:nvSpPr>
        <p:spPr>
          <a:xfrm>
            <a:off x="1934818" y="753228"/>
            <a:ext cx="9816690" cy="1080938"/>
          </a:xfrm>
        </p:spPr>
        <p:txBody>
          <a:bodyPr/>
          <a:lstStyle/>
          <a:p>
            <a:r>
              <a:rPr lang="en-US" dirty="0"/>
              <a:t>7. When you sing, you glorify God.</a:t>
            </a:r>
          </a:p>
        </p:txBody>
      </p:sp>
      <p:sp>
        <p:nvSpPr>
          <p:cNvPr id="3" name="Content Placeholder 2">
            <a:extLst>
              <a:ext uri="{FF2B5EF4-FFF2-40B4-BE49-F238E27FC236}">
                <a16:creationId xmlns:a16="http://schemas.microsoft.com/office/drawing/2014/main" id="{6EAD75AA-3FC7-45E2-B37A-056D63A07CE5}"/>
              </a:ext>
            </a:extLst>
          </p:cNvPr>
          <p:cNvSpPr>
            <a:spLocks noGrp="1"/>
          </p:cNvSpPr>
          <p:nvPr>
            <p:ph idx="1"/>
          </p:nvPr>
        </p:nvSpPr>
        <p:spPr>
          <a:xfrm>
            <a:off x="622852" y="2161725"/>
            <a:ext cx="11128653" cy="4146310"/>
          </a:xfrm>
        </p:spPr>
        <p:txBody>
          <a:bodyPr>
            <a:noAutofit/>
          </a:bodyPr>
          <a:lstStyle/>
          <a:p>
            <a:r>
              <a:rPr lang="en-US" sz="3600" dirty="0"/>
              <a:t>Who are you singing to?</a:t>
            </a:r>
          </a:p>
          <a:p>
            <a:r>
              <a:rPr lang="en-US" sz="3600" dirty="0"/>
              <a:t>Ephesians 5:19 making melody in your heart </a:t>
            </a:r>
            <a:r>
              <a:rPr lang="en-US" sz="3600" b="1" u="sng" dirty="0"/>
              <a:t>to the Lord</a:t>
            </a:r>
          </a:p>
          <a:p>
            <a:r>
              <a:rPr lang="en-US" sz="3600" dirty="0"/>
              <a:t>Colossians 3:16 singing with grace in your hearts </a:t>
            </a:r>
            <a:r>
              <a:rPr lang="en-US" sz="3600" b="1" u="sng" dirty="0"/>
              <a:t>to the Lord</a:t>
            </a:r>
            <a:endParaRPr lang="en-US" sz="3600" dirty="0"/>
          </a:p>
          <a:p>
            <a:endParaRPr lang="en-US" sz="3600" dirty="0"/>
          </a:p>
        </p:txBody>
      </p:sp>
      <p:pic>
        <p:nvPicPr>
          <p:cNvPr id="4" name="Picture 4" descr="Image result for question mark">
            <a:extLst>
              <a:ext uri="{FF2B5EF4-FFF2-40B4-BE49-F238E27FC236}">
                <a16:creationId xmlns:a16="http://schemas.microsoft.com/office/drawing/2014/main" id="{F0C5BEAD-0600-43A1-A37A-DF3D79E12C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891" y="710158"/>
            <a:ext cx="1230587" cy="1230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5926323"/>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27418-3B11-42DD-8436-FA3911BCD9C2}"/>
              </a:ext>
            </a:extLst>
          </p:cNvPr>
          <p:cNvSpPr>
            <a:spLocks noGrp="1"/>
          </p:cNvSpPr>
          <p:nvPr>
            <p:ph type="title"/>
          </p:nvPr>
        </p:nvSpPr>
        <p:spPr>
          <a:xfrm>
            <a:off x="1934818" y="753228"/>
            <a:ext cx="9816690" cy="1080938"/>
          </a:xfrm>
        </p:spPr>
        <p:txBody>
          <a:bodyPr/>
          <a:lstStyle/>
          <a:p>
            <a:r>
              <a:rPr lang="en-US" dirty="0"/>
              <a:t>7. When you sing, you glorify God.</a:t>
            </a:r>
          </a:p>
        </p:txBody>
      </p:sp>
      <p:sp>
        <p:nvSpPr>
          <p:cNvPr id="3" name="Content Placeholder 2">
            <a:extLst>
              <a:ext uri="{FF2B5EF4-FFF2-40B4-BE49-F238E27FC236}">
                <a16:creationId xmlns:a16="http://schemas.microsoft.com/office/drawing/2014/main" id="{6EAD75AA-3FC7-45E2-B37A-056D63A07CE5}"/>
              </a:ext>
            </a:extLst>
          </p:cNvPr>
          <p:cNvSpPr>
            <a:spLocks noGrp="1"/>
          </p:cNvSpPr>
          <p:nvPr>
            <p:ph idx="1"/>
          </p:nvPr>
        </p:nvSpPr>
        <p:spPr>
          <a:xfrm>
            <a:off x="622852" y="2161725"/>
            <a:ext cx="11128653" cy="4146310"/>
          </a:xfrm>
        </p:spPr>
        <p:txBody>
          <a:bodyPr>
            <a:noAutofit/>
          </a:bodyPr>
          <a:lstStyle/>
          <a:p>
            <a:r>
              <a:rPr lang="en-US" sz="3600" dirty="0"/>
              <a:t>Revelation 7:9-10  After these things I looked, and behold, a great multitude which no one could number, of all nations, tribes, peoples, and tongues, standing before the throne and before the Lamb, clothed with white robes, with palm branches in their hands, 10 and crying out with a loud voice, saying, "</a:t>
            </a:r>
            <a:r>
              <a:rPr lang="en-US" sz="3600" b="1" u="sng" dirty="0"/>
              <a:t>Salvation </a:t>
            </a:r>
            <a:r>
              <a:rPr lang="en-US" sz="3600" b="1" i="1" u="sng" dirty="0"/>
              <a:t>belongs</a:t>
            </a:r>
            <a:r>
              <a:rPr lang="en-US" sz="3600" b="1" u="sng" dirty="0"/>
              <a:t> to our God who sits on the throne, and to the Lamb!"</a:t>
            </a:r>
          </a:p>
          <a:p>
            <a:endParaRPr lang="en-US" dirty="0"/>
          </a:p>
          <a:p>
            <a:endParaRPr lang="en-US" sz="3600" dirty="0"/>
          </a:p>
          <a:p>
            <a:endParaRPr lang="en-US" sz="3600" dirty="0"/>
          </a:p>
        </p:txBody>
      </p:sp>
      <p:pic>
        <p:nvPicPr>
          <p:cNvPr id="4" name="Picture 4" descr="Image result for question mark">
            <a:extLst>
              <a:ext uri="{FF2B5EF4-FFF2-40B4-BE49-F238E27FC236}">
                <a16:creationId xmlns:a16="http://schemas.microsoft.com/office/drawing/2014/main" id="{F0C5BEAD-0600-43A1-A37A-DF3D79E12C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891" y="710158"/>
            <a:ext cx="1230587" cy="1230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3284532"/>
      </p:ext>
    </p:extLst>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27418-3B11-42DD-8436-FA3911BCD9C2}"/>
              </a:ext>
            </a:extLst>
          </p:cNvPr>
          <p:cNvSpPr>
            <a:spLocks noGrp="1"/>
          </p:cNvSpPr>
          <p:nvPr>
            <p:ph type="title"/>
          </p:nvPr>
        </p:nvSpPr>
        <p:spPr>
          <a:xfrm>
            <a:off x="1934818" y="753228"/>
            <a:ext cx="9816690" cy="1080938"/>
          </a:xfrm>
        </p:spPr>
        <p:txBody>
          <a:bodyPr/>
          <a:lstStyle/>
          <a:p>
            <a:r>
              <a:rPr lang="en-US" dirty="0"/>
              <a:t>7. When you sing, you glorify God.</a:t>
            </a:r>
          </a:p>
        </p:txBody>
      </p:sp>
      <p:sp>
        <p:nvSpPr>
          <p:cNvPr id="3" name="Content Placeholder 2">
            <a:extLst>
              <a:ext uri="{FF2B5EF4-FFF2-40B4-BE49-F238E27FC236}">
                <a16:creationId xmlns:a16="http://schemas.microsoft.com/office/drawing/2014/main" id="{6EAD75AA-3FC7-45E2-B37A-056D63A07CE5}"/>
              </a:ext>
            </a:extLst>
          </p:cNvPr>
          <p:cNvSpPr>
            <a:spLocks noGrp="1"/>
          </p:cNvSpPr>
          <p:nvPr>
            <p:ph idx="1"/>
          </p:nvPr>
        </p:nvSpPr>
        <p:spPr>
          <a:xfrm>
            <a:off x="622852" y="2161725"/>
            <a:ext cx="11128653" cy="4146310"/>
          </a:xfrm>
        </p:spPr>
        <p:txBody>
          <a:bodyPr>
            <a:noAutofit/>
          </a:bodyPr>
          <a:lstStyle/>
          <a:p>
            <a:r>
              <a:rPr lang="en-US" sz="2800" b="1" dirty="0"/>
              <a:t>We will sing the song of Moses and of the Lamb.</a:t>
            </a:r>
          </a:p>
          <a:p>
            <a:r>
              <a:rPr lang="en-US" sz="2800" dirty="0"/>
              <a:t>(Revelation 15:1-3)  Then I saw another sign in heaven, great and marvelous: seven angels having the seven last plagues, for in them the wrath of God is complete. 2 And I saw </a:t>
            </a:r>
            <a:r>
              <a:rPr lang="en-US" sz="2800" i="1" dirty="0"/>
              <a:t>something</a:t>
            </a:r>
            <a:r>
              <a:rPr lang="en-US" sz="2800" dirty="0"/>
              <a:t> like a sea of glass mingled with fire, and those who have the victory over the beast, over his image and over his mark </a:t>
            </a:r>
            <a:r>
              <a:rPr lang="en-US" sz="2800" i="1" dirty="0"/>
              <a:t>and</a:t>
            </a:r>
            <a:r>
              <a:rPr lang="en-US" sz="2800" dirty="0"/>
              <a:t> over the number of his name, standing on the sea of glass, having harps of God. 3 </a:t>
            </a:r>
            <a:r>
              <a:rPr lang="en-US" sz="2800" b="1" u="sng" dirty="0"/>
              <a:t>They sing the song of Moses, the servant of God, and the song of the Lamb</a:t>
            </a:r>
            <a:r>
              <a:rPr lang="en-US" sz="2800" dirty="0"/>
              <a:t>, saying: "Great and marvelous </a:t>
            </a:r>
            <a:r>
              <a:rPr lang="en-US" sz="2800" i="1" dirty="0"/>
              <a:t>are</a:t>
            </a:r>
            <a:r>
              <a:rPr lang="en-US" sz="2800" dirty="0"/>
              <a:t> Your works, Lord God Almighty! Just and true </a:t>
            </a:r>
            <a:r>
              <a:rPr lang="en-US" sz="2800" i="1" dirty="0"/>
              <a:t>are</a:t>
            </a:r>
            <a:r>
              <a:rPr lang="en-US" sz="2800" dirty="0"/>
              <a:t> Your ways, O King of the saints!</a:t>
            </a:r>
            <a:endParaRPr lang="en-US" sz="2800" b="1" u="sng" dirty="0"/>
          </a:p>
          <a:p>
            <a:endParaRPr lang="en-US" sz="2800" dirty="0"/>
          </a:p>
          <a:p>
            <a:endParaRPr lang="en-US" sz="2800" dirty="0"/>
          </a:p>
          <a:p>
            <a:endParaRPr lang="en-US" sz="2800" dirty="0"/>
          </a:p>
        </p:txBody>
      </p:sp>
      <p:pic>
        <p:nvPicPr>
          <p:cNvPr id="4" name="Picture 4" descr="Image result for question mark">
            <a:extLst>
              <a:ext uri="{FF2B5EF4-FFF2-40B4-BE49-F238E27FC236}">
                <a16:creationId xmlns:a16="http://schemas.microsoft.com/office/drawing/2014/main" id="{F0C5BEAD-0600-43A1-A37A-DF3D79E12C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891" y="710158"/>
            <a:ext cx="1230587" cy="1230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9108498"/>
      </p:ext>
    </p:extLst>
  </p:cSld>
  <p:clrMapOvr>
    <a:masterClrMapping/>
  </p:clrMapOvr>
  <p:transitio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27418-3B11-42DD-8436-FA3911BCD9C2}"/>
              </a:ext>
            </a:extLst>
          </p:cNvPr>
          <p:cNvSpPr>
            <a:spLocks noGrp="1"/>
          </p:cNvSpPr>
          <p:nvPr>
            <p:ph type="title"/>
          </p:nvPr>
        </p:nvSpPr>
        <p:spPr>
          <a:xfrm>
            <a:off x="1934818" y="753228"/>
            <a:ext cx="9816690" cy="1080938"/>
          </a:xfrm>
        </p:spPr>
        <p:txBody>
          <a:bodyPr/>
          <a:lstStyle/>
          <a:p>
            <a:r>
              <a:rPr lang="en-US" dirty="0"/>
              <a:t>Why do we sing?</a:t>
            </a:r>
          </a:p>
        </p:txBody>
      </p:sp>
      <p:sp>
        <p:nvSpPr>
          <p:cNvPr id="3" name="Content Placeholder 2">
            <a:extLst>
              <a:ext uri="{FF2B5EF4-FFF2-40B4-BE49-F238E27FC236}">
                <a16:creationId xmlns:a16="http://schemas.microsoft.com/office/drawing/2014/main" id="{6EAD75AA-3FC7-45E2-B37A-056D63A07CE5}"/>
              </a:ext>
            </a:extLst>
          </p:cNvPr>
          <p:cNvSpPr>
            <a:spLocks noGrp="1"/>
          </p:cNvSpPr>
          <p:nvPr>
            <p:ph idx="1"/>
          </p:nvPr>
        </p:nvSpPr>
        <p:spPr>
          <a:xfrm>
            <a:off x="622852" y="2161725"/>
            <a:ext cx="11128653" cy="4146310"/>
          </a:xfrm>
        </p:spPr>
        <p:txBody>
          <a:bodyPr>
            <a:noAutofit/>
          </a:bodyPr>
          <a:lstStyle/>
          <a:p>
            <a:pPr algn="ctr"/>
            <a:r>
              <a:rPr lang="en-US" sz="4400" b="1" dirty="0"/>
              <a:t>Sing when you are happy.</a:t>
            </a:r>
          </a:p>
          <a:p>
            <a:pPr algn="ctr"/>
            <a:r>
              <a:rPr lang="en-US" sz="4400" b="1" dirty="0"/>
              <a:t>Sing when you are not happy.</a:t>
            </a:r>
          </a:p>
          <a:p>
            <a:pPr algn="ctr"/>
            <a:r>
              <a:rPr lang="en-US" sz="4400" b="1" dirty="0"/>
              <a:t>Sing to be stronger.</a:t>
            </a:r>
          </a:p>
          <a:p>
            <a:pPr algn="ctr"/>
            <a:r>
              <a:rPr lang="en-US" sz="4400" b="1" dirty="0"/>
              <a:t>Sing to strengthen others.</a:t>
            </a:r>
          </a:p>
          <a:p>
            <a:pPr algn="ctr"/>
            <a:r>
              <a:rPr lang="en-US" sz="4400" b="1" dirty="0"/>
              <a:t>Sing to glorify God.</a:t>
            </a:r>
            <a:endParaRPr lang="en-US" sz="4400" dirty="0"/>
          </a:p>
        </p:txBody>
      </p:sp>
      <p:pic>
        <p:nvPicPr>
          <p:cNvPr id="4" name="Picture 4" descr="Image result for question mark">
            <a:extLst>
              <a:ext uri="{FF2B5EF4-FFF2-40B4-BE49-F238E27FC236}">
                <a16:creationId xmlns:a16="http://schemas.microsoft.com/office/drawing/2014/main" id="{F0C5BEAD-0600-43A1-A37A-DF3D79E12C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891" y="710158"/>
            <a:ext cx="1230587" cy="1230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3653233"/>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7E30B-392D-4691-8125-129E25AAA524}"/>
              </a:ext>
            </a:extLst>
          </p:cNvPr>
          <p:cNvSpPr>
            <a:spLocks noGrp="1"/>
          </p:cNvSpPr>
          <p:nvPr>
            <p:ph type="title"/>
          </p:nvPr>
        </p:nvSpPr>
        <p:spPr/>
        <p:txBody>
          <a:bodyPr/>
          <a:lstStyle/>
          <a:p>
            <a:r>
              <a:rPr lang="en-US" dirty="0"/>
              <a:t>An extended series to answer the WHYs</a:t>
            </a:r>
          </a:p>
        </p:txBody>
      </p:sp>
      <p:sp>
        <p:nvSpPr>
          <p:cNvPr id="3" name="Text Placeholder 2">
            <a:extLst>
              <a:ext uri="{FF2B5EF4-FFF2-40B4-BE49-F238E27FC236}">
                <a16:creationId xmlns:a16="http://schemas.microsoft.com/office/drawing/2014/main" id="{E7C2A41D-6B6E-4DD0-A7BD-E8CA001266EE}"/>
              </a:ext>
            </a:extLst>
          </p:cNvPr>
          <p:cNvSpPr>
            <a:spLocks noGrp="1"/>
          </p:cNvSpPr>
          <p:nvPr>
            <p:ph type="body" idx="1"/>
          </p:nvPr>
        </p:nvSpPr>
        <p:spPr>
          <a:xfrm>
            <a:off x="680322" y="4232171"/>
            <a:ext cx="9613860" cy="2221638"/>
          </a:xfrm>
        </p:spPr>
        <p:txBody>
          <a:bodyPr>
            <a:normAutofit/>
          </a:bodyPr>
          <a:lstStyle/>
          <a:p>
            <a:r>
              <a:rPr lang="en-US" sz="3200" dirty="0"/>
              <a:t>Many go through worship without learning WHY we do, believe, teach and practice what we do.</a:t>
            </a:r>
          </a:p>
          <a:p>
            <a:r>
              <a:rPr lang="en-US" sz="3200" dirty="0"/>
              <a:t>In 2019 I am going to try to dig a little deeper and answer the why of our faith and practice.</a:t>
            </a:r>
          </a:p>
          <a:p>
            <a:endParaRPr lang="en-US" sz="2400" dirty="0"/>
          </a:p>
          <a:p>
            <a:endParaRPr lang="en-US" sz="2400" dirty="0"/>
          </a:p>
        </p:txBody>
      </p:sp>
      <p:pic>
        <p:nvPicPr>
          <p:cNvPr id="2050" name="Picture 2" descr="Image result for question mark">
            <a:extLst>
              <a:ext uri="{FF2B5EF4-FFF2-40B4-BE49-F238E27FC236}">
                <a16:creationId xmlns:a16="http://schemas.microsoft.com/office/drawing/2014/main" id="{4FF9D210-337E-4F01-9CF1-F6562FE835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74018" y="2793368"/>
            <a:ext cx="1243841" cy="124384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question mark">
            <a:extLst>
              <a:ext uri="{FF2B5EF4-FFF2-40B4-BE49-F238E27FC236}">
                <a16:creationId xmlns:a16="http://schemas.microsoft.com/office/drawing/2014/main" id="{35E8C181-0164-4259-BBAB-66BBBC9380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6557" y="0"/>
            <a:ext cx="2647559" cy="26475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5843633"/>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27418-3B11-42DD-8436-FA3911BCD9C2}"/>
              </a:ext>
            </a:extLst>
          </p:cNvPr>
          <p:cNvSpPr>
            <a:spLocks noGrp="1"/>
          </p:cNvSpPr>
          <p:nvPr>
            <p:ph type="title"/>
          </p:nvPr>
        </p:nvSpPr>
        <p:spPr/>
        <p:txBody>
          <a:bodyPr/>
          <a:lstStyle/>
          <a:p>
            <a:r>
              <a:rPr lang="en-US" dirty="0"/>
              <a:t>Why do we sing?</a:t>
            </a:r>
          </a:p>
        </p:txBody>
      </p:sp>
      <p:sp>
        <p:nvSpPr>
          <p:cNvPr id="3" name="Content Placeholder 2">
            <a:extLst>
              <a:ext uri="{FF2B5EF4-FFF2-40B4-BE49-F238E27FC236}">
                <a16:creationId xmlns:a16="http://schemas.microsoft.com/office/drawing/2014/main" id="{6EAD75AA-3FC7-45E2-B37A-056D63A07CE5}"/>
              </a:ext>
            </a:extLst>
          </p:cNvPr>
          <p:cNvSpPr>
            <a:spLocks noGrp="1"/>
          </p:cNvSpPr>
          <p:nvPr>
            <p:ph idx="1"/>
          </p:nvPr>
        </p:nvSpPr>
        <p:spPr/>
        <p:txBody>
          <a:bodyPr>
            <a:normAutofit/>
          </a:bodyPr>
          <a:lstStyle/>
          <a:p>
            <a:r>
              <a:rPr lang="en-US" sz="3600" dirty="0"/>
              <a:t>There are many side issues that we often discuss:</a:t>
            </a:r>
          </a:p>
          <a:p>
            <a:r>
              <a:rPr lang="en-US" sz="3600" dirty="0"/>
              <a:t>Instrumental music</a:t>
            </a:r>
          </a:p>
          <a:p>
            <a:r>
              <a:rPr lang="en-US" sz="3600" dirty="0"/>
              <a:t>Choir, solos, praise team</a:t>
            </a:r>
          </a:p>
          <a:p>
            <a:r>
              <a:rPr lang="en-US" sz="3600" dirty="0"/>
              <a:t>Entertainment</a:t>
            </a:r>
          </a:p>
          <a:p>
            <a:r>
              <a:rPr lang="en-US" sz="3600" dirty="0"/>
              <a:t>Important question: Why do we sing?</a:t>
            </a:r>
          </a:p>
        </p:txBody>
      </p:sp>
      <p:pic>
        <p:nvPicPr>
          <p:cNvPr id="4" name="Picture 4" descr="Image result for question mark">
            <a:extLst>
              <a:ext uri="{FF2B5EF4-FFF2-40B4-BE49-F238E27FC236}">
                <a16:creationId xmlns:a16="http://schemas.microsoft.com/office/drawing/2014/main" id="{F0C5BEAD-0600-43A1-A37A-DF3D79E12C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891" y="710158"/>
            <a:ext cx="1230587" cy="1230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5074693"/>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27418-3B11-42DD-8436-FA3911BCD9C2}"/>
              </a:ext>
            </a:extLst>
          </p:cNvPr>
          <p:cNvSpPr>
            <a:spLocks noGrp="1"/>
          </p:cNvSpPr>
          <p:nvPr>
            <p:ph type="title"/>
          </p:nvPr>
        </p:nvSpPr>
        <p:spPr/>
        <p:txBody>
          <a:bodyPr/>
          <a:lstStyle/>
          <a:p>
            <a:r>
              <a:rPr lang="en-US" dirty="0"/>
              <a:t>1. When you sing, you obey.</a:t>
            </a:r>
          </a:p>
        </p:txBody>
      </p:sp>
      <p:sp>
        <p:nvSpPr>
          <p:cNvPr id="3" name="Content Placeholder 2">
            <a:extLst>
              <a:ext uri="{FF2B5EF4-FFF2-40B4-BE49-F238E27FC236}">
                <a16:creationId xmlns:a16="http://schemas.microsoft.com/office/drawing/2014/main" id="{6EAD75AA-3FC7-45E2-B37A-056D63A07CE5}"/>
              </a:ext>
            </a:extLst>
          </p:cNvPr>
          <p:cNvSpPr>
            <a:spLocks noGrp="1"/>
          </p:cNvSpPr>
          <p:nvPr>
            <p:ph idx="1"/>
          </p:nvPr>
        </p:nvSpPr>
        <p:spPr>
          <a:xfrm>
            <a:off x="622852" y="2161725"/>
            <a:ext cx="11128653" cy="4146310"/>
          </a:xfrm>
        </p:spPr>
        <p:txBody>
          <a:bodyPr>
            <a:noAutofit/>
          </a:bodyPr>
          <a:lstStyle/>
          <a:p>
            <a:r>
              <a:rPr lang="en-US" sz="3200" b="1" dirty="0"/>
              <a:t>Singing is NOT an option – It’s a command.</a:t>
            </a:r>
          </a:p>
          <a:p>
            <a:r>
              <a:rPr lang="en-US" sz="3200" dirty="0"/>
              <a:t>(Colossians 3:16)  Let the word of Christ dwell in you richly in all wisdom, teaching and admonishing one another in psalms and hymns and spiritual songs, singing with grace in your hearts to the Lord.</a:t>
            </a:r>
          </a:p>
          <a:p>
            <a:r>
              <a:rPr lang="en-US" sz="3200" dirty="0"/>
              <a:t>(Ephesians 5:19)  speaking to one another in psalms and hymns and spiritual songs, singing and making melody in your heart to the Lord</a:t>
            </a:r>
          </a:p>
        </p:txBody>
      </p:sp>
      <p:pic>
        <p:nvPicPr>
          <p:cNvPr id="4" name="Picture 4" descr="Image result for question mark">
            <a:extLst>
              <a:ext uri="{FF2B5EF4-FFF2-40B4-BE49-F238E27FC236}">
                <a16:creationId xmlns:a16="http://schemas.microsoft.com/office/drawing/2014/main" id="{F0C5BEAD-0600-43A1-A37A-DF3D79E12C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891" y="710158"/>
            <a:ext cx="1230587" cy="1230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2092030"/>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27418-3B11-42DD-8436-FA3911BCD9C2}"/>
              </a:ext>
            </a:extLst>
          </p:cNvPr>
          <p:cNvSpPr>
            <a:spLocks noGrp="1"/>
          </p:cNvSpPr>
          <p:nvPr>
            <p:ph type="title"/>
          </p:nvPr>
        </p:nvSpPr>
        <p:spPr>
          <a:xfrm>
            <a:off x="1934818" y="753228"/>
            <a:ext cx="9816690" cy="1080938"/>
          </a:xfrm>
        </p:spPr>
        <p:txBody>
          <a:bodyPr/>
          <a:lstStyle/>
          <a:p>
            <a:r>
              <a:rPr lang="en-US" dirty="0"/>
              <a:t>2. When you sing, you dig deep in the Word.</a:t>
            </a:r>
          </a:p>
        </p:txBody>
      </p:sp>
      <p:sp>
        <p:nvSpPr>
          <p:cNvPr id="3" name="Content Placeholder 2">
            <a:extLst>
              <a:ext uri="{FF2B5EF4-FFF2-40B4-BE49-F238E27FC236}">
                <a16:creationId xmlns:a16="http://schemas.microsoft.com/office/drawing/2014/main" id="{6EAD75AA-3FC7-45E2-B37A-056D63A07CE5}"/>
              </a:ext>
            </a:extLst>
          </p:cNvPr>
          <p:cNvSpPr>
            <a:spLocks noGrp="1"/>
          </p:cNvSpPr>
          <p:nvPr>
            <p:ph idx="1"/>
          </p:nvPr>
        </p:nvSpPr>
        <p:spPr>
          <a:xfrm>
            <a:off x="622852" y="2161725"/>
            <a:ext cx="11128653" cy="4146310"/>
          </a:xfrm>
        </p:spPr>
        <p:txBody>
          <a:bodyPr>
            <a:noAutofit/>
          </a:bodyPr>
          <a:lstStyle/>
          <a:p>
            <a:r>
              <a:rPr lang="en-US" sz="3200" b="1" dirty="0"/>
              <a:t>Singing comes from a heart filled with the Word.</a:t>
            </a:r>
          </a:p>
          <a:p>
            <a:r>
              <a:rPr lang="en-US" sz="3200" dirty="0"/>
              <a:t>(Colossians 3:16a)  Let the word of Christ dwell in you richly in all wisdom</a:t>
            </a:r>
          </a:p>
          <a:p>
            <a:r>
              <a:rPr lang="en-US" sz="3200" dirty="0"/>
              <a:t>Let the teaching of Christ live (dwell, take up residence) in you.</a:t>
            </a:r>
          </a:p>
          <a:p>
            <a:r>
              <a:rPr lang="en-US" sz="3200" dirty="0"/>
              <a:t>Singing is not just to fill time, warm up for the sermon.</a:t>
            </a:r>
          </a:p>
          <a:p>
            <a:r>
              <a:rPr lang="en-US" sz="3200" dirty="0"/>
              <a:t>Singing is the Word dwelling in us.</a:t>
            </a:r>
          </a:p>
        </p:txBody>
      </p:sp>
      <p:pic>
        <p:nvPicPr>
          <p:cNvPr id="4" name="Picture 4" descr="Image result for question mark">
            <a:extLst>
              <a:ext uri="{FF2B5EF4-FFF2-40B4-BE49-F238E27FC236}">
                <a16:creationId xmlns:a16="http://schemas.microsoft.com/office/drawing/2014/main" id="{F0C5BEAD-0600-43A1-A37A-DF3D79E12C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891" y="710158"/>
            <a:ext cx="1230587" cy="1230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4136899"/>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27418-3B11-42DD-8436-FA3911BCD9C2}"/>
              </a:ext>
            </a:extLst>
          </p:cNvPr>
          <p:cNvSpPr>
            <a:spLocks noGrp="1"/>
          </p:cNvSpPr>
          <p:nvPr>
            <p:ph type="title"/>
          </p:nvPr>
        </p:nvSpPr>
        <p:spPr>
          <a:xfrm>
            <a:off x="1934818" y="753228"/>
            <a:ext cx="9816690" cy="1080938"/>
          </a:xfrm>
        </p:spPr>
        <p:txBody>
          <a:bodyPr/>
          <a:lstStyle/>
          <a:p>
            <a:r>
              <a:rPr lang="en-US" dirty="0"/>
              <a:t>3. When you sing, you encourage others.</a:t>
            </a:r>
          </a:p>
        </p:txBody>
      </p:sp>
      <p:sp>
        <p:nvSpPr>
          <p:cNvPr id="3" name="Content Placeholder 2">
            <a:extLst>
              <a:ext uri="{FF2B5EF4-FFF2-40B4-BE49-F238E27FC236}">
                <a16:creationId xmlns:a16="http://schemas.microsoft.com/office/drawing/2014/main" id="{6EAD75AA-3FC7-45E2-B37A-056D63A07CE5}"/>
              </a:ext>
            </a:extLst>
          </p:cNvPr>
          <p:cNvSpPr>
            <a:spLocks noGrp="1"/>
          </p:cNvSpPr>
          <p:nvPr>
            <p:ph idx="1"/>
          </p:nvPr>
        </p:nvSpPr>
        <p:spPr>
          <a:xfrm>
            <a:off x="622852" y="2161725"/>
            <a:ext cx="11128653" cy="4146310"/>
          </a:xfrm>
        </p:spPr>
        <p:txBody>
          <a:bodyPr>
            <a:noAutofit/>
          </a:bodyPr>
          <a:lstStyle/>
          <a:p>
            <a:r>
              <a:rPr lang="en-US" sz="3200" b="1" dirty="0"/>
              <a:t>Singing comes from a heart filled with the Word.</a:t>
            </a:r>
          </a:p>
          <a:p>
            <a:r>
              <a:rPr lang="en-US" sz="3200" dirty="0"/>
              <a:t>(Colossians 3:16) Let the word of Christ dwell in you richly in all wisdom, </a:t>
            </a:r>
            <a:r>
              <a:rPr lang="en-US" sz="3200" u="sng" dirty="0"/>
              <a:t>teaching and admonishing one another </a:t>
            </a:r>
            <a:r>
              <a:rPr lang="en-US" sz="3200" dirty="0"/>
              <a:t>in psalms and hymns and spiritual songs, singing with grace in your hearts to the Lord.</a:t>
            </a:r>
          </a:p>
          <a:p>
            <a:r>
              <a:rPr lang="en-US" sz="3200" dirty="0"/>
              <a:t>Ephesians 5:19 – Speaking to one another</a:t>
            </a:r>
          </a:p>
          <a:p>
            <a:r>
              <a:rPr lang="en-US" sz="3200" dirty="0"/>
              <a:t>You teach the lost when you sing</a:t>
            </a:r>
          </a:p>
          <a:p>
            <a:r>
              <a:rPr lang="en-US" sz="3200" dirty="0"/>
              <a:t>You encourage the discouraged when you sing</a:t>
            </a:r>
          </a:p>
        </p:txBody>
      </p:sp>
      <p:pic>
        <p:nvPicPr>
          <p:cNvPr id="4" name="Picture 4" descr="Image result for question mark">
            <a:extLst>
              <a:ext uri="{FF2B5EF4-FFF2-40B4-BE49-F238E27FC236}">
                <a16:creationId xmlns:a16="http://schemas.microsoft.com/office/drawing/2014/main" id="{F0C5BEAD-0600-43A1-A37A-DF3D79E12C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891" y="710158"/>
            <a:ext cx="1230587" cy="1230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8827560"/>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27418-3B11-42DD-8436-FA3911BCD9C2}"/>
              </a:ext>
            </a:extLst>
          </p:cNvPr>
          <p:cNvSpPr>
            <a:spLocks noGrp="1"/>
          </p:cNvSpPr>
          <p:nvPr>
            <p:ph type="title"/>
          </p:nvPr>
        </p:nvSpPr>
        <p:spPr>
          <a:xfrm>
            <a:off x="1934818" y="753228"/>
            <a:ext cx="9816690" cy="1080938"/>
          </a:xfrm>
        </p:spPr>
        <p:txBody>
          <a:bodyPr/>
          <a:lstStyle/>
          <a:p>
            <a:r>
              <a:rPr lang="en-US" dirty="0"/>
              <a:t>4. When you sing, you make war.</a:t>
            </a:r>
          </a:p>
        </p:txBody>
      </p:sp>
      <p:sp>
        <p:nvSpPr>
          <p:cNvPr id="3" name="Content Placeholder 2">
            <a:extLst>
              <a:ext uri="{FF2B5EF4-FFF2-40B4-BE49-F238E27FC236}">
                <a16:creationId xmlns:a16="http://schemas.microsoft.com/office/drawing/2014/main" id="{6EAD75AA-3FC7-45E2-B37A-056D63A07CE5}"/>
              </a:ext>
            </a:extLst>
          </p:cNvPr>
          <p:cNvSpPr>
            <a:spLocks noGrp="1"/>
          </p:cNvSpPr>
          <p:nvPr>
            <p:ph idx="1"/>
          </p:nvPr>
        </p:nvSpPr>
        <p:spPr>
          <a:xfrm>
            <a:off x="622852" y="2161725"/>
            <a:ext cx="11128653" cy="4146310"/>
          </a:xfrm>
        </p:spPr>
        <p:txBody>
          <a:bodyPr>
            <a:noAutofit/>
          </a:bodyPr>
          <a:lstStyle/>
          <a:p>
            <a:r>
              <a:rPr lang="en-US" sz="3200" b="1" dirty="0"/>
              <a:t>Singing includes our warfare.</a:t>
            </a:r>
          </a:p>
          <a:p>
            <a:r>
              <a:rPr lang="en-US" sz="3200" b="1" dirty="0"/>
              <a:t>Put sin to death</a:t>
            </a:r>
          </a:p>
          <a:p>
            <a:r>
              <a:rPr lang="en-US" sz="3200" dirty="0"/>
              <a:t>(Colossians 3:5)  Therefore put to death your members which are on the earth: fornication, uncleanness, passion, evil desire, and covetousness, which is idolatry.</a:t>
            </a:r>
          </a:p>
          <a:p>
            <a:r>
              <a:rPr lang="en-US" sz="3200" dirty="0"/>
              <a:t>We are at war with the flesh. </a:t>
            </a:r>
          </a:p>
          <a:p>
            <a:r>
              <a:rPr lang="en-US" sz="3200" dirty="0"/>
              <a:t>In this context, we are to sing to encourage us in the battle.</a:t>
            </a:r>
          </a:p>
          <a:p>
            <a:endParaRPr lang="en-US" dirty="0"/>
          </a:p>
          <a:p>
            <a:endParaRPr lang="en-US" sz="3200" dirty="0"/>
          </a:p>
        </p:txBody>
      </p:sp>
      <p:pic>
        <p:nvPicPr>
          <p:cNvPr id="4" name="Picture 4" descr="Image result for question mark">
            <a:extLst>
              <a:ext uri="{FF2B5EF4-FFF2-40B4-BE49-F238E27FC236}">
                <a16:creationId xmlns:a16="http://schemas.microsoft.com/office/drawing/2014/main" id="{F0C5BEAD-0600-43A1-A37A-DF3D79E12C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891" y="710158"/>
            <a:ext cx="1230587" cy="1230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0690003"/>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27418-3B11-42DD-8436-FA3911BCD9C2}"/>
              </a:ext>
            </a:extLst>
          </p:cNvPr>
          <p:cNvSpPr>
            <a:spLocks noGrp="1"/>
          </p:cNvSpPr>
          <p:nvPr>
            <p:ph type="title"/>
          </p:nvPr>
        </p:nvSpPr>
        <p:spPr>
          <a:xfrm>
            <a:off x="1934818" y="753228"/>
            <a:ext cx="9816690" cy="1080938"/>
          </a:xfrm>
        </p:spPr>
        <p:txBody>
          <a:bodyPr/>
          <a:lstStyle/>
          <a:p>
            <a:r>
              <a:rPr lang="en-US" dirty="0"/>
              <a:t>4</a:t>
            </a:r>
            <a:r>
              <a:rPr lang="en-US"/>
              <a:t>. </a:t>
            </a:r>
            <a:r>
              <a:rPr lang="en-US" dirty="0"/>
              <a:t>When you sing, you make war.</a:t>
            </a:r>
          </a:p>
        </p:txBody>
      </p:sp>
      <p:sp>
        <p:nvSpPr>
          <p:cNvPr id="3" name="Content Placeholder 2">
            <a:extLst>
              <a:ext uri="{FF2B5EF4-FFF2-40B4-BE49-F238E27FC236}">
                <a16:creationId xmlns:a16="http://schemas.microsoft.com/office/drawing/2014/main" id="{6EAD75AA-3FC7-45E2-B37A-056D63A07CE5}"/>
              </a:ext>
            </a:extLst>
          </p:cNvPr>
          <p:cNvSpPr>
            <a:spLocks noGrp="1"/>
          </p:cNvSpPr>
          <p:nvPr>
            <p:ph idx="1"/>
          </p:nvPr>
        </p:nvSpPr>
        <p:spPr>
          <a:xfrm>
            <a:off x="622852" y="2161725"/>
            <a:ext cx="11128653" cy="4146310"/>
          </a:xfrm>
        </p:spPr>
        <p:txBody>
          <a:bodyPr>
            <a:noAutofit/>
          </a:bodyPr>
          <a:lstStyle/>
          <a:p>
            <a:r>
              <a:rPr lang="en-US" sz="3200" b="1" dirty="0"/>
              <a:t>Singing includes our warfare.</a:t>
            </a:r>
          </a:p>
          <a:p>
            <a:r>
              <a:rPr lang="en-US" sz="3200" b="1" dirty="0"/>
              <a:t>Ephesians 5:15-18 </a:t>
            </a:r>
            <a:r>
              <a:rPr lang="en-US" sz="3200" dirty="0"/>
              <a:t>See then that you walk circumspectly, not as fools but as wise, 16 redeeming the time, because the days are evil. 17 Therefore do not be unwise, but understand what the will of the Lord </a:t>
            </a:r>
            <a:r>
              <a:rPr lang="en-US" sz="3200" i="1" dirty="0"/>
              <a:t>is. 18 </a:t>
            </a:r>
            <a:r>
              <a:rPr lang="en-US" sz="3200" dirty="0"/>
              <a:t>And do not be drunk with wine, in which is dissipation; but be filled with the Spirit</a:t>
            </a:r>
          </a:p>
          <a:p>
            <a:r>
              <a:rPr lang="en-US" sz="3200" dirty="0"/>
              <a:t>In our wicked world – we need to sing and win the war.</a:t>
            </a:r>
          </a:p>
          <a:p>
            <a:endParaRPr lang="en-US" dirty="0"/>
          </a:p>
          <a:p>
            <a:endParaRPr lang="en-US" sz="3200" dirty="0"/>
          </a:p>
          <a:p>
            <a:endParaRPr lang="en-US" dirty="0"/>
          </a:p>
          <a:p>
            <a:endParaRPr lang="en-US" sz="3200" dirty="0"/>
          </a:p>
        </p:txBody>
      </p:sp>
      <p:pic>
        <p:nvPicPr>
          <p:cNvPr id="4" name="Picture 4" descr="Image result for question mark">
            <a:extLst>
              <a:ext uri="{FF2B5EF4-FFF2-40B4-BE49-F238E27FC236}">
                <a16:creationId xmlns:a16="http://schemas.microsoft.com/office/drawing/2014/main" id="{F0C5BEAD-0600-43A1-A37A-DF3D79E12C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891" y="710158"/>
            <a:ext cx="1230587" cy="1230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6513709"/>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27418-3B11-42DD-8436-FA3911BCD9C2}"/>
              </a:ext>
            </a:extLst>
          </p:cNvPr>
          <p:cNvSpPr>
            <a:spLocks noGrp="1"/>
          </p:cNvSpPr>
          <p:nvPr>
            <p:ph type="title"/>
          </p:nvPr>
        </p:nvSpPr>
        <p:spPr>
          <a:xfrm>
            <a:off x="1934818" y="753228"/>
            <a:ext cx="9816690" cy="1080938"/>
          </a:xfrm>
        </p:spPr>
        <p:txBody>
          <a:bodyPr/>
          <a:lstStyle/>
          <a:p>
            <a:r>
              <a:rPr lang="en-US" dirty="0"/>
              <a:t>5. When you sing, you are stronger.</a:t>
            </a:r>
          </a:p>
        </p:txBody>
      </p:sp>
      <p:sp>
        <p:nvSpPr>
          <p:cNvPr id="3" name="Content Placeholder 2">
            <a:extLst>
              <a:ext uri="{FF2B5EF4-FFF2-40B4-BE49-F238E27FC236}">
                <a16:creationId xmlns:a16="http://schemas.microsoft.com/office/drawing/2014/main" id="{6EAD75AA-3FC7-45E2-B37A-056D63A07CE5}"/>
              </a:ext>
            </a:extLst>
          </p:cNvPr>
          <p:cNvSpPr>
            <a:spLocks noGrp="1"/>
          </p:cNvSpPr>
          <p:nvPr>
            <p:ph idx="1"/>
          </p:nvPr>
        </p:nvSpPr>
        <p:spPr>
          <a:xfrm>
            <a:off x="622852" y="2161725"/>
            <a:ext cx="11128653" cy="4146310"/>
          </a:xfrm>
        </p:spPr>
        <p:txBody>
          <a:bodyPr>
            <a:noAutofit/>
          </a:bodyPr>
          <a:lstStyle/>
          <a:p>
            <a:r>
              <a:rPr lang="en-US" sz="3200" b="1" dirty="0"/>
              <a:t>Singing give us strength for time of trial.</a:t>
            </a:r>
          </a:p>
          <a:p>
            <a:r>
              <a:rPr lang="en-US" sz="3200" dirty="0"/>
              <a:t>(Acts 16:25)  But at midnight Paul and Silas were praying and singing hymns to God, and the prisoners were listening to them.</a:t>
            </a:r>
          </a:p>
          <a:p>
            <a:r>
              <a:rPr lang="en-US" sz="3200" dirty="0"/>
              <a:t>Even in time of suffering – we sing.</a:t>
            </a:r>
          </a:p>
          <a:p>
            <a:r>
              <a:rPr lang="en-US" sz="3200" dirty="0"/>
              <a:t>Distress, discouragement, suffering, sick, dying, in persecution, in pain – SING!</a:t>
            </a:r>
          </a:p>
          <a:p>
            <a:pPr marL="0" indent="0">
              <a:buNone/>
            </a:pPr>
            <a:endParaRPr lang="en-US" sz="3200" dirty="0"/>
          </a:p>
        </p:txBody>
      </p:sp>
      <p:pic>
        <p:nvPicPr>
          <p:cNvPr id="4" name="Picture 4" descr="Image result for question mark">
            <a:extLst>
              <a:ext uri="{FF2B5EF4-FFF2-40B4-BE49-F238E27FC236}">
                <a16:creationId xmlns:a16="http://schemas.microsoft.com/office/drawing/2014/main" id="{F0C5BEAD-0600-43A1-A37A-DF3D79E12C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891" y="710158"/>
            <a:ext cx="1230587" cy="12305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4732204"/>
      </p:ext>
    </p:extLst>
  </p:cSld>
  <p:clrMapOvr>
    <a:masterClrMapping/>
  </p:clrMapOvr>
  <p:transition spd="slow">
    <p:cover/>
  </p:transition>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Custom 11">
      <a:majorFont>
        <a:latin typeface="Trebuchet MS"/>
        <a:ea typeface=""/>
        <a:cs typeface=""/>
      </a:majorFont>
      <a:minorFont>
        <a:latin typeface="Trebuchet MS"/>
        <a:ea typeface=""/>
        <a:cs typeface=""/>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spDef>
      <a:spPr>
        <a:solidFill>
          <a:schemeClr val="accent1"/>
        </a:solidFill>
        <a:ln>
          <a:noFill/>
        </a:ln>
        <a:effectLst>
          <a:outerShdw blurRad="50800" dist="38100" dir="5400000" algn="t" rotWithShape="0">
            <a:prstClr val="black">
              <a:alpha val="40000"/>
            </a:prstClr>
          </a:outerShdw>
        </a:effectLst>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Reflection on Learning_SL_v6" id="{99E666E8-F50A-4517-9D7D-F53249680DD1}" vid="{B76D112C-0FAE-423E-AD28-392C54566B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26D6F43F-4C69-4843-A937-9D003759F9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873FAD-10D7-4DE7-A029-14288C05F594}">
  <ds:schemaRefs>
    <ds:schemaRef ds:uri="http://schemas.microsoft.com/sharepoint/v3/contenttype/forms"/>
  </ds:schemaRefs>
</ds:datastoreItem>
</file>

<file path=customXml/itemProps3.xml><?xml version="1.0" encoding="utf-8"?>
<ds:datastoreItem xmlns:ds="http://schemas.openxmlformats.org/officeDocument/2006/customXml" ds:itemID="{71DDD245-D6FC-4A3B-8DDB-348DE94B95C6}">
  <ds:schemaRefs>
    <ds:schemaRef ds:uri="http://schemas.microsoft.com/sharepoint/v3"/>
    <ds:schemaRef ds:uri="http://purl.org/dc/terms/"/>
    <ds:schemaRef ds:uri="http://schemas.openxmlformats.org/package/2006/metadata/core-properties"/>
    <ds:schemaRef ds:uri="6dc4bcd6-49db-4c07-9060-8acfc67cef9f"/>
    <ds:schemaRef ds:uri="http://schemas.microsoft.com/office/2006/documentManagement/types"/>
    <ds:schemaRef ds:uri="http://schemas.microsoft.com/office/infopath/2007/PartnerControls"/>
    <ds:schemaRef ds:uri="fb0879af-3eba-417a-a55a-ffe6dcd6ca77"/>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Reflection on learning </Template>
  <TotalTime>0</TotalTime>
  <Words>585</Words>
  <Application>Microsoft Office PowerPoint</Application>
  <PresentationFormat>Widescreen</PresentationFormat>
  <Paragraphs>79</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Trebuchet MS</vt:lpstr>
      <vt:lpstr>Berlin</vt:lpstr>
      <vt:lpstr>Why do we  - - - ?</vt:lpstr>
      <vt:lpstr>An extended series to answer the WHYs</vt:lpstr>
      <vt:lpstr>Why do we sing?</vt:lpstr>
      <vt:lpstr>1. When you sing, you obey.</vt:lpstr>
      <vt:lpstr>2. When you sing, you dig deep in the Word.</vt:lpstr>
      <vt:lpstr>3. When you sing, you encourage others.</vt:lpstr>
      <vt:lpstr>4. When you sing, you make war.</vt:lpstr>
      <vt:lpstr>4. When you sing, you make war.</vt:lpstr>
      <vt:lpstr>5. When you sing, you are stronger.</vt:lpstr>
      <vt:lpstr>6. Singing is the pathway to joy.</vt:lpstr>
      <vt:lpstr>6. Singing is the pathway to joy.</vt:lpstr>
      <vt:lpstr>7. When you sing, you glorify God.</vt:lpstr>
      <vt:lpstr>7. When you sing, you glorify God.</vt:lpstr>
      <vt:lpstr>7. When you sing, you glorify God.</vt:lpstr>
      <vt:lpstr>Why do we sing?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2018-11-14T21:48:06Z</dcterms:created>
  <dcterms:modified xsi:type="dcterms:W3CDTF">2018-11-27T16:06:09Z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