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5411A-D8E4-4382-B375-3B1CE93C4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0" y="755373"/>
            <a:ext cx="5539409" cy="187677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Why Do We - - -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Quit Church?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465FC-2D18-4EE2-ACED-5A566B41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02" y="4670246"/>
            <a:ext cx="8797167" cy="914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This lesson looks at the reasons many have decided to quit church, worship, spiritual </a:t>
            </a:r>
            <a:r>
              <a:rPr lang="en-US" sz="3200" b="1" dirty="0" err="1">
                <a:solidFill>
                  <a:schemeClr val="tx1"/>
                </a:solidFill>
              </a:rPr>
              <a:t>lfe</a:t>
            </a:r>
            <a:r>
              <a:rPr lang="en-US" sz="3200" b="1" dirty="0">
                <a:solidFill>
                  <a:schemeClr val="tx1"/>
                </a:solidFill>
              </a:rPr>
              <a:t> – and return to the world.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4F6448-97F9-4A01-AD6B-90A72030D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7754"/>
            <a:ext cx="3514742" cy="233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9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1F3E-20F9-4F0F-98A2-B18BA33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REAL ISSUES WE 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E73A-32C9-4C38-BA61-4AE6C16A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13 – Parable </a:t>
            </a:r>
            <a:r>
              <a:rPr lang="en-US" sz="3600" b="1"/>
              <a:t>of Sower</a:t>
            </a:r>
            <a:endParaRPr lang="en-US" sz="3600" b="1" dirty="0"/>
          </a:p>
          <a:p>
            <a:r>
              <a:rPr lang="en-US" sz="3600" b="1" u="sng" dirty="0"/>
              <a:t>Wayside</a:t>
            </a:r>
            <a:r>
              <a:rPr lang="en-US" sz="3600" b="1" dirty="0"/>
              <a:t> – too hard to grow</a:t>
            </a:r>
          </a:p>
          <a:p>
            <a:r>
              <a:rPr lang="en-US" sz="3600" b="1" u="sng" dirty="0"/>
              <a:t>Rocky</a:t>
            </a:r>
            <a:r>
              <a:rPr lang="en-US" sz="3600" b="1" dirty="0"/>
              <a:t> – no depth to put down roots</a:t>
            </a:r>
          </a:p>
          <a:p>
            <a:r>
              <a:rPr lang="en-US" sz="3600" b="1" u="sng" dirty="0"/>
              <a:t>Thorns</a:t>
            </a:r>
            <a:r>
              <a:rPr lang="en-US" sz="3600" b="1" dirty="0"/>
              <a:t> – cares of pleasures of the world</a:t>
            </a:r>
          </a:p>
        </p:txBody>
      </p:sp>
    </p:spTree>
    <p:extLst>
      <p:ext uri="{BB962C8B-B14F-4D97-AF65-F5344CB8AC3E}">
        <p14:creationId xmlns:p14="http://schemas.microsoft.com/office/powerpoint/2010/main" val="2185674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1F3E-20F9-4F0F-98A2-B18BA33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NO VALID EXCUSES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E73A-32C9-4C38-BA61-4AE6C16A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Luke </a:t>
            </a:r>
            <a:r>
              <a:rPr lang="en-US" sz="3200" b="1" dirty="0"/>
              <a:t>14:24  For I say to you that none of those men who were invited shall taste my supper.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600" b="1" u="sng" dirty="0"/>
              <a:t>Excuses are external </a:t>
            </a:r>
            <a:r>
              <a:rPr lang="en-US" sz="3600" b="1" dirty="0"/>
              <a:t>– worldly</a:t>
            </a:r>
            <a:endParaRPr lang="en-US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3828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1F3E-20F9-4F0F-98A2-B18BA33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NO VALID EXCUSES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E73A-32C9-4C38-BA61-4AE6C16A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Luke </a:t>
            </a:r>
            <a:r>
              <a:rPr lang="en-US" sz="3200" b="1" dirty="0"/>
              <a:t>14:24  For I say to you that none of those men who were invited shall taste my supper.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600" b="1" dirty="0"/>
              <a:t>Excuses are external – worldly 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u="sng" dirty="0"/>
              <a:t>Real problem is internal </a:t>
            </a:r>
            <a:r>
              <a:rPr lang="en-US" sz="3600" b="1" dirty="0"/>
              <a:t>– heart, faith, decision to obey Christ</a:t>
            </a:r>
          </a:p>
          <a:p>
            <a:endParaRPr lang="en-US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1575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3E9F8-D4DA-44CE-9213-52764611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 Real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ECF8D-B54D-4451-8D90-C50AE880C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Many churches are losing members.</a:t>
            </a:r>
          </a:p>
          <a:p>
            <a:r>
              <a:rPr lang="en-US" sz="3200" b="1" dirty="0"/>
              <a:t>Few churches are growing.</a:t>
            </a:r>
          </a:p>
          <a:p>
            <a:r>
              <a:rPr lang="en-US" sz="3200" b="1" dirty="0"/>
              <a:t>More are leaving than are being converted.</a:t>
            </a:r>
          </a:p>
          <a:p>
            <a:r>
              <a:rPr lang="en-US" sz="3200" b="1" dirty="0"/>
              <a:t>Why do people quit church?</a:t>
            </a:r>
          </a:p>
        </p:txBody>
      </p:sp>
    </p:spTree>
    <p:extLst>
      <p:ext uri="{BB962C8B-B14F-4D97-AF65-F5344CB8AC3E}">
        <p14:creationId xmlns:p14="http://schemas.microsoft.com/office/powerpoint/2010/main" val="70780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1F3E-20F9-4F0F-98A2-B18BA33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TOO BUSY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E73A-32C9-4C38-BA61-4AE6C16A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Work demands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Social activities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Hobby / Sports</a:t>
            </a:r>
          </a:p>
        </p:txBody>
      </p:sp>
    </p:spTree>
    <p:extLst>
      <p:ext uri="{BB962C8B-B14F-4D97-AF65-F5344CB8AC3E}">
        <p14:creationId xmlns:p14="http://schemas.microsoft.com/office/powerpoint/2010/main" val="79285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1F3E-20F9-4F0F-98A2-B18BA33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E73A-32C9-4C38-BA61-4AE6C16A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Home and family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Visit relatives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Children’s activities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Only day to be with family</a:t>
            </a:r>
          </a:p>
        </p:txBody>
      </p:sp>
    </p:spTree>
    <p:extLst>
      <p:ext uri="{BB962C8B-B14F-4D97-AF65-F5344CB8AC3E}">
        <p14:creationId xmlns:p14="http://schemas.microsoft.com/office/powerpoint/2010/main" val="8451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1F3E-20F9-4F0F-98A2-B18BA33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CHURCH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E73A-32C9-4C38-BA61-4AE6C16A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Disagree with the preacher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Don’t like a decision of the elders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Song leader sings off key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Bible Class teacher is too strict</a:t>
            </a:r>
          </a:p>
        </p:txBody>
      </p:sp>
    </p:spTree>
    <p:extLst>
      <p:ext uri="{BB962C8B-B14F-4D97-AF65-F5344CB8AC3E}">
        <p14:creationId xmlns:p14="http://schemas.microsoft.com/office/powerpoint/2010/main" val="369916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1F3E-20F9-4F0F-98A2-B18BA33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HYPOCRISY IN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E73A-32C9-4C38-BA61-4AE6C16A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Members are judgmental, critical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Am I being judgmental of those I criticize for being judgmental?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Hypocrites are EVREYWHERE!</a:t>
            </a:r>
          </a:p>
        </p:txBody>
      </p:sp>
    </p:spTree>
    <p:extLst>
      <p:ext uri="{BB962C8B-B14F-4D97-AF65-F5344CB8AC3E}">
        <p14:creationId xmlns:p14="http://schemas.microsoft.com/office/powerpoint/2010/main" val="3746249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1F3E-20F9-4F0F-98A2-B18BA33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LIFE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E73A-32C9-4C38-BA61-4AE6C16A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Circumstances in life change.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Marriage, children, divorce, serious illness, death, lonely.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Embarrassed with sin of family members.</a:t>
            </a:r>
          </a:p>
        </p:txBody>
      </p:sp>
    </p:spTree>
    <p:extLst>
      <p:ext uri="{BB962C8B-B14F-4D97-AF65-F5344CB8AC3E}">
        <p14:creationId xmlns:p14="http://schemas.microsoft.com/office/powerpoint/2010/main" val="391395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1F3E-20F9-4F0F-98A2-B18BA33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REAL ISSUES WE 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E73A-32C9-4C38-BA61-4AE6C16A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13 – Parable of Sower</a:t>
            </a:r>
          </a:p>
          <a:p>
            <a:r>
              <a:rPr lang="en-US" sz="3600" b="1" u="sng" dirty="0"/>
              <a:t>Wayside</a:t>
            </a:r>
            <a:r>
              <a:rPr lang="en-US" sz="3600" b="1" dirty="0"/>
              <a:t> – too hard to grow, not ready to live for Christ</a:t>
            </a:r>
          </a:p>
        </p:txBody>
      </p:sp>
    </p:spTree>
    <p:extLst>
      <p:ext uri="{BB962C8B-B14F-4D97-AF65-F5344CB8AC3E}">
        <p14:creationId xmlns:p14="http://schemas.microsoft.com/office/powerpoint/2010/main" val="3660932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1F3E-20F9-4F0F-98A2-B18BA33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REAL ISSUES WE 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E73A-32C9-4C38-BA61-4AE6C16A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13 – Parable of Sower</a:t>
            </a:r>
          </a:p>
          <a:p>
            <a:r>
              <a:rPr lang="en-US" sz="3600" b="1" u="sng" dirty="0"/>
              <a:t>Wayside</a:t>
            </a:r>
            <a:r>
              <a:rPr lang="en-US" sz="3600" b="1" dirty="0"/>
              <a:t> – too hard to grow</a:t>
            </a:r>
          </a:p>
          <a:p>
            <a:r>
              <a:rPr lang="en-US" sz="3600" b="1" u="sng" dirty="0"/>
              <a:t>Rocky</a:t>
            </a:r>
            <a:r>
              <a:rPr lang="en-US" sz="3600" b="1" dirty="0"/>
              <a:t> – no depth to put down roots</a:t>
            </a:r>
          </a:p>
        </p:txBody>
      </p:sp>
    </p:spTree>
    <p:extLst>
      <p:ext uri="{BB962C8B-B14F-4D97-AF65-F5344CB8AC3E}">
        <p14:creationId xmlns:p14="http://schemas.microsoft.com/office/powerpoint/2010/main" val="2317087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47</TotalTime>
  <Words>213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 Black</vt:lpstr>
      <vt:lpstr>Corbel</vt:lpstr>
      <vt:lpstr>Wingdings 2</vt:lpstr>
      <vt:lpstr>Frame</vt:lpstr>
      <vt:lpstr>Why Do We - - - Quit Church?</vt:lpstr>
      <vt:lpstr>A Real Problem</vt:lpstr>
      <vt:lpstr>TOO BUSY</vt:lpstr>
      <vt:lpstr>FAMILY</vt:lpstr>
      <vt:lpstr>CHURCH LEADERS</vt:lpstr>
      <vt:lpstr>HYPOCRISY IN THE CHURCH</vt:lpstr>
      <vt:lpstr>LIFE CHANGES</vt:lpstr>
      <vt:lpstr>REAL ISSUES WE FACE</vt:lpstr>
      <vt:lpstr>REAL ISSUES WE FACE</vt:lpstr>
      <vt:lpstr>REAL ISSUES WE FACE</vt:lpstr>
      <vt:lpstr>NO VALID EXCUSES</vt:lpstr>
      <vt:lpstr>NO VALID EXCUSES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- - - Quit Church?</dc:title>
  <dc:creator>Manly Luscommbe</dc:creator>
  <cp:lastModifiedBy>Manly Luscommbe</cp:lastModifiedBy>
  <cp:revision>6</cp:revision>
  <dcterms:created xsi:type="dcterms:W3CDTF">2019-01-23T14:16:45Z</dcterms:created>
  <dcterms:modified xsi:type="dcterms:W3CDTF">2019-01-23T15:04:09Z</dcterms:modified>
</cp:coreProperties>
</file>