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51B67-EC2E-405D-859C-A0ECE63A9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07888"/>
            <a:ext cx="5717719" cy="15072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do we - - - </a:t>
            </a:r>
            <a:br>
              <a:rPr lang="en-US" b="1" dirty="0"/>
            </a:br>
            <a:r>
              <a:rPr lang="en-US" b="1" dirty="0"/>
              <a:t>pray?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4A6205-1E39-4C52-95D6-F988FD8BB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20209"/>
            <a:ext cx="9448800" cy="940904"/>
          </a:xfrm>
        </p:spPr>
        <p:txBody>
          <a:bodyPr>
            <a:noAutofit/>
          </a:bodyPr>
          <a:lstStyle/>
          <a:p>
            <a:r>
              <a:rPr lang="en-US" sz="2800" b="1" dirty="0"/>
              <a:t>Part of our worship (church and individual) is prayer. Why do we pray? If there any real value in prayer?</a:t>
            </a:r>
          </a:p>
        </p:txBody>
      </p:sp>
      <p:pic>
        <p:nvPicPr>
          <p:cNvPr id="1026" name="Picture 2" descr="Image result for church in prayer">
            <a:extLst>
              <a:ext uri="{FF2B5EF4-FFF2-40B4-BE49-F238E27FC236}">
                <a16:creationId xmlns:a16="http://schemas.microsoft.com/office/drawing/2014/main" id="{5E85EF65-59AF-42ED-B956-4F42E9206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4" y="37439"/>
            <a:ext cx="5717719" cy="428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724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933F8-62A5-4C44-8150-C5874D7DE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Prayer is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7AAF5-CD54-440B-9A6D-B36523FF9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Worship = offer of praise, adoration and gratitude to God.</a:t>
            </a:r>
          </a:p>
          <a:p>
            <a:r>
              <a:rPr lang="en-US" sz="3200" b="1" dirty="0"/>
              <a:t>Prayer is worship because it offers praise, adoration and gratitude to God.</a:t>
            </a:r>
          </a:p>
          <a:p>
            <a:r>
              <a:rPr lang="en-US" sz="3200" b="1" dirty="0"/>
              <a:t>For many, prayer is only a last </a:t>
            </a:r>
            <a:r>
              <a:rPr lang="en-US" sz="3200" b="1" dirty="0" err="1"/>
              <a:t>restort</a:t>
            </a:r>
            <a:r>
              <a:rPr lang="en-US" sz="3200" b="1" dirty="0"/>
              <a:t>. After all else has failed and we are deeper in trouble, then we pray for God to get us out of the problem.</a:t>
            </a:r>
          </a:p>
        </p:txBody>
      </p:sp>
    </p:spTree>
    <p:extLst>
      <p:ext uri="{BB962C8B-B14F-4D97-AF65-F5344CB8AC3E}">
        <p14:creationId xmlns:p14="http://schemas.microsoft.com/office/powerpoint/2010/main" val="1641964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04BF-07D7-4688-B603-CDD7BE8A9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Because God hears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2E2E-906A-4C9C-AF07-9FF89488B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Psalm 65:2 O You who hear prayer, To You all flesh will come.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1 John 5:14 Now this is the confidence that we have in Him, that if we ask anything according to His will, He hears us.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Psalm 88:2 Let my prayer come before You; Incline Your ear to my cry.</a:t>
            </a:r>
          </a:p>
        </p:txBody>
      </p:sp>
    </p:spTree>
    <p:extLst>
      <p:ext uri="{BB962C8B-B14F-4D97-AF65-F5344CB8AC3E}">
        <p14:creationId xmlns:p14="http://schemas.microsoft.com/office/powerpoint/2010/main" val="2063630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04BF-07D7-4688-B603-CDD7BE8A9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Because God hears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2E2E-906A-4C9C-AF07-9FF89488B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1 Peter 3:12 FOR THE EYES OF THE LORD ARE ON THE RIGHTEOUS, AND HIS EARS ARE OPEN TO THEIR PRAYERS; BUT THE FACE OF THE LORD IS AGAINST THOSE WHO DO EVIL.“</a:t>
            </a:r>
          </a:p>
          <a:p>
            <a:r>
              <a:rPr lang="en-US" sz="3600" b="1" dirty="0"/>
              <a:t>John 9:31 Now we know that God does not hear sinners; but if anyone is a worshiper of God and does His will, He hears him.</a:t>
            </a:r>
          </a:p>
          <a:p>
            <a:endParaRPr lang="en-US" sz="3600" b="1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38509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04BF-07D7-4688-B603-CDD7BE8A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9593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 Because God is able to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2E2E-906A-4C9C-AF07-9FF89488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5027"/>
            <a:ext cx="10820400" cy="5063319"/>
          </a:xfrm>
        </p:spPr>
        <p:txBody>
          <a:bodyPr>
            <a:normAutofit/>
          </a:bodyPr>
          <a:lstStyle/>
          <a:p>
            <a:r>
              <a:rPr lang="en-US" sz="3600" b="1" dirty="0"/>
              <a:t>Luke 11:9-10 So I say to you, ask, and it will be given to you; seek, and you will find; knock, and it will be opened to you. 10 For everyone who asks receives, and he who seeks finds, and to him who knocks it will be opened.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1 Peter 5:7 casting all your care upon Him, for He cares for you.</a:t>
            </a:r>
          </a:p>
        </p:txBody>
      </p:sp>
    </p:spTree>
    <p:extLst>
      <p:ext uri="{BB962C8B-B14F-4D97-AF65-F5344CB8AC3E}">
        <p14:creationId xmlns:p14="http://schemas.microsoft.com/office/powerpoint/2010/main" val="2742828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04BF-07D7-4688-B603-CDD7BE8A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95937"/>
          </a:xfrm>
        </p:spPr>
        <p:txBody>
          <a:bodyPr/>
          <a:lstStyle/>
          <a:p>
            <a:r>
              <a:rPr lang="en-US" b="1" dirty="0"/>
              <a:t>3. Because God answers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2E2E-906A-4C9C-AF07-9FF89488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5027"/>
            <a:ext cx="10820400" cy="5063319"/>
          </a:xfrm>
        </p:spPr>
        <p:txBody>
          <a:bodyPr>
            <a:normAutofit/>
          </a:bodyPr>
          <a:lstStyle/>
          <a:p>
            <a:r>
              <a:rPr lang="en-US" sz="3600" b="1" dirty="0"/>
              <a:t>Jeremiah 33:3 Call to Me, and I will answer you, and show you great and mighty things, which you do not know.'</a:t>
            </a:r>
          </a:p>
          <a:p>
            <a:r>
              <a:rPr lang="en-US" sz="3600" b="1" dirty="0"/>
              <a:t>How God answers</a:t>
            </a:r>
          </a:p>
          <a:p>
            <a:pPr lvl="1"/>
            <a:r>
              <a:rPr lang="en-US" sz="3600" b="1" dirty="0"/>
              <a:t>A. Yes</a:t>
            </a:r>
          </a:p>
          <a:p>
            <a:pPr lvl="1"/>
            <a:r>
              <a:rPr lang="en-US" sz="3600" b="1" dirty="0"/>
              <a:t>B. No</a:t>
            </a:r>
          </a:p>
          <a:p>
            <a:pPr lvl="1"/>
            <a:r>
              <a:rPr lang="en-US" sz="3600" b="1" dirty="0"/>
              <a:t>C. Wait, not yet</a:t>
            </a:r>
          </a:p>
          <a:p>
            <a:pPr lvl="1"/>
            <a:r>
              <a:rPr lang="en-US" sz="3600" b="1" dirty="0"/>
              <a:t>D. I have something better to give you.</a:t>
            </a:r>
          </a:p>
        </p:txBody>
      </p:sp>
    </p:spTree>
    <p:extLst>
      <p:ext uri="{BB962C8B-B14F-4D97-AF65-F5344CB8AC3E}">
        <p14:creationId xmlns:p14="http://schemas.microsoft.com/office/powerpoint/2010/main" val="295270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04BF-07D7-4688-B603-CDD7BE8A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95937"/>
          </a:xfrm>
        </p:spPr>
        <p:txBody>
          <a:bodyPr/>
          <a:lstStyle/>
          <a:p>
            <a:r>
              <a:rPr lang="en-US" b="1" dirty="0"/>
              <a:t>3. Because God answers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2E2E-906A-4C9C-AF07-9FF89488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5027"/>
            <a:ext cx="10820400" cy="5063319"/>
          </a:xfrm>
        </p:spPr>
        <p:txBody>
          <a:bodyPr>
            <a:normAutofit/>
          </a:bodyPr>
          <a:lstStyle/>
          <a:p>
            <a:r>
              <a:rPr lang="en-US" sz="3200" b="1" dirty="0"/>
              <a:t>How does God answer?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Providence – God can use means, people and situations to accomplish His will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God is still God – He is all powerful and can do whatever He desires.</a:t>
            </a:r>
          </a:p>
        </p:txBody>
      </p:sp>
    </p:spTree>
    <p:extLst>
      <p:ext uri="{BB962C8B-B14F-4D97-AF65-F5344CB8AC3E}">
        <p14:creationId xmlns:p14="http://schemas.microsoft.com/office/powerpoint/2010/main" val="1685935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04BF-07D7-4688-B603-CDD7BE8A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95937"/>
          </a:xfrm>
        </p:spPr>
        <p:txBody>
          <a:bodyPr/>
          <a:lstStyle/>
          <a:p>
            <a:r>
              <a:rPr lang="en-US" b="1" dirty="0"/>
              <a:t>4. Because God has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2E2E-906A-4C9C-AF07-9FF89488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5027"/>
            <a:ext cx="10820400" cy="5063319"/>
          </a:xfrm>
        </p:spPr>
        <p:txBody>
          <a:bodyPr>
            <a:normAutofit/>
          </a:bodyPr>
          <a:lstStyle/>
          <a:p>
            <a:r>
              <a:rPr lang="en-US" sz="3600" b="1" dirty="0"/>
              <a:t>Ephesians 3:20 Now to Him who is able to do exceedingly abundantly above all that we ask or think, according to the power that works in us</a:t>
            </a:r>
          </a:p>
          <a:p>
            <a:r>
              <a:rPr lang="en-US" sz="3600" b="1" dirty="0"/>
              <a:t>God can do more than we can dream, think, plan or imagine.</a:t>
            </a:r>
          </a:p>
          <a:p>
            <a:pPr marL="0" indent="0">
              <a:buNone/>
            </a:pPr>
            <a:endParaRPr lang="en-US" sz="3600" b="1" dirty="0"/>
          </a:p>
          <a:p>
            <a:r>
              <a:rPr lang="en-US" sz="3600" b="1" dirty="0"/>
              <a:t>Psalm 84:11b No good </a:t>
            </a:r>
            <a:r>
              <a:rPr lang="en-US" sz="3600" b="1" i="1" dirty="0"/>
              <a:t>thing</a:t>
            </a:r>
            <a:r>
              <a:rPr lang="en-US" sz="3600" b="1" dirty="0"/>
              <a:t> will He withhold From those who walk uprightly.</a:t>
            </a:r>
          </a:p>
        </p:txBody>
      </p:sp>
    </p:spTree>
    <p:extLst>
      <p:ext uri="{BB962C8B-B14F-4D97-AF65-F5344CB8AC3E}">
        <p14:creationId xmlns:p14="http://schemas.microsoft.com/office/powerpoint/2010/main" val="10155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88</TotalTime>
  <Words>384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Why do we - - -  pray?</vt:lpstr>
      <vt:lpstr>Prayer is worship</vt:lpstr>
      <vt:lpstr>1. Because God hears us</vt:lpstr>
      <vt:lpstr>1. Because God hears us</vt:lpstr>
      <vt:lpstr>2. Because God is able to answer</vt:lpstr>
      <vt:lpstr>3. Because God answers us</vt:lpstr>
      <vt:lpstr>3. Because God answers us</vt:lpstr>
      <vt:lpstr>4. Because God has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- - -  pray?</dc:title>
  <dc:creator>Manly Luscommbe</dc:creator>
  <cp:lastModifiedBy>Manly Luscommbe</cp:lastModifiedBy>
  <cp:revision>8</cp:revision>
  <dcterms:created xsi:type="dcterms:W3CDTF">2019-01-23T16:10:38Z</dcterms:created>
  <dcterms:modified xsi:type="dcterms:W3CDTF">2019-01-23T17:39:19Z</dcterms:modified>
</cp:coreProperties>
</file>