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8" r:id="rId12"/>
    <p:sldId id="266" r:id="rId13"/>
    <p:sldId id="267"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5/17/2020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5/17/2020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5/17/2020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5/17/2020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5/17/2020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5/17/2020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5/17/2020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5/17/2020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5/17/2020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5/17/2020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5/17/2020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5/17/2020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5/17/2020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5/17/2020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5/17/2020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5/17/2020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5/17/2020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5/17/2020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ECDFD-290B-41B7-BCFD-2130F8F949E4}"/>
              </a:ext>
            </a:extLst>
          </p:cNvPr>
          <p:cNvSpPr>
            <a:spLocks noGrp="1"/>
          </p:cNvSpPr>
          <p:nvPr>
            <p:ph type="ctrTitle"/>
          </p:nvPr>
        </p:nvSpPr>
        <p:spPr>
          <a:xfrm>
            <a:off x="1154955" y="4943060"/>
            <a:ext cx="8825658" cy="1298713"/>
          </a:xfrm>
        </p:spPr>
        <p:txBody>
          <a:bodyPr/>
          <a:lstStyle/>
          <a:p>
            <a:r>
              <a:rPr lang="en-US" dirty="0"/>
              <a:t>Why do we Lie?</a:t>
            </a:r>
          </a:p>
        </p:txBody>
      </p:sp>
      <p:pic>
        <p:nvPicPr>
          <p:cNvPr id="1026" name="Picture 2" descr="Image result for lie">
            <a:extLst>
              <a:ext uri="{FF2B5EF4-FFF2-40B4-BE49-F238E27FC236}">
                <a16:creationId xmlns:a16="http://schemas.microsoft.com/office/drawing/2014/main" id="{FE96835E-7437-4607-83D9-4FAB202E36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82966" y="0"/>
            <a:ext cx="4969635" cy="49430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0861514"/>
      </p:ext>
    </p:extLst>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42A7D-59DB-471D-870B-6D74049891D3}"/>
              </a:ext>
            </a:extLst>
          </p:cNvPr>
          <p:cNvSpPr>
            <a:spLocks noGrp="1"/>
          </p:cNvSpPr>
          <p:nvPr>
            <p:ph type="title"/>
          </p:nvPr>
        </p:nvSpPr>
        <p:spPr/>
        <p:txBody>
          <a:bodyPr/>
          <a:lstStyle/>
          <a:p>
            <a:r>
              <a:rPr lang="en-US" b="1" dirty="0"/>
              <a:t>SO – Why do we lie?</a:t>
            </a:r>
            <a:endParaRPr lang="en-US" dirty="0"/>
          </a:p>
        </p:txBody>
      </p:sp>
      <p:sp>
        <p:nvSpPr>
          <p:cNvPr id="3" name="Content Placeholder 2">
            <a:extLst>
              <a:ext uri="{FF2B5EF4-FFF2-40B4-BE49-F238E27FC236}">
                <a16:creationId xmlns:a16="http://schemas.microsoft.com/office/drawing/2014/main" id="{F30D9248-B052-4FE6-AFC3-874003A6A196}"/>
              </a:ext>
            </a:extLst>
          </p:cNvPr>
          <p:cNvSpPr>
            <a:spLocks noGrp="1"/>
          </p:cNvSpPr>
          <p:nvPr>
            <p:ph idx="1"/>
          </p:nvPr>
        </p:nvSpPr>
        <p:spPr/>
        <p:txBody>
          <a:bodyPr>
            <a:normAutofit/>
          </a:bodyPr>
          <a:lstStyle/>
          <a:p>
            <a:r>
              <a:rPr lang="en-US" sz="4000" b="1" dirty="0"/>
              <a:t>6. Spare another’s feelings</a:t>
            </a:r>
          </a:p>
          <a:p>
            <a:pPr marL="0" indent="0">
              <a:buNone/>
            </a:pPr>
            <a:endParaRPr lang="en-US" sz="4000" b="1" dirty="0"/>
          </a:p>
        </p:txBody>
      </p:sp>
    </p:spTree>
    <p:extLst>
      <p:ext uri="{BB962C8B-B14F-4D97-AF65-F5344CB8AC3E}">
        <p14:creationId xmlns:p14="http://schemas.microsoft.com/office/powerpoint/2010/main" val="13404141"/>
      </p:ext>
    </p:extLst>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42A7D-59DB-471D-870B-6D74049891D3}"/>
              </a:ext>
            </a:extLst>
          </p:cNvPr>
          <p:cNvSpPr>
            <a:spLocks noGrp="1"/>
          </p:cNvSpPr>
          <p:nvPr>
            <p:ph type="title"/>
          </p:nvPr>
        </p:nvSpPr>
        <p:spPr/>
        <p:txBody>
          <a:bodyPr/>
          <a:lstStyle/>
          <a:p>
            <a:r>
              <a:rPr lang="en-US" b="1" dirty="0"/>
              <a:t>SO – Why do we lie?</a:t>
            </a:r>
            <a:endParaRPr lang="en-US" dirty="0"/>
          </a:p>
        </p:txBody>
      </p:sp>
      <p:sp>
        <p:nvSpPr>
          <p:cNvPr id="3" name="Content Placeholder 2">
            <a:extLst>
              <a:ext uri="{FF2B5EF4-FFF2-40B4-BE49-F238E27FC236}">
                <a16:creationId xmlns:a16="http://schemas.microsoft.com/office/drawing/2014/main" id="{F30D9248-B052-4FE6-AFC3-874003A6A196}"/>
              </a:ext>
            </a:extLst>
          </p:cNvPr>
          <p:cNvSpPr>
            <a:spLocks noGrp="1"/>
          </p:cNvSpPr>
          <p:nvPr>
            <p:ph idx="1"/>
          </p:nvPr>
        </p:nvSpPr>
        <p:spPr/>
        <p:txBody>
          <a:bodyPr>
            <a:normAutofit/>
          </a:bodyPr>
          <a:lstStyle/>
          <a:p>
            <a:r>
              <a:rPr lang="en-US" sz="4000" b="1" dirty="0"/>
              <a:t>6. Spare another’s feelings</a:t>
            </a:r>
          </a:p>
          <a:p>
            <a:r>
              <a:rPr lang="en-US" sz="4000" b="1" dirty="0"/>
              <a:t>7. To get money – </a:t>
            </a:r>
          </a:p>
          <a:p>
            <a:r>
              <a:rPr lang="en-US" sz="2800" b="1" dirty="0"/>
              <a:t>2 Kings 5:22 And he said, "All </a:t>
            </a:r>
            <a:r>
              <a:rPr lang="en-US" sz="2800" b="1" i="1" dirty="0"/>
              <a:t>is</a:t>
            </a:r>
            <a:r>
              <a:rPr lang="en-US" sz="2800" b="1" dirty="0"/>
              <a:t> well. My master has sent me, saying, 'Indeed, just now two young men of the sons of the prophets have come to me from the mountains of Ephraim. Please give them a talent of silver and two changes of garments.' "</a:t>
            </a:r>
          </a:p>
          <a:p>
            <a:endParaRPr lang="en-US" sz="4000" b="1" dirty="0"/>
          </a:p>
        </p:txBody>
      </p:sp>
    </p:spTree>
    <p:extLst>
      <p:ext uri="{BB962C8B-B14F-4D97-AF65-F5344CB8AC3E}">
        <p14:creationId xmlns:p14="http://schemas.microsoft.com/office/powerpoint/2010/main" val="1592663868"/>
      </p:ext>
    </p:extLst>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42A7D-59DB-471D-870B-6D74049891D3}"/>
              </a:ext>
            </a:extLst>
          </p:cNvPr>
          <p:cNvSpPr>
            <a:spLocks noGrp="1"/>
          </p:cNvSpPr>
          <p:nvPr>
            <p:ph type="title"/>
          </p:nvPr>
        </p:nvSpPr>
        <p:spPr/>
        <p:txBody>
          <a:bodyPr/>
          <a:lstStyle/>
          <a:p>
            <a:r>
              <a:rPr lang="en-US" b="1" dirty="0"/>
              <a:t>SO – Why do we lie?</a:t>
            </a:r>
            <a:endParaRPr lang="en-US" dirty="0"/>
          </a:p>
        </p:txBody>
      </p:sp>
      <p:sp>
        <p:nvSpPr>
          <p:cNvPr id="3" name="Content Placeholder 2">
            <a:extLst>
              <a:ext uri="{FF2B5EF4-FFF2-40B4-BE49-F238E27FC236}">
                <a16:creationId xmlns:a16="http://schemas.microsoft.com/office/drawing/2014/main" id="{F30D9248-B052-4FE6-AFC3-874003A6A196}"/>
              </a:ext>
            </a:extLst>
          </p:cNvPr>
          <p:cNvSpPr>
            <a:spLocks noGrp="1"/>
          </p:cNvSpPr>
          <p:nvPr>
            <p:ph idx="1"/>
          </p:nvPr>
        </p:nvSpPr>
        <p:spPr/>
        <p:txBody>
          <a:bodyPr>
            <a:normAutofit/>
          </a:bodyPr>
          <a:lstStyle/>
          <a:p>
            <a:r>
              <a:rPr lang="en-US" sz="4000" b="1" dirty="0"/>
              <a:t>6. Spare another’s feelings</a:t>
            </a:r>
          </a:p>
          <a:p>
            <a:r>
              <a:rPr lang="en-US" sz="4000" b="1" dirty="0"/>
              <a:t>7. To get money</a:t>
            </a:r>
          </a:p>
          <a:p>
            <a:r>
              <a:rPr lang="en-US" sz="4000" b="1" dirty="0"/>
              <a:t>8. To gain advantage</a:t>
            </a:r>
          </a:p>
          <a:p>
            <a:r>
              <a:rPr lang="en-US" sz="4000" b="1" dirty="0"/>
              <a:t>Genesis 27:18-25 Jacob / Esau</a:t>
            </a:r>
          </a:p>
        </p:txBody>
      </p:sp>
    </p:spTree>
    <p:extLst>
      <p:ext uri="{BB962C8B-B14F-4D97-AF65-F5344CB8AC3E}">
        <p14:creationId xmlns:p14="http://schemas.microsoft.com/office/powerpoint/2010/main" val="2843854813"/>
      </p:ext>
    </p:extLst>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42A7D-59DB-471D-870B-6D74049891D3}"/>
              </a:ext>
            </a:extLst>
          </p:cNvPr>
          <p:cNvSpPr>
            <a:spLocks noGrp="1"/>
          </p:cNvSpPr>
          <p:nvPr>
            <p:ph type="title"/>
          </p:nvPr>
        </p:nvSpPr>
        <p:spPr/>
        <p:txBody>
          <a:bodyPr/>
          <a:lstStyle/>
          <a:p>
            <a:r>
              <a:rPr lang="en-US" b="1" dirty="0"/>
              <a:t>SO – Why do we lie?</a:t>
            </a:r>
            <a:endParaRPr lang="en-US" dirty="0"/>
          </a:p>
        </p:txBody>
      </p:sp>
      <p:sp>
        <p:nvSpPr>
          <p:cNvPr id="3" name="Content Placeholder 2">
            <a:extLst>
              <a:ext uri="{FF2B5EF4-FFF2-40B4-BE49-F238E27FC236}">
                <a16:creationId xmlns:a16="http://schemas.microsoft.com/office/drawing/2014/main" id="{F30D9248-B052-4FE6-AFC3-874003A6A196}"/>
              </a:ext>
            </a:extLst>
          </p:cNvPr>
          <p:cNvSpPr>
            <a:spLocks noGrp="1"/>
          </p:cNvSpPr>
          <p:nvPr>
            <p:ph idx="1"/>
          </p:nvPr>
        </p:nvSpPr>
        <p:spPr/>
        <p:txBody>
          <a:bodyPr>
            <a:normAutofit/>
          </a:bodyPr>
          <a:lstStyle/>
          <a:p>
            <a:r>
              <a:rPr lang="en-US" sz="4000" b="1" dirty="0"/>
              <a:t>6. Spare another’s feelings</a:t>
            </a:r>
          </a:p>
          <a:p>
            <a:r>
              <a:rPr lang="en-US" sz="4000" b="1" dirty="0"/>
              <a:t>7. To get money</a:t>
            </a:r>
          </a:p>
          <a:p>
            <a:r>
              <a:rPr lang="en-US" sz="4000" b="1" dirty="0"/>
              <a:t>8. To gain advantage</a:t>
            </a:r>
          </a:p>
          <a:p>
            <a:r>
              <a:rPr lang="en-US" sz="4000" b="1" dirty="0"/>
              <a:t>9. Pride </a:t>
            </a:r>
            <a:r>
              <a:rPr lang="en-US" sz="4000" b="1"/>
              <a:t>/ Power</a:t>
            </a:r>
            <a:endParaRPr lang="en-US" sz="4000" b="1" dirty="0"/>
          </a:p>
          <a:p>
            <a:r>
              <a:rPr lang="en-US" sz="4000" b="1" dirty="0"/>
              <a:t>1 Kings 13:11-19</a:t>
            </a:r>
          </a:p>
        </p:txBody>
      </p:sp>
    </p:spTree>
    <p:extLst>
      <p:ext uri="{BB962C8B-B14F-4D97-AF65-F5344CB8AC3E}">
        <p14:creationId xmlns:p14="http://schemas.microsoft.com/office/powerpoint/2010/main" val="1566743061"/>
      </p:ext>
    </p:extLst>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42A7D-59DB-471D-870B-6D74049891D3}"/>
              </a:ext>
            </a:extLst>
          </p:cNvPr>
          <p:cNvSpPr>
            <a:spLocks noGrp="1"/>
          </p:cNvSpPr>
          <p:nvPr>
            <p:ph type="title"/>
          </p:nvPr>
        </p:nvSpPr>
        <p:spPr/>
        <p:txBody>
          <a:bodyPr/>
          <a:lstStyle/>
          <a:p>
            <a:r>
              <a:rPr lang="en-US" b="1" dirty="0"/>
              <a:t>SO – Why do we lie?</a:t>
            </a:r>
            <a:endParaRPr lang="en-US" dirty="0"/>
          </a:p>
        </p:txBody>
      </p:sp>
      <p:sp>
        <p:nvSpPr>
          <p:cNvPr id="3" name="Content Placeholder 2">
            <a:extLst>
              <a:ext uri="{FF2B5EF4-FFF2-40B4-BE49-F238E27FC236}">
                <a16:creationId xmlns:a16="http://schemas.microsoft.com/office/drawing/2014/main" id="{F30D9248-B052-4FE6-AFC3-874003A6A196}"/>
              </a:ext>
            </a:extLst>
          </p:cNvPr>
          <p:cNvSpPr>
            <a:spLocks noGrp="1"/>
          </p:cNvSpPr>
          <p:nvPr>
            <p:ph idx="1"/>
          </p:nvPr>
        </p:nvSpPr>
        <p:spPr>
          <a:xfrm>
            <a:off x="1103312" y="1948070"/>
            <a:ext cx="8946541" cy="4300329"/>
          </a:xfrm>
        </p:spPr>
        <p:txBody>
          <a:bodyPr>
            <a:normAutofit/>
          </a:bodyPr>
          <a:lstStyle/>
          <a:p>
            <a:r>
              <a:rPr lang="en-US" sz="4000" b="1" dirty="0"/>
              <a:t>10. To spread rumors / gossip</a:t>
            </a:r>
          </a:p>
          <a:p>
            <a:r>
              <a:rPr lang="en-US" sz="4000" b="1" dirty="0"/>
              <a:t>2 Thessalonians 3:11 - busybodies</a:t>
            </a:r>
          </a:p>
          <a:p>
            <a:r>
              <a:rPr lang="en-US" sz="4000" b="1" dirty="0"/>
              <a:t>1 Timothy 5:13 – gossips</a:t>
            </a:r>
          </a:p>
          <a:p>
            <a:r>
              <a:rPr lang="en-US" sz="4000" b="1" dirty="0"/>
              <a:t>1 Peter 4:15 – busybody</a:t>
            </a:r>
          </a:p>
          <a:p>
            <a:r>
              <a:rPr lang="en-US" sz="4000" b="1" dirty="0"/>
              <a:t>1 Thessalonians 4:11 mind own business</a:t>
            </a:r>
          </a:p>
        </p:txBody>
      </p:sp>
    </p:spTree>
    <p:extLst>
      <p:ext uri="{BB962C8B-B14F-4D97-AF65-F5344CB8AC3E}">
        <p14:creationId xmlns:p14="http://schemas.microsoft.com/office/powerpoint/2010/main" val="2862058986"/>
      </p:ext>
    </p:extLst>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0B053-B183-4D0D-A4E0-D5E3DC9568F3}"/>
              </a:ext>
            </a:extLst>
          </p:cNvPr>
          <p:cNvSpPr>
            <a:spLocks noGrp="1"/>
          </p:cNvSpPr>
          <p:nvPr>
            <p:ph type="title"/>
          </p:nvPr>
        </p:nvSpPr>
        <p:spPr/>
        <p:txBody>
          <a:bodyPr/>
          <a:lstStyle/>
          <a:p>
            <a:r>
              <a:rPr lang="en-US" dirty="0"/>
              <a:t>BIG / LITTLE</a:t>
            </a:r>
            <a:br>
              <a:rPr lang="en-US" dirty="0"/>
            </a:br>
            <a:r>
              <a:rPr lang="en-US" dirty="0"/>
              <a:t>BLACK / WHITE</a:t>
            </a:r>
          </a:p>
        </p:txBody>
      </p:sp>
      <p:sp>
        <p:nvSpPr>
          <p:cNvPr id="3" name="Content Placeholder 2">
            <a:extLst>
              <a:ext uri="{FF2B5EF4-FFF2-40B4-BE49-F238E27FC236}">
                <a16:creationId xmlns:a16="http://schemas.microsoft.com/office/drawing/2014/main" id="{12F4BA1C-1D8D-4529-99B7-EE050DE7A932}"/>
              </a:ext>
            </a:extLst>
          </p:cNvPr>
          <p:cNvSpPr>
            <a:spLocks noGrp="1"/>
          </p:cNvSpPr>
          <p:nvPr>
            <p:ph idx="1"/>
          </p:nvPr>
        </p:nvSpPr>
        <p:spPr/>
        <p:txBody>
          <a:bodyPr>
            <a:normAutofit/>
          </a:bodyPr>
          <a:lstStyle/>
          <a:p>
            <a:r>
              <a:rPr lang="en-US" sz="3600" b="1" dirty="0"/>
              <a:t>In the Bible – a lie is a lie is a lie</a:t>
            </a:r>
          </a:p>
          <a:p>
            <a:r>
              <a:rPr lang="en-US" sz="3600" b="1" dirty="0"/>
              <a:t>Not the size, impact or harm</a:t>
            </a:r>
          </a:p>
          <a:p>
            <a:r>
              <a:rPr lang="en-US" sz="3600" b="1" dirty="0"/>
              <a:t>Define: Making a false statement with intent to deceive </a:t>
            </a:r>
          </a:p>
          <a:p>
            <a:r>
              <a:rPr lang="en-US" sz="3600" b="1" dirty="0"/>
              <a:t>We can be mistaken, misinformed – not intentional</a:t>
            </a:r>
          </a:p>
        </p:txBody>
      </p:sp>
    </p:spTree>
    <p:extLst>
      <p:ext uri="{BB962C8B-B14F-4D97-AF65-F5344CB8AC3E}">
        <p14:creationId xmlns:p14="http://schemas.microsoft.com/office/powerpoint/2010/main" val="1438274240"/>
      </p:ext>
    </p:extLst>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97712-19C8-4C5E-8661-39DBF299141B}"/>
              </a:ext>
            </a:extLst>
          </p:cNvPr>
          <p:cNvSpPr>
            <a:spLocks noGrp="1"/>
          </p:cNvSpPr>
          <p:nvPr>
            <p:ph type="title"/>
          </p:nvPr>
        </p:nvSpPr>
        <p:spPr/>
        <p:txBody>
          <a:bodyPr/>
          <a:lstStyle/>
          <a:p>
            <a:r>
              <a:rPr lang="en-US" b="1" dirty="0"/>
              <a:t>Revelation 21:8</a:t>
            </a:r>
            <a:br>
              <a:rPr lang="en-US" b="1" dirty="0"/>
            </a:br>
            <a:r>
              <a:rPr lang="en-US" b="1" dirty="0"/>
              <a:t>Revelation 21:27</a:t>
            </a:r>
          </a:p>
        </p:txBody>
      </p:sp>
      <p:sp>
        <p:nvSpPr>
          <p:cNvPr id="3" name="Content Placeholder 2">
            <a:extLst>
              <a:ext uri="{FF2B5EF4-FFF2-40B4-BE49-F238E27FC236}">
                <a16:creationId xmlns:a16="http://schemas.microsoft.com/office/drawing/2014/main" id="{63C7DAAF-48A8-4BC1-AC76-4FBB0005E9C2}"/>
              </a:ext>
            </a:extLst>
          </p:cNvPr>
          <p:cNvSpPr>
            <a:spLocks noGrp="1"/>
          </p:cNvSpPr>
          <p:nvPr>
            <p:ph idx="1"/>
          </p:nvPr>
        </p:nvSpPr>
        <p:spPr/>
        <p:txBody>
          <a:bodyPr>
            <a:normAutofit/>
          </a:bodyPr>
          <a:lstStyle/>
          <a:p>
            <a:r>
              <a:rPr lang="en-US" sz="2800" b="1" dirty="0"/>
              <a:t>But the cowardly, unbelieving, abominable, murderers, sexually immoral, sorcerers, idolaters, and all liars shall have their part in the lake which burns with fire and brimstone, which is the second death."</a:t>
            </a:r>
          </a:p>
          <a:p>
            <a:r>
              <a:rPr lang="en-US" sz="2800" b="1" dirty="0"/>
              <a:t>But there shall by no means enter it anything that defiles, or causes an abomination or a lie, but only those who are written in the Lamb's Book of Life.</a:t>
            </a:r>
          </a:p>
        </p:txBody>
      </p:sp>
    </p:spTree>
    <p:extLst>
      <p:ext uri="{BB962C8B-B14F-4D97-AF65-F5344CB8AC3E}">
        <p14:creationId xmlns:p14="http://schemas.microsoft.com/office/powerpoint/2010/main" val="2863024502"/>
      </p:ext>
    </p:extLst>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795F0-A65E-447F-A105-FDE4AA718777}"/>
              </a:ext>
            </a:extLst>
          </p:cNvPr>
          <p:cNvSpPr>
            <a:spLocks noGrp="1"/>
          </p:cNvSpPr>
          <p:nvPr>
            <p:ph type="title"/>
          </p:nvPr>
        </p:nvSpPr>
        <p:spPr/>
        <p:txBody>
          <a:bodyPr/>
          <a:lstStyle/>
          <a:p>
            <a:r>
              <a:rPr lang="en-US" b="1" dirty="0"/>
              <a:t>Revelation 22:15</a:t>
            </a:r>
            <a:br>
              <a:rPr lang="en-US" b="1" dirty="0"/>
            </a:br>
            <a:r>
              <a:rPr lang="en-US" b="1" dirty="0"/>
              <a:t>1 John 1:6</a:t>
            </a:r>
          </a:p>
        </p:txBody>
      </p:sp>
      <p:sp>
        <p:nvSpPr>
          <p:cNvPr id="3" name="Content Placeholder 2">
            <a:extLst>
              <a:ext uri="{FF2B5EF4-FFF2-40B4-BE49-F238E27FC236}">
                <a16:creationId xmlns:a16="http://schemas.microsoft.com/office/drawing/2014/main" id="{2AA583B0-B88C-4550-A3D6-8EC052FB2730}"/>
              </a:ext>
            </a:extLst>
          </p:cNvPr>
          <p:cNvSpPr>
            <a:spLocks noGrp="1"/>
          </p:cNvSpPr>
          <p:nvPr>
            <p:ph idx="1"/>
          </p:nvPr>
        </p:nvSpPr>
        <p:spPr/>
        <p:txBody>
          <a:bodyPr>
            <a:normAutofit/>
          </a:bodyPr>
          <a:lstStyle/>
          <a:p>
            <a:r>
              <a:rPr lang="en-US" sz="3600" b="1" dirty="0"/>
              <a:t>But outside </a:t>
            </a:r>
            <a:r>
              <a:rPr lang="en-US" sz="3600" b="1" i="1" dirty="0"/>
              <a:t>are</a:t>
            </a:r>
            <a:r>
              <a:rPr lang="en-US" sz="3600" b="1" dirty="0"/>
              <a:t> dogs and sorcerers and sexually immoral and murderers and idolaters, and whoever loves and practices a lie.</a:t>
            </a:r>
          </a:p>
          <a:p>
            <a:r>
              <a:rPr lang="en-US" sz="3600" b="1" dirty="0"/>
              <a:t>If we say that we have fellowship with Him, and walk in darkness, we lie and do not practice the truth.</a:t>
            </a:r>
          </a:p>
          <a:p>
            <a:endParaRPr lang="en-US" sz="3600" b="1" dirty="0"/>
          </a:p>
        </p:txBody>
      </p:sp>
    </p:spTree>
    <p:extLst>
      <p:ext uri="{BB962C8B-B14F-4D97-AF65-F5344CB8AC3E}">
        <p14:creationId xmlns:p14="http://schemas.microsoft.com/office/powerpoint/2010/main" val="1042970805"/>
      </p:ext>
    </p:extLst>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529A7-F039-4555-BEDF-021539F665B3}"/>
              </a:ext>
            </a:extLst>
          </p:cNvPr>
          <p:cNvSpPr>
            <a:spLocks noGrp="1"/>
          </p:cNvSpPr>
          <p:nvPr>
            <p:ph type="title"/>
          </p:nvPr>
        </p:nvSpPr>
        <p:spPr/>
        <p:txBody>
          <a:bodyPr/>
          <a:lstStyle/>
          <a:p>
            <a:r>
              <a:rPr lang="en-US" b="1" dirty="0"/>
              <a:t>Colossians 3:9</a:t>
            </a:r>
            <a:br>
              <a:rPr lang="en-US" b="1" dirty="0"/>
            </a:br>
            <a:r>
              <a:rPr lang="en-US" b="1" dirty="0"/>
              <a:t>Exodus 20:16</a:t>
            </a:r>
          </a:p>
        </p:txBody>
      </p:sp>
      <p:sp>
        <p:nvSpPr>
          <p:cNvPr id="3" name="Content Placeholder 2">
            <a:extLst>
              <a:ext uri="{FF2B5EF4-FFF2-40B4-BE49-F238E27FC236}">
                <a16:creationId xmlns:a16="http://schemas.microsoft.com/office/drawing/2014/main" id="{E84B5E78-9A84-4700-B35E-ADA16A80163B}"/>
              </a:ext>
            </a:extLst>
          </p:cNvPr>
          <p:cNvSpPr>
            <a:spLocks noGrp="1"/>
          </p:cNvSpPr>
          <p:nvPr>
            <p:ph idx="1"/>
          </p:nvPr>
        </p:nvSpPr>
        <p:spPr/>
        <p:txBody>
          <a:bodyPr>
            <a:normAutofit/>
          </a:bodyPr>
          <a:lstStyle/>
          <a:p>
            <a:r>
              <a:rPr lang="en-US" sz="4000" b="1" dirty="0"/>
              <a:t>Do not lie to one another, since you have put off the old man with his deeds,</a:t>
            </a:r>
          </a:p>
          <a:p>
            <a:r>
              <a:rPr lang="en-US" sz="4000" b="1" dirty="0"/>
              <a:t>"You shall not bear false witness against your neighbor.</a:t>
            </a:r>
          </a:p>
        </p:txBody>
      </p:sp>
    </p:spTree>
    <p:extLst>
      <p:ext uri="{BB962C8B-B14F-4D97-AF65-F5344CB8AC3E}">
        <p14:creationId xmlns:p14="http://schemas.microsoft.com/office/powerpoint/2010/main" val="4264040640"/>
      </p:ext>
    </p:extLst>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AB402-44D5-4DEE-B595-EF5CC0B5237F}"/>
              </a:ext>
            </a:extLst>
          </p:cNvPr>
          <p:cNvSpPr>
            <a:spLocks noGrp="1"/>
          </p:cNvSpPr>
          <p:nvPr>
            <p:ph type="title"/>
          </p:nvPr>
        </p:nvSpPr>
        <p:spPr/>
        <p:txBody>
          <a:bodyPr/>
          <a:lstStyle/>
          <a:p>
            <a:r>
              <a:rPr lang="en-US" b="1" dirty="0"/>
              <a:t>SO – Why do we lie?</a:t>
            </a:r>
          </a:p>
        </p:txBody>
      </p:sp>
      <p:sp>
        <p:nvSpPr>
          <p:cNvPr id="3" name="Content Placeholder 2">
            <a:extLst>
              <a:ext uri="{FF2B5EF4-FFF2-40B4-BE49-F238E27FC236}">
                <a16:creationId xmlns:a16="http://schemas.microsoft.com/office/drawing/2014/main" id="{B70DBF8D-D078-4E3A-B6C7-4A9846A85949}"/>
              </a:ext>
            </a:extLst>
          </p:cNvPr>
          <p:cNvSpPr>
            <a:spLocks noGrp="1"/>
          </p:cNvSpPr>
          <p:nvPr>
            <p:ph idx="1"/>
          </p:nvPr>
        </p:nvSpPr>
        <p:spPr/>
        <p:txBody>
          <a:bodyPr>
            <a:normAutofit/>
          </a:bodyPr>
          <a:lstStyle/>
          <a:p>
            <a:r>
              <a:rPr lang="en-US" sz="4000" b="1" dirty="0"/>
              <a:t>1. Out of habit</a:t>
            </a:r>
          </a:p>
          <a:p>
            <a:pPr marL="0" indent="0">
              <a:buNone/>
            </a:pPr>
            <a:endParaRPr lang="en-US" sz="4000" b="1" dirty="0"/>
          </a:p>
        </p:txBody>
      </p:sp>
    </p:spTree>
    <p:extLst>
      <p:ext uri="{BB962C8B-B14F-4D97-AF65-F5344CB8AC3E}">
        <p14:creationId xmlns:p14="http://schemas.microsoft.com/office/powerpoint/2010/main" val="1495911655"/>
      </p:ext>
    </p:extLst>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AB402-44D5-4DEE-B595-EF5CC0B5237F}"/>
              </a:ext>
            </a:extLst>
          </p:cNvPr>
          <p:cNvSpPr>
            <a:spLocks noGrp="1"/>
          </p:cNvSpPr>
          <p:nvPr>
            <p:ph type="title"/>
          </p:nvPr>
        </p:nvSpPr>
        <p:spPr/>
        <p:txBody>
          <a:bodyPr/>
          <a:lstStyle/>
          <a:p>
            <a:r>
              <a:rPr lang="en-US" b="1" dirty="0"/>
              <a:t>SO – Why do we lie?</a:t>
            </a:r>
          </a:p>
        </p:txBody>
      </p:sp>
      <p:sp>
        <p:nvSpPr>
          <p:cNvPr id="3" name="Content Placeholder 2">
            <a:extLst>
              <a:ext uri="{FF2B5EF4-FFF2-40B4-BE49-F238E27FC236}">
                <a16:creationId xmlns:a16="http://schemas.microsoft.com/office/drawing/2014/main" id="{B70DBF8D-D078-4E3A-B6C7-4A9846A85949}"/>
              </a:ext>
            </a:extLst>
          </p:cNvPr>
          <p:cNvSpPr>
            <a:spLocks noGrp="1"/>
          </p:cNvSpPr>
          <p:nvPr>
            <p:ph idx="1"/>
          </p:nvPr>
        </p:nvSpPr>
        <p:spPr/>
        <p:txBody>
          <a:bodyPr>
            <a:normAutofit/>
          </a:bodyPr>
          <a:lstStyle/>
          <a:p>
            <a:r>
              <a:rPr lang="en-US" sz="4000" b="1" dirty="0"/>
              <a:t>1. Out of habit</a:t>
            </a:r>
          </a:p>
          <a:p>
            <a:r>
              <a:rPr lang="en-US" sz="4000" b="1" dirty="0"/>
              <a:t>2. To be polite – “I’m fine.”</a:t>
            </a:r>
          </a:p>
        </p:txBody>
      </p:sp>
    </p:spTree>
    <p:extLst>
      <p:ext uri="{BB962C8B-B14F-4D97-AF65-F5344CB8AC3E}">
        <p14:creationId xmlns:p14="http://schemas.microsoft.com/office/powerpoint/2010/main" val="3853997789"/>
      </p:ext>
    </p:extLst>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AB402-44D5-4DEE-B595-EF5CC0B5237F}"/>
              </a:ext>
            </a:extLst>
          </p:cNvPr>
          <p:cNvSpPr>
            <a:spLocks noGrp="1"/>
          </p:cNvSpPr>
          <p:nvPr>
            <p:ph type="title"/>
          </p:nvPr>
        </p:nvSpPr>
        <p:spPr/>
        <p:txBody>
          <a:bodyPr/>
          <a:lstStyle/>
          <a:p>
            <a:r>
              <a:rPr lang="en-US" b="1" dirty="0"/>
              <a:t>SO – Why do we lie?</a:t>
            </a:r>
          </a:p>
        </p:txBody>
      </p:sp>
      <p:sp>
        <p:nvSpPr>
          <p:cNvPr id="3" name="Content Placeholder 2">
            <a:extLst>
              <a:ext uri="{FF2B5EF4-FFF2-40B4-BE49-F238E27FC236}">
                <a16:creationId xmlns:a16="http://schemas.microsoft.com/office/drawing/2014/main" id="{B70DBF8D-D078-4E3A-B6C7-4A9846A85949}"/>
              </a:ext>
            </a:extLst>
          </p:cNvPr>
          <p:cNvSpPr>
            <a:spLocks noGrp="1"/>
          </p:cNvSpPr>
          <p:nvPr>
            <p:ph idx="1"/>
          </p:nvPr>
        </p:nvSpPr>
        <p:spPr/>
        <p:txBody>
          <a:bodyPr>
            <a:normAutofit/>
          </a:bodyPr>
          <a:lstStyle/>
          <a:p>
            <a:r>
              <a:rPr lang="en-US" sz="4000" b="1" dirty="0"/>
              <a:t>1. Out of habit</a:t>
            </a:r>
          </a:p>
          <a:p>
            <a:r>
              <a:rPr lang="en-US" sz="4000" b="1" dirty="0"/>
              <a:t>2. To be polite</a:t>
            </a:r>
          </a:p>
          <a:p>
            <a:r>
              <a:rPr lang="en-US" sz="4000" b="1" dirty="0"/>
              <a:t>3. Make ourselves look better</a:t>
            </a:r>
          </a:p>
        </p:txBody>
      </p:sp>
    </p:spTree>
    <p:extLst>
      <p:ext uri="{BB962C8B-B14F-4D97-AF65-F5344CB8AC3E}">
        <p14:creationId xmlns:p14="http://schemas.microsoft.com/office/powerpoint/2010/main" val="3064313604"/>
      </p:ext>
    </p:extLst>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AB402-44D5-4DEE-B595-EF5CC0B5237F}"/>
              </a:ext>
            </a:extLst>
          </p:cNvPr>
          <p:cNvSpPr>
            <a:spLocks noGrp="1"/>
          </p:cNvSpPr>
          <p:nvPr>
            <p:ph type="title"/>
          </p:nvPr>
        </p:nvSpPr>
        <p:spPr/>
        <p:txBody>
          <a:bodyPr/>
          <a:lstStyle/>
          <a:p>
            <a:r>
              <a:rPr lang="en-US" b="1" dirty="0"/>
              <a:t>SO – Why do we lie?</a:t>
            </a:r>
          </a:p>
        </p:txBody>
      </p:sp>
      <p:sp>
        <p:nvSpPr>
          <p:cNvPr id="3" name="Content Placeholder 2">
            <a:extLst>
              <a:ext uri="{FF2B5EF4-FFF2-40B4-BE49-F238E27FC236}">
                <a16:creationId xmlns:a16="http://schemas.microsoft.com/office/drawing/2014/main" id="{B70DBF8D-D078-4E3A-B6C7-4A9846A85949}"/>
              </a:ext>
            </a:extLst>
          </p:cNvPr>
          <p:cNvSpPr>
            <a:spLocks noGrp="1"/>
          </p:cNvSpPr>
          <p:nvPr>
            <p:ph idx="1"/>
          </p:nvPr>
        </p:nvSpPr>
        <p:spPr/>
        <p:txBody>
          <a:bodyPr>
            <a:normAutofit/>
          </a:bodyPr>
          <a:lstStyle/>
          <a:p>
            <a:r>
              <a:rPr lang="en-US" sz="4000" b="1" dirty="0"/>
              <a:t>1. Out of habit</a:t>
            </a:r>
          </a:p>
          <a:p>
            <a:r>
              <a:rPr lang="en-US" sz="4000" b="1" dirty="0"/>
              <a:t>2. To be polite</a:t>
            </a:r>
          </a:p>
          <a:p>
            <a:r>
              <a:rPr lang="en-US" sz="4000" b="1" dirty="0"/>
              <a:t>3. Make ourselves look better</a:t>
            </a:r>
          </a:p>
          <a:p>
            <a:r>
              <a:rPr lang="en-US" sz="4000" b="1" dirty="0"/>
              <a:t>4. </a:t>
            </a:r>
            <a:r>
              <a:rPr lang="en-US" sz="4000" b="1"/>
              <a:t>Escape punishment</a:t>
            </a:r>
            <a:endParaRPr lang="en-US" sz="4000" b="1" dirty="0"/>
          </a:p>
        </p:txBody>
      </p:sp>
    </p:spTree>
    <p:extLst>
      <p:ext uri="{BB962C8B-B14F-4D97-AF65-F5344CB8AC3E}">
        <p14:creationId xmlns:p14="http://schemas.microsoft.com/office/powerpoint/2010/main" val="1934473820"/>
      </p:ext>
    </p:extLst>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AB402-44D5-4DEE-B595-EF5CC0B5237F}"/>
              </a:ext>
            </a:extLst>
          </p:cNvPr>
          <p:cNvSpPr>
            <a:spLocks noGrp="1"/>
          </p:cNvSpPr>
          <p:nvPr>
            <p:ph type="title"/>
          </p:nvPr>
        </p:nvSpPr>
        <p:spPr/>
        <p:txBody>
          <a:bodyPr/>
          <a:lstStyle/>
          <a:p>
            <a:r>
              <a:rPr lang="en-US" b="1" dirty="0"/>
              <a:t>SO – Why do we lie?</a:t>
            </a:r>
          </a:p>
        </p:txBody>
      </p:sp>
      <p:sp>
        <p:nvSpPr>
          <p:cNvPr id="3" name="Content Placeholder 2">
            <a:extLst>
              <a:ext uri="{FF2B5EF4-FFF2-40B4-BE49-F238E27FC236}">
                <a16:creationId xmlns:a16="http://schemas.microsoft.com/office/drawing/2014/main" id="{B70DBF8D-D078-4E3A-B6C7-4A9846A85949}"/>
              </a:ext>
            </a:extLst>
          </p:cNvPr>
          <p:cNvSpPr>
            <a:spLocks noGrp="1"/>
          </p:cNvSpPr>
          <p:nvPr>
            <p:ph idx="1"/>
          </p:nvPr>
        </p:nvSpPr>
        <p:spPr/>
        <p:txBody>
          <a:bodyPr>
            <a:normAutofit/>
          </a:bodyPr>
          <a:lstStyle/>
          <a:p>
            <a:r>
              <a:rPr lang="en-US" sz="4000" b="1" dirty="0"/>
              <a:t>1. Out of habit</a:t>
            </a:r>
          </a:p>
          <a:p>
            <a:r>
              <a:rPr lang="en-US" sz="4000" b="1" dirty="0"/>
              <a:t>2. To be polite</a:t>
            </a:r>
          </a:p>
          <a:p>
            <a:r>
              <a:rPr lang="en-US" sz="4000" b="1" dirty="0"/>
              <a:t>3. Make ourselves look better</a:t>
            </a:r>
          </a:p>
          <a:p>
            <a:r>
              <a:rPr lang="en-US" sz="4000" b="1" dirty="0"/>
              <a:t>4. Escape punishment</a:t>
            </a:r>
          </a:p>
          <a:p>
            <a:r>
              <a:rPr lang="en-US" sz="4000" b="1" dirty="0"/>
              <a:t>5. To cover shame</a:t>
            </a:r>
          </a:p>
        </p:txBody>
      </p:sp>
    </p:spTree>
    <p:extLst>
      <p:ext uri="{BB962C8B-B14F-4D97-AF65-F5344CB8AC3E}">
        <p14:creationId xmlns:p14="http://schemas.microsoft.com/office/powerpoint/2010/main" val="2720458914"/>
      </p:ext>
    </p:extLst>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59</TotalTime>
  <Words>510</Words>
  <Application>Microsoft Office PowerPoint</Application>
  <PresentationFormat>Widescreen</PresentationFormat>
  <Paragraphs>58</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Century Gothic</vt:lpstr>
      <vt:lpstr>Wingdings 3</vt:lpstr>
      <vt:lpstr>Ion</vt:lpstr>
      <vt:lpstr>Why do we Lie?</vt:lpstr>
      <vt:lpstr>Revelation 21:8 Revelation 21:27</vt:lpstr>
      <vt:lpstr>Revelation 22:15 1 John 1:6</vt:lpstr>
      <vt:lpstr>Colossians 3:9 Exodus 20:16</vt:lpstr>
      <vt:lpstr>SO – Why do we lie?</vt:lpstr>
      <vt:lpstr>SO – Why do we lie?</vt:lpstr>
      <vt:lpstr>SO – Why do we lie?</vt:lpstr>
      <vt:lpstr>SO – Why do we lie?</vt:lpstr>
      <vt:lpstr>SO – Why do we lie?</vt:lpstr>
      <vt:lpstr>SO – Why do we lie?</vt:lpstr>
      <vt:lpstr>SO – Why do we lie?</vt:lpstr>
      <vt:lpstr>SO – Why do we lie?</vt:lpstr>
      <vt:lpstr>SO – Why do we lie?</vt:lpstr>
      <vt:lpstr>SO – Why do we lie?</vt:lpstr>
      <vt:lpstr>BIG / LITTLE BLACK / WHITE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do we Lie?</dc:title>
  <dc:creator>Manly Luscombe</dc:creator>
  <cp:lastModifiedBy>Manly Luscombe</cp:lastModifiedBy>
  <cp:revision>9</cp:revision>
  <dcterms:created xsi:type="dcterms:W3CDTF">2020-03-24T22:39:36Z</dcterms:created>
  <dcterms:modified xsi:type="dcterms:W3CDTF">2020-05-17T20:21:26Z</dcterms:modified>
</cp:coreProperties>
</file>