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2"/>
  </p:sldMasterIdLst>
  <p:notesMasterIdLst>
    <p:notesMasterId r:id="rId14"/>
  </p:notesMasterIdLst>
  <p:handoutMasterIdLst>
    <p:handoutMasterId r:id="rId15"/>
  </p:handoutMasterIdLst>
  <p:sldIdLst>
    <p:sldId id="258" r:id="rId3"/>
    <p:sldId id="260" r:id="rId4"/>
    <p:sldId id="268" r:id="rId5"/>
    <p:sldId id="270" r:id="rId6"/>
    <p:sldId id="272" r:id="rId7"/>
    <p:sldId id="273" r:id="rId8"/>
    <p:sldId id="278" r:id="rId9"/>
    <p:sldId id="280" r:id="rId10"/>
    <p:sldId id="279" r:id="rId11"/>
    <p:sldId id="281" r:id="rId12"/>
    <p:sldId id="27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9" d="100"/>
          <a:sy n="79" d="100"/>
        </p:scale>
        <p:origin x="249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F7CC58-21DF-45E0-9C83-5689BA8E893E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7194E1-C404-494D-90C4-76F09FA58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455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4C1DCC-F72F-4E93-BB8C-E5CEFD96BEC5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48074D-717C-46BA-8081-604674BE3C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8304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B1F82-58EF-4D22-852D-D3E7AD933D3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611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ltGray">
      <p:bgPr>
        <a:blipFill dpi="0" rotWithShape="1">
          <a:blip r:embed="rId2">
            <a:alphaModFix amt="7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3048" y="0"/>
            <a:ext cx="12188952" cy="6858000"/>
            <a:chOff x="-1" y="0"/>
            <a:chExt cx="12188952" cy="6858000"/>
          </a:xfrm>
        </p:grpSpPr>
        <p:pic>
          <p:nvPicPr>
            <p:cNvPr id="10" name="Picture 9"/>
            <p:cNvPicPr preferRelativeResize="0">
              <a:picLocks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0"/>
              <a:ext cx="12188952" cy="6858000"/>
            </a:xfrm>
            <a:prstGeom prst="rect">
              <a:avLst/>
            </a:prstGeom>
          </p:spPr>
        </p:pic>
        <p:grpSp>
          <p:nvGrpSpPr>
            <p:cNvPr id="7" name="Group 6"/>
            <p:cNvGrpSpPr/>
            <p:nvPr/>
          </p:nvGrpSpPr>
          <p:grpSpPr>
            <a:xfrm>
              <a:off x="0" y="0"/>
              <a:ext cx="4457701" cy="6858000"/>
              <a:chOff x="0" y="0"/>
              <a:chExt cx="4457701" cy="6858000"/>
            </a:xfrm>
          </p:grpSpPr>
          <p:sp>
            <p:nvSpPr>
              <p:cNvPr id="8" name="Rectangle 2"/>
              <p:cNvSpPr>
                <a:spLocks noChangeArrowheads="1"/>
              </p:cNvSpPr>
              <p:nvPr/>
            </p:nvSpPr>
            <p:spPr bwMode="ltGray">
              <a:xfrm>
                <a:off x="0" y="0"/>
                <a:ext cx="1100667" cy="6858000"/>
              </a:xfrm>
              <a:prstGeom prst="rect">
                <a:avLst/>
              </a:prstGeom>
              <a:solidFill>
                <a:schemeClr val="tx2">
                  <a:alpha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9" name="Rectangle 8"/>
              <p:cNvSpPr>
                <a:spLocks noChangeArrowheads="1"/>
              </p:cNvSpPr>
              <p:nvPr/>
            </p:nvSpPr>
            <p:spPr bwMode="ltGray">
              <a:xfrm>
                <a:off x="1" y="3543300"/>
                <a:ext cx="4457700" cy="122238"/>
              </a:xfrm>
              <a:prstGeom prst="rect">
                <a:avLst/>
              </a:prstGeom>
              <a:solidFill>
                <a:schemeClr val="accent3">
                  <a:alpha val="6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</p:grp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6862125-6A3A-48C8-AEA3-69526B7594CE}" type="datetime1">
              <a:rPr lang="en-US" smtClean="0"/>
              <a:t>1/9/2019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5F532363-5462-4229-83AC-AF010E83DB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805234"/>
            <a:ext cx="9144000" cy="1655762"/>
          </a:xfrm>
        </p:spPr>
        <p:txBody>
          <a:bodyPr/>
          <a:lstStyle>
            <a:lvl1pPr marL="0" indent="0" algn="ctr">
              <a:buNone/>
              <a:defRPr sz="2400" b="0" cap="none" spc="0">
                <a:ln>
                  <a:noFill/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ltGray">
          <a:xfrm>
            <a:off x="1524000" y="1041400"/>
            <a:ext cx="9144000" cy="2387600"/>
          </a:xfrm>
        </p:spPr>
        <p:txBody>
          <a:bodyPr anchor="b"/>
          <a:lstStyle>
            <a:lvl1pPr algn="ctr">
              <a:defRPr sz="6000" b="0" cap="none" spc="0">
                <a:ln>
                  <a:noFill/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26854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B4866-7915-4EE0-9927-C6A2A1D33B19}" type="datetime1">
              <a:rPr lang="en-US" smtClean="0"/>
              <a:t>1/9/2019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32363-5462-4229-83AC-AF010E83DB6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78693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8BECB-85FE-46BC-BD56-FFA3D3AB591F}" type="datetime1">
              <a:rPr lang="en-US" smtClean="0"/>
              <a:t>1/9/2019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32363-5462-4229-83AC-AF010E83DB6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77007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697F8-118F-4AE6-987E-ECD54D88E0DE}" type="datetime1">
              <a:rPr lang="en-US" smtClean="0"/>
              <a:t>1/9/2019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32363-5462-4229-83AC-AF010E83DB6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28197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678AB-EE52-4520-A2F7-FA7F3EA0900B}" type="datetime1">
              <a:rPr lang="en-US" smtClean="0"/>
              <a:t>1/9/2019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32363-5462-4229-83AC-AF010E83DB6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622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52169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5924F-E122-4E82-934B-11114A2DA84A}" type="datetime1">
              <a:rPr lang="en-US" smtClean="0"/>
              <a:t>1/9/2019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32363-5462-4229-83AC-AF010E83DB6E}" type="slidenum">
              <a:rPr lang="en-US" smtClean="0"/>
              <a:t>‹#›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24370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C697F-8DCA-4E05-9F1F-138675464B8A}" type="datetime1">
              <a:rPr lang="en-US" smtClean="0"/>
              <a:t>1/9/2019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32363-5462-4229-83AC-AF010E83DB6E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9663" y="2193925"/>
            <a:ext cx="5157787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9663" y="1489075"/>
            <a:ext cx="5157787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1850" y="2193925"/>
            <a:ext cx="515620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1489075"/>
            <a:ext cx="5156200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274638"/>
            <a:ext cx="10515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06680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B938C-F098-4988-84F4-CBDAF2961A28}" type="datetime1">
              <a:rPr lang="en-US" smtClean="0"/>
              <a:t>1/9/2019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32363-5462-4229-83AC-AF010E83DB6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01567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5D108-99FC-4A8E-BC83-D17B6F94D5BF}" type="datetime1">
              <a:rPr lang="en-US" smtClean="0"/>
              <a:t>1/9/2019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32363-5462-4229-83AC-AF010E83D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910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DD7D2-C0EC-4927-A811-76260AAFF2A5}" type="datetime1">
              <a:rPr lang="en-US" smtClean="0"/>
              <a:t>1/9/2019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32363-5462-4229-83AC-AF010E83DB6E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8399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77E88-73E7-4830-B088-E57CE7942F46}" type="datetime1">
              <a:rPr lang="en-US" smtClean="0"/>
              <a:t>1/9/2019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32363-5462-4229-83AC-AF010E83DB6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97747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1">
          <a:blip r:embed="rId13">
            <a:alphaModFix amt="70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2D96CFE0-3C77-45FF-BB90-C6EE256FAB8B}" type="datetime1">
              <a:rPr lang="en-US" smtClean="0"/>
              <a:t>1/9/2019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5F532363-5462-4229-83AC-AF010E83DB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ltGray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156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b="0" kern="1200">
          <a:solidFill>
            <a:schemeClr val="tx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5">
            <a:lumMod val="75000"/>
          </a:schemeClr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5">
            <a:lumMod val="7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5">
            <a:lumMod val="75000"/>
          </a:schemeClr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5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5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5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5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5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5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05296"/>
            <a:ext cx="10124661" cy="1847574"/>
          </a:xfrm>
        </p:spPr>
        <p:txBody>
          <a:bodyPr>
            <a:normAutofit fontScale="90000"/>
          </a:bodyPr>
          <a:lstStyle/>
          <a:p>
            <a:r>
              <a:rPr lang="en-US" dirty="0"/>
              <a:t>Why Do We - - -</a:t>
            </a:r>
            <a:br>
              <a:rPr lang="en-US" dirty="0"/>
            </a:br>
            <a:r>
              <a:rPr lang="en-US" dirty="0"/>
              <a:t>Preach Importance of Baptism</a:t>
            </a:r>
          </a:p>
        </p:txBody>
      </p:sp>
      <p:pic>
        <p:nvPicPr>
          <p:cNvPr id="1026" name="Picture 2" descr="Image result for baptism">
            <a:extLst>
              <a:ext uri="{FF2B5EF4-FFF2-40B4-BE49-F238E27FC236}">
                <a16:creationId xmlns:a16="http://schemas.microsoft.com/office/drawing/2014/main" id="{9C3251EC-62A2-499A-821B-27BA5F3706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1007" y="2792896"/>
            <a:ext cx="6797654" cy="3806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5639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3C28756-3D42-4A73-8AE3-C8D5905CA9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7252"/>
            <a:ext cx="10515600" cy="4955623"/>
          </a:xfrm>
        </p:spPr>
        <p:txBody>
          <a:bodyPr>
            <a:normAutofit/>
          </a:bodyPr>
          <a:lstStyle/>
          <a:p>
            <a:r>
              <a:rPr lang="en-US" sz="3600" dirty="0"/>
              <a:t>To please a family member?</a:t>
            </a:r>
            <a:br>
              <a:rPr lang="en-US" sz="3600" dirty="0"/>
            </a:br>
            <a:endParaRPr lang="en-US" sz="3600" dirty="0"/>
          </a:p>
          <a:p>
            <a:r>
              <a:rPr lang="en-US" sz="3600" dirty="0"/>
              <a:t>To join a church or congregation?</a:t>
            </a:r>
            <a:br>
              <a:rPr lang="en-US" sz="3600" dirty="0"/>
            </a:br>
            <a:endParaRPr lang="en-US" sz="3600" dirty="0"/>
          </a:p>
          <a:p>
            <a:r>
              <a:rPr lang="en-US" sz="3600" dirty="0"/>
              <a:t>Because you believed you were already saved?</a:t>
            </a:r>
          </a:p>
          <a:p>
            <a:endParaRPr lang="en-US" sz="3600" dirty="0"/>
          </a:p>
          <a:p>
            <a:r>
              <a:rPr lang="en-US" sz="3600" b="1" u="sng" dirty="0"/>
              <a:t>THEN YOU HAVE NOT BEEN BAPTIZED AS DESCRIBED IN THE NEW TESTAMENT!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B0627BD-180B-4279-95F7-D881F3C02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Why were you baptized?</a:t>
            </a:r>
          </a:p>
        </p:txBody>
      </p:sp>
    </p:spTree>
    <p:extLst>
      <p:ext uri="{BB962C8B-B14F-4D97-AF65-F5344CB8AC3E}">
        <p14:creationId xmlns:p14="http://schemas.microsoft.com/office/powerpoint/2010/main" val="1161913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9616F8A-BEB0-48C9-B36E-ACDCF3E53C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15548"/>
            <a:ext cx="10515600" cy="4677327"/>
          </a:xfrm>
        </p:spPr>
        <p:txBody>
          <a:bodyPr>
            <a:normAutofit/>
          </a:bodyPr>
          <a:lstStyle/>
          <a:p>
            <a:r>
              <a:rPr lang="en-US" sz="4000" b="1" dirty="0"/>
              <a:t>This is important for your salvation.</a:t>
            </a:r>
          </a:p>
          <a:p>
            <a:r>
              <a:rPr lang="en-US" sz="4000" b="1" dirty="0"/>
              <a:t>1 – Were you a believer or an infant?</a:t>
            </a:r>
          </a:p>
          <a:p>
            <a:r>
              <a:rPr lang="en-US" sz="4000" b="1" dirty="0"/>
              <a:t>2 – Were you sprinkled or buried in water?</a:t>
            </a:r>
          </a:p>
          <a:p>
            <a:r>
              <a:rPr lang="en-US" sz="4000" b="1" dirty="0"/>
              <a:t>3 – Why were you baptized?</a:t>
            </a:r>
          </a:p>
          <a:p>
            <a:r>
              <a:rPr lang="en-US" sz="4000" b="1" dirty="0"/>
              <a:t>THESE ARE VITAL QUESTIONS THAT WILL DETERMINE IF YOU HAVE OBEYED THE NEW TESTAMENT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1C09528-A15F-4A62-98EC-51A3502F4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Have you been baptized?</a:t>
            </a:r>
          </a:p>
        </p:txBody>
      </p:sp>
    </p:spTree>
    <p:extLst>
      <p:ext uri="{BB962C8B-B14F-4D97-AF65-F5344CB8AC3E}">
        <p14:creationId xmlns:p14="http://schemas.microsoft.com/office/powerpoint/2010/main" val="2036342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2FECD5D-D4A7-488D-ABA1-AA21628C56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There are many questions and disagreements about baptism. Many claim baptism but missed some important part of what God requires.</a:t>
            </a:r>
          </a:p>
          <a:p>
            <a:r>
              <a:rPr lang="en-US" sz="3600" dirty="0"/>
              <a:t>Today I want to eliminate the many things that are NOT important to being baptized.</a:t>
            </a:r>
          </a:p>
          <a:p>
            <a:r>
              <a:rPr lang="en-US" sz="3600" dirty="0"/>
              <a:t>Then I want to point out 3 things the New Testament teaches about the baptism that God commands.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0570CEA-1514-40F0-995A-54A797E5E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does the Bible say about baptism?</a:t>
            </a:r>
          </a:p>
        </p:txBody>
      </p:sp>
    </p:spTree>
    <p:extLst>
      <p:ext uri="{BB962C8B-B14F-4D97-AF65-F5344CB8AC3E}">
        <p14:creationId xmlns:p14="http://schemas.microsoft.com/office/powerpoint/2010/main" val="3702948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4A5F487-729B-4F51-AAC1-AE01B7A446E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sz="3200" b="1" dirty="0"/>
              <a:t>Posture</a:t>
            </a:r>
            <a:r>
              <a:rPr lang="en-US" sz="3200" dirty="0"/>
              <a:t> – face first, on back, squat down</a:t>
            </a:r>
          </a:p>
          <a:p>
            <a:r>
              <a:rPr lang="en-US" sz="3200" b="1" dirty="0"/>
              <a:t>Costume</a:t>
            </a:r>
            <a:r>
              <a:rPr lang="en-US" sz="3200" dirty="0"/>
              <a:t> – white robe, jeans, shower cap, ear plugs</a:t>
            </a:r>
          </a:p>
          <a:p>
            <a:r>
              <a:rPr lang="en-US" sz="3200" b="1" dirty="0"/>
              <a:t>Ceremony</a:t>
            </a:r>
            <a:r>
              <a:rPr lang="en-US" sz="3200" dirty="0"/>
              <a:t> – no words must be spoken, not an incantation or magic spell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7FB606-B836-40F4-80D0-A452054F9D8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b="1" dirty="0"/>
              <a:t>Certain place </a:t>
            </a:r>
            <a:r>
              <a:rPr lang="en-US" sz="3200" dirty="0"/>
              <a:t>– building, hospital, swimming pool</a:t>
            </a:r>
          </a:p>
          <a:p>
            <a:r>
              <a:rPr lang="en-US" sz="3200" b="1" dirty="0"/>
              <a:t>Kind of water </a:t>
            </a:r>
            <a:r>
              <a:rPr lang="en-US" sz="3200" dirty="0"/>
              <a:t>– lake, stream, river, pond, heated</a:t>
            </a:r>
          </a:p>
          <a:p>
            <a:r>
              <a:rPr lang="en-US" sz="3200" b="1" dirty="0"/>
              <a:t>Who baptizes you </a:t>
            </a:r>
            <a:r>
              <a:rPr lang="en-US" sz="3200" dirty="0"/>
              <a:t>– preacher, elder, deacon, a relative</a:t>
            </a:r>
          </a:p>
          <a:p>
            <a:r>
              <a:rPr lang="en-US" sz="3200" b="1" dirty="0"/>
              <a:t>Witnesses</a:t>
            </a:r>
            <a:r>
              <a:rPr lang="en-US" sz="3200" dirty="0"/>
              <a:t> – worship service, just family, alone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4D4546A-F52F-4E65-8529-FD465BE5D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NOT important about Baptism:</a:t>
            </a:r>
          </a:p>
        </p:txBody>
      </p:sp>
    </p:spTree>
    <p:extLst>
      <p:ext uri="{BB962C8B-B14F-4D97-AF65-F5344CB8AC3E}">
        <p14:creationId xmlns:p14="http://schemas.microsoft.com/office/powerpoint/2010/main" val="3221082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514AE2D-ADEC-406C-BD34-5F9CCB06BCAC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Infidel, Atheist, Unbeliever</a:t>
            </a:r>
            <a:br>
              <a:rPr lang="en-US" sz="3200" dirty="0"/>
            </a:br>
            <a:r>
              <a:rPr lang="en-US" sz="3200" dirty="0"/>
              <a:t> </a:t>
            </a:r>
          </a:p>
          <a:p>
            <a:r>
              <a:rPr lang="en-US" sz="3200" dirty="0"/>
              <a:t>Person not able to understand</a:t>
            </a:r>
            <a:br>
              <a:rPr lang="en-US" sz="3200" dirty="0"/>
            </a:br>
            <a:endParaRPr lang="en-US" sz="3200" dirty="0"/>
          </a:p>
          <a:p>
            <a:r>
              <a:rPr lang="en-US" sz="3200" dirty="0"/>
              <a:t>Infant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7A08D2-B4DB-4D74-9DFB-8F31C68189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Who is not ready for baptism?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71B957-3450-4087-A3D8-2E7BC2435F8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Believer (Mark 16:16)</a:t>
            </a:r>
            <a:br>
              <a:rPr lang="en-US" sz="3200" dirty="0"/>
            </a:br>
            <a:endParaRPr lang="en-US" sz="3200" dirty="0"/>
          </a:p>
          <a:p>
            <a:r>
              <a:rPr lang="en-US" sz="3200" dirty="0"/>
              <a:t>Repentant (Acts 2:38)</a:t>
            </a:r>
            <a:br>
              <a:rPr lang="en-US" sz="3200" dirty="0"/>
            </a:br>
            <a:endParaRPr lang="en-US" sz="3200" dirty="0"/>
          </a:p>
          <a:p>
            <a:r>
              <a:rPr lang="en-US" sz="3200" dirty="0"/>
              <a:t>Ready to live for Christ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E11F7D5-A169-474C-9285-97C9F7772A8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600" u="sng" dirty="0"/>
              <a:t>Who</a:t>
            </a:r>
            <a:r>
              <a:rPr lang="en-US" sz="3600" dirty="0"/>
              <a:t> is being baptized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2011832C-FAF0-4031-80A7-793575630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important for baptism?</a:t>
            </a:r>
          </a:p>
        </p:txBody>
      </p:sp>
    </p:spTree>
    <p:extLst>
      <p:ext uri="{BB962C8B-B14F-4D97-AF65-F5344CB8AC3E}">
        <p14:creationId xmlns:p14="http://schemas.microsoft.com/office/powerpoint/2010/main" val="12612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514AE2D-ADEC-406C-BD34-5F9CCB06BCAC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Sprinkling</a:t>
            </a:r>
            <a:br>
              <a:rPr lang="en-US" sz="3200" dirty="0"/>
            </a:br>
            <a:endParaRPr lang="en-US" sz="3200" dirty="0"/>
          </a:p>
          <a:p>
            <a:r>
              <a:rPr lang="en-US" sz="3200" dirty="0"/>
              <a:t>Pouring</a:t>
            </a:r>
            <a:br>
              <a:rPr lang="en-US" sz="3200" dirty="0"/>
            </a:br>
            <a:endParaRPr lang="en-US" sz="3200" dirty="0"/>
          </a:p>
          <a:p>
            <a:r>
              <a:rPr lang="en-US" sz="3200" dirty="0"/>
              <a:t>Oil or Ashes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7A08D2-B4DB-4D74-9DFB-8F31C68189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Improperly done?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71B957-3450-4087-A3D8-2E7BC2435F8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In water </a:t>
            </a:r>
            <a:r>
              <a:rPr lang="en-US" sz="3200" dirty="0"/>
              <a:t>(Acts 8:36)</a:t>
            </a:r>
            <a:br>
              <a:rPr lang="en-US" sz="3200" dirty="0"/>
            </a:br>
            <a:endParaRPr lang="en-US" sz="3200" dirty="0"/>
          </a:p>
          <a:p>
            <a:r>
              <a:rPr lang="en-US" sz="3200" b="1" dirty="0"/>
              <a:t>Burial, Immersion </a:t>
            </a:r>
            <a:r>
              <a:rPr lang="en-US" sz="3200" dirty="0"/>
              <a:t>(Romans 6:4; Colossians 2:12)</a:t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E11F7D5-A169-474C-9285-97C9F7772A8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600" u="sng" dirty="0"/>
              <a:t>How</a:t>
            </a:r>
            <a:r>
              <a:rPr lang="en-US" sz="3600" dirty="0"/>
              <a:t> is baptism done?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2011832C-FAF0-4031-80A7-793575630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important for baptism?</a:t>
            </a:r>
          </a:p>
        </p:txBody>
      </p:sp>
    </p:spTree>
    <p:extLst>
      <p:ext uri="{BB962C8B-B14F-4D97-AF65-F5344CB8AC3E}">
        <p14:creationId xmlns:p14="http://schemas.microsoft.com/office/powerpoint/2010/main" val="2312354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514AE2D-ADEC-406C-BD34-5F9CCB06BCAC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Then Peter said to them, "Repent, and let every one of you be baptized in the name of Jesus Christ </a:t>
            </a:r>
            <a:r>
              <a:rPr lang="en-US" sz="3600" b="1" u="sng" dirty="0"/>
              <a:t>for the remission of sins</a:t>
            </a:r>
            <a:r>
              <a:rPr lang="en-US" sz="3600" dirty="0"/>
              <a:t>; and you shall receive the gift of the Holy Spirit.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7A08D2-B4DB-4D74-9DFB-8F31C68189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Acts 2:38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71B957-3450-4087-A3D8-2E7BC2435F8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Remission of sins</a:t>
            </a:r>
          </a:p>
          <a:p>
            <a:br>
              <a:rPr lang="en-US" sz="3200" dirty="0"/>
            </a:br>
            <a:endParaRPr lang="en-US" sz="32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E11F7D5-A169-474C-9285-97C9F7772A8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sz="3600" u="sng" dirty="0"/>
              <a:t>Why</a:t>
            </a:r>
            <a:r>
              <a:rPr lang="en-US" sz="3600" dirty="0"/>
              <a:t> is baptism important?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2011832C-FAF0-4031-80A7-793575630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is baptism important?</a:t>
            </a:r>
          </a:p>
        </p:txBody>
      </p:sp>
    </p:spTree>
    <p:extLst>
      <p:ext uri="{BB962C8B-B14F-4D97-AF65-F5344CB8AC3E}">
        <p14:creationId xmlns:p14="http://schemas.microsoft.com/office/powerpoint/2010/main" val="4045144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514AE2D-ADEC-406C-BD34-5F9CCB06BCAC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And now why are you waiting? Arise and be baptized, and </a:t>
            </a:r>
            <a:r>
              <a:rPr lang="en-US" sz="3600" b="1" u="sng" dirty="0"/>
              <a:t>wash away your sins</a:t>
            </a:r>
            <a:r>
              <a:rPr lang="en-US" sz="3600" dirty="0"/>
              <a:t>, calling on the name of the Lord.'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7A08D2-B4DB-4D74-9DFB-8F31C68189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Acts 22:16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71B957-3450-4087-A3D8-2E7BC2435F8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Remission of sins</a:t>
            </a:r>
          </a:p>
          <a:p>
            <a:r>
              <a:rPr lang="en-US" sz="4000" b="1" dirty="0"/>
              <a:t>Wash away sins</a:t>
            </a:r>
          </a:p>
          <a:p>
            <a:br>
              <a:rPr lang="en-US" sz="4000" dirty="0"/>
            </a:br>
            <a:endParaRPr lang="en-US" sz="40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E11F7D5-A169-474C-9285-97C9F7772A8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sz="3600" dirty="0"/>
              <a:t>Why is baptism important?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2011832C-FAF0-4031-80A7-793575630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is baptism important?</a:t>
            </a:r>
          </a:p>
        </p:txBody>
      </p:sp>
    </p:spTree>
    <p:extLst>
      <p:ext uri="{BB962C8B-B14F-4D97-AF65-F5344CB8AC3E}">
        <p14:creationId xmlns:p14="http://schemas.microsoft.com/office/powerpoint/2010/main" val="4055603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514AE2D-ADEC-406C-BD34-5F9CCB06BCAC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There is also an antitype which </a:t>
            </a:r>
            <a:r>
              <a:rPr lang="en-US" sz="3600" b="1" u="sng" dirty="0"/>
              <a:t>now saves us</a:t>
            </a:r>
            <a:r>
              <a:rPr lang="en-US" sz="3600" dirty="0"/>
              <a:t>—baptism (not the removal of the filth of the flesh, but the answer of a good conscience toward God), through the resurrection of Jesus Christ,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7A08D2-B4DB-4D74-9DFB-8F31C68189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1 Peter 3:21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71B957-3450-4087-A3D8-2E7BC2435F8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Remission of sins</a:t>
            </a:r>
          </a:p>
          <a:p>
            <a:r>
              <a:rPr lang="en-US" sz="4000" dirty="0"/>
              <a:t>Wash away sins</a:t>
            </a:r>
          </a:p>
          <a:p>
            <a:r>
              <a:rPr lang="en-US" sz="4000" b="1" dirty="0"/>
              <a:t>To be Saved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E11F7D5-A169-474C-9285-97C9F7772A8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sz="3600" dirty="0"/>
              <a:t>Why is baptism important?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2011832C-FAF0-4031-80A7-793575630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is baptism important?</a:t>
            </a:r>
          </a:p>
        </p:txBody>
      </p:sp>
    </p:spTree>
    <p:extLst>
      <p:ext uri="{BB962C8B-B14F-4D97-AF65-F5344CB8AC3E}">
        <p14:creationId xmlns:p14="http://schemas.microsoft.com/office/powerpoint/2010/main" val="2322656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514AE2D-ADEC-406C-BD34-5F9CCB06BCAC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/>
              <a:t>praising God and having favor with all the people. And the Lord </a:t>
            </a:r>
            <a:r>
              <a:rPr lang="en-US" sz="3600" b="1" u="sng" dirty="0"/>
              <a:t>added to the church </a:t>
            </a:r>
            <a:r>
              <a:rPr lang="en-US" sz="3600" dirty="0"/>
              <a:t>daily those who were being saved.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7A08D2-B4DB-4D74-9DFB-8F31C68189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Acts 2:47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71B957-3450-4087-A3D8-2E7BC2435F8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sz="4000" dirty="0"/>
              <a:t>Remission of sins</a:t>
            </a:r>
          </a:p>
          <a:p>
            <a:r>
              <a:rPr lang="en-US" sz="4000" dirty="0"/>
              <a:t>Wash away sins</a:t>
            </a:r>
          </a:p>
          <a:p>
            <a:r>
              <a:rPr lang="en-US" sz="4000" dirty="0"/>
              <a:t>Saved</a:t>
            </a:r>
          </a:p>
          <a:p>
            <a:r>
              <a:rPr lang="en-US" sz="4000" b="1" dirty="0"/>
              <a:t>Added to church</a:t>
            </a:r>
          </a:p>
          <a:p>
            <a:br>
              <a:rPr lang="en-US" sz="4000" dirty="0"/>
            </a:br>
            <a:endParaRPr lang="en-US" sz="40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E11F7D5-A169-474C-9285-97C9F7772A8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sz="3600" dirty="0"/>
              <a:t>Why is baptism important?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2011832C-FAF0-4031-80A7-793575630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is baptism important?</a:t>
            </a:r>
          </a:p>
        </p:txBody>
      </p:sp>
    </p:spTree>
    <p:extLst>
      <p:ext uri="{BB962C8B-B14F-4D97-AF65-F5344CB8AC3E}">
        <p14:creationId xmlns:p14="http://schemas.microsoft.com/office/powerpoint/2010/main" val="1108248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Whirlpool design template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hirlpool design template" id="{B0128F98-607F-47C4-A649-292B01FF2444}" vid="{FC96924F-4682-4782-BA1F-5BADBD07190F}"/>
    </a:ext>
  </a:extLst>
</a:theme>
</file>

<file path=ppt/theme/theme2.xml><?xml version="1.0" encoding="utf-8"?>
<a:theme xmlns:a="http://schemas.openxmlformats.org/drawingml/2006/main" name="Office Theme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D0480BBF-5CF3-42A1-972C-384415DA73A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Whirlpool design slides</Template>
  <TotalTime>0</TotalTime>
  <Words>476</Words>
  <Application>Microsoft Office PowerPoint</Application>
  <PresentationFormat>Widescreen</PresentationFormat>
  <Paragraphs>72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Whirlpool design template</vt:lpstr>
      <vt:lpstr>Why Do We - - - Preach Importance of Baptism</vt:lpstr>
      <vt:lpstr>What does the Bible say about baptism?</vt:lpstr>
      <vt:lpstr>What is NOT important about Baptism:</vt:lpstr>
      <vt:lpstr>What is important for baptism?</vt:lpstr>
      <vt:lpstr>What is important for baptism?</vt:lpstr>
      <vt:lpstr>Why is baptism important?</vt:lpstr>
      <vt:lpstr>Why is baptism important?</vt:lpstr>
      <vt:lpstr>Why is baptism important?</vt:lpstr>
      <vt:lpstr>Why is baptism important?</vt:lpstr>
      <vt:lpstr>Why were you baptized?</vt:lpstr>
      <vt:lpstr>Have you been baptized?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2017-12-11T21:47:46Z</dcterms:created>
  <dcterms:modified xsi:type="dcterms:W3CDTF">2019-01-09T17:21:00Z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TC034606179991</vt:lpwstr>
  </property>
</Properties>
</file>