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7" r:id="rId5"/>
    <p:sldId id="257" r:id="rId6"/>
    <p:sldId id="260" r:id="rId7"/>
    <p:sldId id="261" r:id="rId8"/>
    <p:sldId id="262" r:id="rId9"/>
    <p:sldId id="268" r:id="rId10"/>
    <p:sldId id="263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ccount Update" userId="d66a401e1e7a39bf" providerId="LiveId" clId="{9F7F33D2-601C-4635-9E79-7F47256F147B}"/>
    <pc:docChg chg="custSel addSld delSld modSld sldOrd">
      <pc:chgData name="Account Update" userId="d66a401e1e7a39bf" providerId="LiveId" clId="{9F7F33D2-601C-4635-9E79-7F47256F147B}" dt="2024-03-05T23:56:11.225" v="198" actId="47"/>
      <pc:docMkLst>
        <pc:docMk/>
      </pc:docMkLst>
      <pc:sldChg chg="modSp mod">
        <pc:chgData name="Account Update" userId="d66a401e1e7a39bf" providerId="LiveId" clId="{9F7F33D2-601C-4635-9E79-7F47256F147B}" dt="2024-03-04T14:45:31.018" v="196" actId="6549"/>
        <pc:sldMkLst>
          <pc:docMk/>
          <pc:sldMk cId="3687651134" sldId="256"/>
        </pc:sldMkLst>
        <pc:spChg chg="mod">
          <ac:chgData name="Account Update" userId="d66a401e1e7a39bf" providerId="LiveId" clId="{9F7F33D2-601C-4635-9E79-7F47256F147B}" dt="2024-03-04T14:45:31.018" v="196" actId="6549"/>
          <ac:spMkLst>
            <pc:docMk/>
            <pc:sldMk cId="3687651134" sldId="256"/>
            <ac:spMk id="3" creationId="{2CA99D94-1CA3-898E-7412-75F076220595}"/>
          </ac:spMkLst>
        </pc:spChg>
      </pc:sldChg>
      <pc:sldChg chg="modSp mod">
        <pc:chgData name="Account Update" userId="d66a401e1e7a39bf" providerId="LiveId" clId="{9F7F33D2-601C-4635-9E79-7F47256F147B}" dt="2024-03-03T01:44:40.683" v="182" actId="20577"/>
        <pc:sldMkLst>
          <pc:docMk/>
          <pc:sldMk cId="3052372731" sldId="258"/>
        </pc:sldMkLst>
        <pc:spChg chg="mod">
          <ac:chgData name="Account Update" userId="d66a401e1e7a39bf" providerId="LiveId" clId="{9F7F33D2-601C-4635-9E79-7F47256F147B}" dt="2024-03-03T01:44:40.683" v="182" actId="20577"/>
          <ac:spMkLst>
            <pc:docMk/>
            <pc:sldMk cId="3052372731" sldId="258"/>
            <ac:spMk id="2" creationId="{4542B69E-2722-C735-1174-AEA363A67F8E}"/>
          </ac:spMkLst>
        </pc:spChg>
      </pc:sldChg>
      <pc:sldChg chg="modSp mod">
        <pc:chgData name="Account Update" userId="d66a401e1e7a39bf" providerId="LiveId" clId="{9F7F33D2-601C-4635-9E79-7F47256F147B}" dt="2024-03-03T01:43:31.656" v="176" actId="20577"/>
        <pc:sldMkLst>
          <pc:docMk/>
          <pc:sldMk cId="531879379" sldId="263"/>
        </pc:sldMkLst>
        <pc:spChg chg="mod">
          <ac:chgData name="Account Update" userId="d66a401e1e7a39bf" providerId="LiveId" clId="{9F7F33D2-601C-4635-9E79-7F47256F147B}" dt="2024-03-03T01:43:31.656" v="176" actId="20577"/>
          <ac:spMkLst>
            <pc:docMk/>
            <pc:sldMk cId="531879379" sldId="263"/>
            <ac:spMk id="2" creationId="{73EC4A14-B8B4-D163-0C11-BBB94CE3FAF3}"/>
          </ac:spMkLst>
        </pc:spChg>
        <pc:spChg chg="mod">
          <ac:chgData name="Account Update" userId="d66a401e1e7a39bf" providerId="LiveId" clId="{9F7F33D2-601C-4635-9E79-7F47256F147B}" dt="2024-03-03T01:34:57.515" v="49" actId="255"/>
          <ac:spMkLst>
            <pc:docMk/>
            <pc:sldMk cId="531879379" sldId="263"/>
            <ac:spMk id="3" creationId="{8ACB859F-A208-0DB8-99AC-8EDB9E4EA7B2}"/>
          </ac:spMkLst>
        </pc:spChg>
      </pc:sldChg>
      <pc:sldChg chg="modSp add mod">
        <pc:chgData name="Account Update" userId="d66a401e1e7a39bf" providerId="LiveId" clId="{9F7F33D2-601C-4635-9E79-7F47256F147B}" dt="2024-03-03T01:43:47.464" v="177"/>
        <pc:sldMkLst>
          <pc:docMk/>
          <pc:sldMk cId="769753238" sldId="264"/>
        </pc:sldMkLst>
        <pc:spChg chg="mod">
          <ac:chgData name="Account Update" userId="d66a401e1e7a39bf" providerId="LiveId" clId="{9F7F33D2-601C-4635-9E79-7F47256F147B}" dt="2024-03-03T01:43:47.464" v="177"/>
          <ac:spMkLst>
            <pc:docMk/>
            <pc:sldMk cId="769753238" sldId="264"/>
            <ac:spMk id="2" creationId="{6667C89D-BCD6-A73B-919B-02B2C78F980E}"/>
          </ac:spMkLst>
        </pc:spChg>
        <pc:spChg chg="mod">
          <ac:chgData name="Account Update" userId="d66a401e1e7a39bf" providerId="LiveId" clId="{9F7F33D2-601C-4635-9E79-7F47256F147B}" dt="2024-03-03T01:35:10.956" v="50" actId="255"/>
          <ac:spMkLst>
            <pc:docMk/>
            <pc:sldMk cId="769753238" sldId="264"/>
            <ac:spMk id="3" creationId="{FAB050DA-6835-DC4D-5403-32BA6B7471A8}"/>
          </ac:spMkLst>
        </pc:spChg>
      </pc:sldChg>
      <pc:sldChg chg="new del">
        <pc:chgData name="Account Update" userId="d66a401e1e7a39bf" providerId="LiveId" clId="{9F7F33D2-601C-4635-9E79-7F47256F147B}" dt="2024-03-03T01:18:13.017" v="1" actId="47"/>
        <pc:sldMkLst>
          <pc:docMk/>
          <pc:sldMk cId="3522493914" sldId="264"/>
        </pc:sldMkLst>
      </pc:sldChg>
      <pc:sldChg chg="modSp add mod">
        <pc:chgData name="Account Update" userId="d66a401e1e7a39bf" providerId="LiveId" clId="{9F7F33D2-601C-4635-9E79-7F47256F147B}" dt="2024-03-03T01:43:55.626" v="178"/>
        <pc:sldMkLst>
          <pc:docMk/>
          <pc:sldMk cId="3378565150" sldId="265"/>
        </pc:sldMkLst>
        <pc:spChg chg="mod">
          <ac:chgData name="Account Update" userId="d66a401e1e7a39bf" providerId="LiveId" clId="{9F7F33D2-601C-4635-9E79-7F47256F147B}" dt="2024-03-03T01:43:55.626" v="178"/>
          <ac:spMkLst>
            <pc:docMk/>
            <pc:sldMk cId="3378565150" sldId="265"/>
            <ac:spMk id="2" creationId="{080300B9-8BFD-BB70-AF14-7740ABD45B27}"/>
          </ac:spMkLst>
        </pc:spChg>
        <pc:spChg chg="mod">
          <ac:chgData name="Account Update" userId="d66a401e1e7a39bf" providerId="LiveId" clId="{9F7F33D2-601C-4635-9E79-7F47256F147B}" dt="2024-03-03T01:35:31.679" v="51" actId="255"/>
          <ac:spMkLst>
            <pc:docMk/>
            <pc:sldMk cId="3378565150" sldId="265"/>
            <ac:spMk id="3" creationId="{0217B518-9650-A839-9C63-4811FC84CA94}"/>
          </ac:spMkLst>
        </pc:spChg>
      </pc:sldChg>
      <pc:sldChg chg="modSp add mod">
        <pc:chgData name="Account Update" userId="d66a401e1e7a39bf" providerId="LiveId" clId="{9F7F33D2-601C-4635-9E79-7F47256F147B}" dt="2024-03-03T01:44:00.813" v="179"/>
        <pc:sldMkLst>
          <pc:docMk/>
          <pc:sldMk cId="980242878" sldId="266"/>
        </pc:sldMkLst>
        <pc:spChg chg="mod">
          <ac:chgData name="Account Update" userId="d66a401e1e7a39bf" providerId="LiveId" clId="{9F7F33D2-601C-4635-9E79-7F47256F147B}" dt="2024-03-03T01:44:00.813" v="179"/>
          <ac:spMkLst>
            <pc:docMk/>
            <pc:sldMk cId="980242878" sldId="266"/>
            <ac:spMk id="2" creationId="{0CD4595E-E5DC-CB38-FED7-1CC0015866EB}"/>
          </ac:spMkLst>
        </pc:spChg>
        <pc:spChg chg="mod">
          <ac:chgData name="Account Update" userId="d66a401e1e7a39bf" providerId="LiveId" clId="{9F7F33D2-601C-4635-9E79-7F47256F147B}" dt="2024-03-03T01:35:41.369" v="52" actId="255"/>
          <ac:spMkLst>
            <pc:docMk/>
            <pc:sldMk cId="980242878" sldId="266"/>
            <ac:spMk id="3" creationId="{71E6C6D8-2E6B-7E28-E146-CA3067A5E054}"/>
          </ac:spMkLst>
        </pc:spChg>
      </pc:sldChg>
      <pc:sldChg chg="modSp add mod ord">
        <pc:chgData name="Account Update" userId="d66a401e1e7a39bf" providerId="LiveId" clId="{9F7F33D2-601C-4635-9E79-7F47256F147B}" dt="2024-03-03T01:41:38.506" v="141" actId="20577"/>
        <pc:sldMkLst>
          <pc:docMk/>
          <pc:sldMk cId="719780536" sldId="267"/>
        </pc:sldMkLst>
        <pc:spChg chg="mod">
          <ac:chgData name="Account Update" userId="d66a401e1e7a39bf" providerId="LiveId" clId="{9F7F33D2-601C-4635-9E79-7F47256F147B}" dt="2024-03-03T01:41:18.300" v="137" actId="20577"/>
          <ac:spMkLst>
            <pc:docMk/>
            <pc:sldMk cId="719780536" sldId="267"/>
            <ac:spMk id="2" creationId="{38BEC7F7-1BFA-2C98-50B2-147733F4C0DC}"/>
          </ac:spMkLst>
        </pc:spChg>
        <pc:spChg chg="mod">
          <ac:chgData name="Account Update" userId="d66a401e1e7a39bf" providerId="LiveId" clId="{9F7F33D2-601C-4635-9E79-7F47256F147B}" dt="2024-03-03T01:41:38.506" v="141" actId="20577"/>
          <ac:spMkLst>
            <pc:docMk/>
            <pc:sldMk cId="719780536" sldId="267"/>
            <ac:spMk id="3" creationId="{7C3BFC88-5E07-EC9E-9063-281DED5FD345}"/>
          </ac:spMkLst>
        </pc:spChg>
      </pc:sldChg>
      <pc:sldChg chg="modSp add mod">
        <pc:chgData name="Account Update" userId="d66a401e1e7a39bf" providerId="LiveId" clId="{9F7F33D2-601C-4635-9E79-7F47256F147B}" dt="2024-03-03T01:42:35.158" v="145" actId="20577"/>
        <pc:sldMkLst>
          <pc:docMk/>
          <pc:sldMk cId="2549800274" sldId="268"/>
        </pc:sldMkLst>
        <pc:spChg chg="mod">
          <ac:chgData name="Account Update" userId="d66a401e1e7a39bf" providerId="LiveId" clId="{9F7F33D2-601C-4635-9E79-7F47256F147B}" dt="2024-03-03T01:42:35.158" v="145" actId="20577"/>
          <ac:spMkLst>
            <pc:docMk/>
            <pc:sldMk cId="2549800274" sldId="268"/>
            <ac:spMk id="3" creationId="{A879A334-83EB-0A0F-6130-E388EDF4C6A5}"/>
          </ac:spMkLst>
        </pc:spChg>
      </pc:sldChg>
      <pc:sldChg chg="new del">
        <pc:chgData name="Account Update" userId="d66a401e1e7a39bf" providerId="LiveId" clId="{9F7F33D2-601C-4635-9E79-7F47256F147B}" dt="2024-03-05T23:56:11.225" v="198" actId="47"/>
        <pc:sldMkLst>
          <pc:docMk/>
          <pc:sldMk cId="2927883546" sldId="26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88894-C78A-366E-8776-4FE83A6F6A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19A709-9403-0D9D-17D4-F1C2A8E6A4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ADC5C6-ED77-84BE-7241-0F274DF23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9B60D-EBED-4478-BB43-756518AABEFC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B4BF9A-18EC-1218-1FFD-D15FF8C2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3AC287-762C-FAD8-B008-E7E1E8698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A8EA-6085-4177-91E8-A27026ACF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528944"/>
      </p:ext>
    </p:extLst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2CDC7-3154-AD1D-5C75-90DE93BF6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1F5002-F0B1-95AA-2164-DFED036C47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39480E-5C6F-2169-386F-0488C0B7C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9B60D-EBED-4478-BB43-756518AABEFC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31DEC0-F547-810C-6264-9F9241093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FE40BA-386F-2EA5-5240-5B8F80154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A8EA-6085-4177-91E8-A27026ACF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024060"/>
      </p:ext>
    </p:extLst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3ED7F8-2E17-44E2-1F26-5C7F06E00A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85D1D2-F122-F435-6F7E-491553B9B8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EE720-D98E-56D8-46BA-7015F0606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9B60D-EBED-4478-BB43-756518AABEFC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E691E-C5C4-D854-35F7-44E2148B1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0990CB-4624-1A65-E524-C08C56CE6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A8EA-6085-4177-91E8-A27026ACF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626647"/>
      </p:ext>
    </p:extLst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D3B22-FC71-3AD2-D56F-A06417C0E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07CC9-64A0-AEC1-7CDC-00A560289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7C777E-C39F-0964-83A8-88F88F37E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9B60D-EBED-4478-BB43-756518AABEFC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7FF339-54AD-AE18-A645-FF85760BA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EC2ACB-871A-488E-8964-02CBEF46E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A8EA-6085-4177-91E8-A27026ACF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387488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85AF3-8A67-6B00-39F3-9A3DA6746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D1E638-A90F-E9BD-4AA3-521605DB9B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03269D-9566-DA45-2243-69725CF28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9B60D-EBED-4478-BB43-756518AABEFC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415441-E51F-99A9-E843-9CB9E1186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70D092-7563-D954-E1AA-1A3F6741F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A8EA-6085-4177-91E8-A27026ACF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590227"/>
      </p:ext>
    </p:extLst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AC615-FAE7-6472-7569-37CD8FCD7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DA3F7-F4B6-354E-86DA-DB711B41BB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70C88F-5FD8-DBA4-EDF9-AF7FE14386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25EEEE-4EAA-A126-D6D3-8795A6875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9B60D-EBED-4478-BB43-756518AABEFC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2C454C-FE4A-F028-912A-A03D7B387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47940B-8310-AEEA-A1C3-CFFED31A6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A8EA-6085-4177-91E8-A27026ACF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052461"/>
      </p:ext>
    </p:extLst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4EC84-E2E1-512F-7D5C-944E51AB2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AC1DB5-87EB-1A59-A15F-275189A0DC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AA824B-E7E5-BBFA-E874-073E211BA2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24A0BD-1260-74BB-395A-0F60A13ACC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52D7F7-883B-8911-B736-8378AE2C93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442D48-A410-90D0-D3FB-6186F2861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9B60D-EBED-4478-BB43-756518AABEFC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B4F21D-EA89-8564-A139-14AF08481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97727C-79EF-4031-1372-AF7E9ABB7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A8EA-6085-4177-91E8-A27026ACF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244834"/>
      </p:ext>
    </p:extLst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51440-5ABC-F6DF-522E-F135A6C36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730CC3-1F0F-DB97-7E90-3C613FD2A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9B60D-EBED-4478-BB43-756518AABEFC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11EDE-8B73-C1D6-DC83-6B674D15F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97B0F8-EB89-930A-FD62-7D09D0333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A8EA-6085-4177-91E8-A27026ACF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472599"/>
      </p:ext>
    </p:extLst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9491D1-4031-657F-9293-1FBBAC59E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9B60D-EBED-4478-BB43-756518AABEFC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C411EC-BE16-87BB-F32A-AEDAC8942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132F93-FA3F-7BBB-8D5A-C50AF1530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A8EA-6085-4177-91E8-A27026ACF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811094"/>
      </p:ext>
    </p:extLst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B92BC-5390-8DB7-4C26-9E7528102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6170F-2D96-0C45-4493-6A58182E0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366B45-AAA9-8F8C-8297-4E37898DF9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6AB46C-61A9-DCA3-A385-ECCD3F183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9B60D-EBED-4478-BB43-756518AABEFC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58B740-B46D-FE9B-4D16-CC9114B44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B49AC4-3584-523C-BB3D-9B25ABD41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A8EA-6085-4177-91E8-A27026ACF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831918"/>
      </p:ext>
    </p:extLst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2947D-2E89-2173-B116-46F6961AC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2B18EC-3897-84F6-0ACA-2754B48EB7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E23588-875A-4223-AC0C-3A3BF4DA8D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2A13EA-970A-D219-29D1-CBFB1C7E3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9B60D-EBED-4478-BB43-756518AABEFC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20F458-EFE0-B245-114E-CEDF7C226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DBF774-85B6-AE22-53C6-DF78AD13D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A8EA-6085-4177-91E8-A27026ACF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073958"/>
      </p:ext>
    </p:extLst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13211A-B657-D5B0-9ECD-C220FD36A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DE4420-E849-E8BE-3FB7-A526A4FB2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81ADF4-54C5-6D65-0E22-5452F8CD9A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9B60D-EBED-4478-BB43-756518AABEFC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2C1417-BB71-042F-3482-2687443515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6CBE69-03BB-0FBA-0AD7-6844D1DF53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2A8EA-6085-4177-91E8-A27026ACF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47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ll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FC800-91EC-BADB-DDBF-A55C5DBC76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634432"/>
            <a:ext cx="12127345" cy="1117745"/>
          </a:xfrm>
        </p:spPr>
        <p:txBody>
          <a:bodyPr>
            <a:normAutofit/>
          </a:bodyPr>
          <a:lstStyle/>
          <a:p>
            <a:r>
              <a:rPr lang="en-US" sz="7200" b="1" dirty="0">
                <a:solidFill>
                  <a:schemeClr val="bg2">
                    <a:lumMod val="75000"/>
                  </a:schemeClr>
                </a:solidFill>
              </a:rPr>
              <a:t>Why are they leaving?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A99D94-1CA3-898E-7412-75F0762205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603" y="5006108"/>
            <a:ext cx="11874793" cy="1415473"/>
          </a:xfrm>
        </p:spPr>
        <p:txBody>
          <a:bodyPr/>
          <a:lstStyle/>
          <a:p>
            <a:r>
              <a:rPr lang="en-US">
                <a:solidFill>
                  <a:schemeClr val="bg2">
                    <a:lumMod val="75000"/>
                  </a:schemeClr>
                </a:solidFill>
              </a:rPr>
              <a:t>Not just Cades or churches </a:t>
            </a: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of Christ, but across the religious world.</a:t>
            </a:r>
          </a:p>
          <a:p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Baptist, Methodist, Pentecostal, Catholic, J. W., Mormon</a:t>
            </a:r>
          </a:p>
          <a:p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Name a “Christian” group and they are losing members!</a:t>
            </a:r>
          </a:p>
        </p:txBody>
      </p:sp>
      <p:pic>
        <p:nvPicPr>
          <p:cNvPr id="3074" name="Picture 2" descr="Emergency exit sign. Man running out fire exit">
            <a:extLst>
              <a:ext uri="{FF2B5EF4-FFF2-40B4-BE49-F238E27FC236}">
                <a16:creationId xmlns:a16="http://schemas.microsoft.com/office/drawing/2014/main" id="{42485317-62ED-456F-D6EC-6817796906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136" y="161136"/>
            <a:ext cx="6535728" cy="3267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7651134"/>
      </p:ext>
    </p:extLst>
  </p:cSld>
  <p:clrMapOvr>
    <a:masterClrMapping/>
  </p:clrMapOvr>
  <p:transition spd="med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1D459D-ACBF-CC57-3161-56D4E42FF4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C4A14-B8B4-D163-0C11-BBB94CE3F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What about us – here - today?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B859F-A208-0DB8-99AC-8EDB9E4EA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Since many are leaving religion with these reasons or excuses:</a:t>
            </a:r>
          </a:p>
          <a:p>
            <a:pPr algn="ctr"/>
            <a:r>
              <a:rPr lang="en-US" sz="4400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Why are you here today?</a:t>
            </a:r>
          </a:p>
          <a:p>
            <a:pPr marL="0" indent="0">
              <a:buNone/>
            </a:pPr>
            <a:endParaRPr lang="en-US" dirty="0">
              <a:solidFill>
                <a:schemeClr val="bg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879379"/>
      </p:ext>
    </p:extLst>
  </p:cSld>
  <p:clrMapOvr>
    <a:masterClrMapping/>
  </p:clrMapOvr>
  <p:transition spd="med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956529-4CD0-671A-DEF4-2B6AEA79B6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7C89D-BCD6-A73B-919B-02B2C78F9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What about us – here - today?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B050DA-6835-DC4D-5403-32BA6B7471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Since many are leaving religion with these reasons or excuses:</a:t>
            </a:r>
          </a:p>
          <a:p>
            <a:pPr algn="ctr"/>
            <a:r>
              <a:rPr lang="en-US" sz="3600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Why are you here today?</a:t>
            </a:r>
          </a:p>
          <a:p>
            <a:pPr algn="ctr"/>
            <a:r>
              <a:rPr lang="en-US" sz="4400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Are some of the reasons given – valid?</a:t>
            </a:r>
          </a:p>
          <a:p>
            <a:pPr marL="0" indent="0">
              <a:buNone/>
            </a:pPr>
            <a:endParaRPr lang="en-US" dirty="0">
              <a:solidFill>
                <a:schemeClr val="bg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753238"/>
      </p:ext>
    </p:extLst>
  </p:cSld>
  <p:clrMapOvr>
    <a:masterClrMapping/>
  </p:clrMapOvr>
  <p:transition spd="med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537759-6DCD-D11E-E2B9-2463B2A8F0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300B9-8BFD-BB70-AF14-7740ABD45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What about us – here - today?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17B518-9650-A839-9C63-4811FC84CA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Since many are leaving religion with these reasons or excuses:</a:t>
            </a:r>
          </a:p>
          <a:p>
            <a:pPr algn="ctr"/>
            <a:r>
              <a:rPr lang="en-US" sz="3600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Why are you here today?</a:t>
            </a:r>
          </a:p>
          <a:p>
            <a:pPr algn="ctr"/>
            <a:r>
              <a:rPr lang="en-US" sz="3600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Are some of the reasons given – valid?</a:t>
            </a:r>
          </a:p>
          <a:p>
            <a:pPr algn="ctr"/>
            <a:r>
              <a:rPr lang="en-US" sz="4400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Could you be the reason someone </a:t>
            </a:r>
            <a:br>
              <a:rPr lang="en-US" sz="4400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4400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rejects the church?</a:t>
            </a:r>
          </a:p>
          <a:p>
            <a:pPr marL="0" indent="0">
              <a:buNone/>
            </a:pPr>
            <a:endParaRPr lang="en-US" dirty="0">
              <a:solidFill>
                <a:schemeClr val="bg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565150"/>
      </p:ext>
    </p:extLst>
  </p:cSld>
  <p:clrMapOvr>
    <a:masterClrMapping/>
  </p:clrMapOvr>
  <p:transition spd="med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BE7FFC-B0D5-E080-9EFA-125DD143FC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4595E-E5DC-CB38-FED7-1CC001586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What about us – here - today?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E6C6D8-2E6B-7E28-E146-CA3067A5E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Since many are leaving religion with these reasons or excuses:</a:t>
            </a:r>
          </a:p>
          <a:p>
            <a:pPr algn="ctr"/>
            <a:r>
              <a:rPr lang="en-US" sz="3600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Why are you here today?</a:t>
            </a:r>
          </a:p>
          <a:p>
            <a:pPr algn="ctr"/>
            <a:r>
              <a:rPr lang="en-US" sz="3600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Are some of the reasons given – valid?</a:t>
            </a:r>
          </a:p>
          <a:p>
            <a:pPr algn="ctr"/>
            <a:r>
              <a:rPr lang="en-US" sz="3600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Could you be the reason someone </a:t>
            </a:r>
            <a:br>
              <a:rPr lang="en-US" sz="3600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600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rejects the church?</a:t>
            </a:r>
          </a:p>
          <a:p>
            <a:pPr algn="ctr"/>
            <a:r>
              <a:rPr lang="en-US" sz="4400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Does your life attract or detract?</a:t>
            </a:r>
          </a:p>
          <a:p>
            <a:pPr marL="0" indent="0">
              <a:buNone/>
            </a:pPr>
            <a:endParaRPr lang="en-US" dirty="0">
              <a:solidFill>
                <a:schemeClr val="bg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242878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2B69E-2722-C735-1174-AEA363A67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NYC </a:t>
            </a:r>
            <a:r>
              <a:rPr lang="en-US">
                <a:solidFill>
                  <a:schemeClr val="bg2">
                    <a:lumMod val="75000"/>
                  </a:schemeClr>
                </a:solidFill>
              </a:rPr>
              <a:t>Catholic Church </a:t>
            </a: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Good Friday service.</a:t>
            </a:r>
          </a:p>
        </p:txBody>
      </p:sp>
      <p:pic>
        <p:nvPicPr>
          <p:cNvPr id="1026" name="Picture 2" descr="A sparsely attended Good Friday mass in Cologne,  Germany, on April 2, 2021.">
            <a:extLst>
              <a:ext uri="{FF2B5EF4-FFF2-40B4-BE49-F238E27FC236}">
                <a16:creationId xmlns:a16="http://schemas.microsoft.com/office/drawing/2014/main" id="{E33A2AFB-B4A8-CC6D-5D38-D453563DF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0235" y="1690688"/>
            <a:ext cx="7371529" cy="4894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2372731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hart shows compared with pre-pandemic levels, religious attendance rates reported by Americans have declined slightly">
            <a:extLst>
              <a:ext uri="{FF2B5EF4-FFF2-40B4-BE49-F238E27FC236}">
                <a16:creationId xmlns:a16="http://schemas.microsoft.com/office/drawing/2014/main" id="{2FAF0F04-7904-5D73-9D35-22D6973BD9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308" y="129310"/>
            <a:ext cx="5772727" cy="9457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2901975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E71520-51BE-082A-C107-AB53A04B27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EC7F7-1BFA-2C98-50B2-147733F4C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Jesus had many stop following Him!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BFC88-5E07-EC9E-9063-281DED5FD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algn="l" rtl="0"/>
            <a:r>
              <a:rPr lang="en-US" b="0" i="0" u="none" strike="noStrike" baseline="0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</a:rPr>
              <a:t>(John 6:66)  From that </a:t>
            </a:r>
            <a:r>
              <a:rPr lang="en-US" b="0" i="1" u="none" strike="noStrike" baseline="0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</a:rPr>
              <a:t>time</a:t>
            </a:r>
            <a:r>
              <a:rPr lang="en-US" b="0" i="0" u="none" strike="noStrike" baseline="0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</a:rPr>
              <a:t> many of His disciples went back and walked with Him no more.</a:t>
            </a:r>
          </a:p>
          <a:p>
            <a:pPr marR="0" algn="l" rtl="0"/>
            <a:r>
              <a:rPr lang="en-US" b="0" i="0" u="none" strike="noStrike" baseline="0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</a:rPr>
              <a:t>(John 6:67)  Then Jesus said to the twelve, "Do you also want to go away?"</a:t>
            </a:r>
          </a:p>
          <a:p>
            <a:pPr marR="0" algn="l" rtl="0"/>
            <a:r>
              <a:rPr lang="en-US" b="0" i="0" u="none" strike="noStrike" baseline="0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</a:rPr>
              <a:t>(John 6:68)  But Simon Peter answered Him, "Lord, to whom shall we go? You have the words of eternal life.</a:t>
            </a:r>
          </a:p>
          <a:p>
            <a:pPr marR="0" algn="l" rtl="0"/>
            <a:r>
              <a:rPr lang="en-US" b="0" i="0" u="none" strike="noStrike" baseline="0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</a:rPr>
              <a:t>(John 6:69)  Also we have come to believe and know that You are the Christ, the Son of the living God."</a:t>
            </a:r>
            <a:endParaRPr lang="en-US" dirty="0">
              <a:solidFill>
                <a:schemeClr val="bg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dirty="0">
              <a:solidFill>
                <a:schemeClr val="bg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780536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26781-C5F0-525D-4EAC-C0166CF18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Why are they leaving?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9EF4E3-E3CD-6FDD-1587-73E98A0412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They are not leaving the Baptists to become Mormons.</a:t>
            </a:r>
          </a:p>
          <a:p>
            <a:endParaRPr lang="en-US" dirty="0">
              <a:solidFill>
                <a:schemeClr val="bg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They are leaving religion – PERIOD.</a:t>
            </a:r>
          </a:p>
          <a:p>
            <a:endParaRPr lang="en-US" dirty="0">
              <a:solidFill>
                <a:schemeClr val="bg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They are leaving God, religion, the Bible, and faith.</a:t>
            </a:r>
          </a:p>
          <a:p>
            <a:endParaRPr lang="en-US" dirty="0">
              <a:solidFill>
                <a:schemeClr val="bg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recent survey asked some – “Why did you leave?”</a:t>
            </a:r>
          </a:p>
        </p:txBody>
      </p:sp>
    </p:spTree>
    <p:extLst>
      <p:ext uri="{BB962C8B-B14F-4D97-AF65-F5344CB8AC3E}">
        <p14:creationId xmlns:p14="http://schemas.microsoft.com/office/powerpoint/2010/main" val="1484152987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614589-4A3A-275E-9070-4527FDE5A7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75B1B-D566-A499-C61C-F308835F0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Here are some of their answers.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244AD6-685E-4E18-857E-0CBCFC575B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 God just never shows up.</a:t>
            </a:r>
          </a:p>
          <a:p>
            <a:pPr lvl="1"/>
            <a:r>
              <a:rPr lang="en-US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Natural disasters, war, hardship, hunger, crime</a:t>
            </a:r>
          </a:p>
          <a:p>
            <a:r>
              <a:rPr lang="en-US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 Their prayers were not answered.</a:t>
            </a:r>
          </a:p>
          <a:p>
            <a:endParaRPr lang="en-US" dirty="0">
              <a:solidFill>
                <a:schemeClr val="bg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 They don’t believe the Bible is from God.</a:t>
            </a:r>
          </a:p>
          <a:p>
            <a:endParaRPr lang="en-US" dirty="0">
              <a:solidFill>
                <a:schemeClr val="bg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 How could a loving God send people to Hell?</a:t>
            </a:r>
          </a:p>
        </p:txBody>
      </p:sp>
    </p:spTree>
    <p:extLst>
      <p:ext uri="{BB962C8B-B14F-4D97-AF65-F5344CB8AC3E}">
        <p14:creationId xmlns:p14="http://schemas.microsoft.com/office/powerpoint/2010/main" val="999927438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F18203-0769-0427-D7A8-3E25D2A749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60579-5596-102B-8F00-1BE980DBF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Here are some of their answers.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31BAC-CF37-A89A-760C-447BCFA33A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5. They all claim to be right. They can’t all be right.</a:t>
            </a:r>
          </a:p>
          <a:p>
            <a:pPr lvl="1"/>
            <a:r>
              <a:rPr lang="en-US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This is a true observation.</a:t>
            </a:r>
          </a:p>
          <a:p>
            <a:pPr lvl="1"/>
            <a:r>
              <a:rPr lang="en-US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Issue is to find the truth, not reject all.</a:t>
            </a:r>
          </a:p>
          <a:p>
            <a:r>
              <a:rPr lang="en-US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6. They see no evidence of a supernatural God.</a:t>
            </a:r>
          </a:p>
          <a:p>
            <a:endParaRPr lang="en-US" dirty="0">
              <a:solidFill>
                <a:schemeClr val="bg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7. Christianity is just teachings borrowed from older religions and pagan cults.</a:t>
            </a:r>
          </a:p>
          <a:p>
            <a:endParaRPr lang="en-US" dirty="0">
              <a:solidFill>
                <a:schemeClr val="bg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8. Christianity is too oppressive / restrictive.</a:t>
            </a:r>
          </a:p>
        </p:txBody>
      </p:sp>
    </p:spTree>
    <p:extLst>
      <p:ext uri="{BB962C8B-B14F-4D97-AF65-F5344CB8AC3E}">
        <p14:creationId xmlns:p14="http://schemas.microsoft.com/office/powerpoint/2010/main" val="1251420972"/>
      </p:ext>
    </p:extLst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A73B88-7997-6EA3-3142-7F6EC590CF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5F2A0-E5B6-17DB-2EA3-7A701B3A7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Here are some of their answers.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892E6-B450-EA6A-DE09-85C0A4730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9. The Bible contradicts science and nature.</a:t>
            </a:r>
          </a:p>
          <a:p>
            <a:endParaRPr lang="en-US" dirty="0">
              <a:solidFill>
                <a:schemeClr val="bg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10. The Bible contradicts itself.</a:t>
            </a:r>
          </a:p>
          <a:p>
            <a:endParaRPr lang="en-US" dirty="0">
              <a:solidFill>
                <a:schemeClr val="bg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11. Christians are no better than non-Christians.</a:t>
            </a:r>
          </a:p>
          <a:p>
            <a:endParaRPr lang="en-US" dirty="0">
              <a:solidFill>
                <a:schemeClr val="bg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12. Some had bad experiences.</a:t>
            </a:r>
          </a:p>
          <a:p>
            <a:pPr lvl="1"/>
            <a:r>
              <a:rPr lang="en-US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Corruption, greed, gossip, abuse</a:t>
            </a:r>
          </a:p>
          <a:p>
            <a:endParaRPr lang="en-US" dirty="0">
              <a:solidFill>
                <a:schemeClr val="bg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dirty="0">
              <a:solidFill>
                <a:schemeClr val="bg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497148"/>
      </p:ext>
    </p:extLst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141E96-8D6E-3E45-70A0-32C9AE7E85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75125-FE00-0DFC-4EB0-0D7965056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Here is our text for this lesson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79A334-83EB-0A0F-6130-E388EDF4C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algn="l" rtl="0"/>
            <a:r>
              <a:rPr lang="en-US" sz="4000" b="0" i="0" u="none" strike="noStrike" baseline="0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</a:rPr>
              <a:t>(John 6:66)  From that </a:t>
            </a:r>
            <a:r>
              <a:rPr lang="en-US" sz="4000" b="0" i="1" u="none" strike="noStrike" baseline="0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</a:rPr>
              <a:t>time</a:t>
            </a:r>
            <a:r>
              <a:rPr lang="en-US" sz="4000" b="0" i="0" u="none" strike="noStrike" baseline="0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</a:rPr>
              <a:t> many of His disciples went back and walked with Him no more.</a:t>
            </a:r>
          </a:p>
          <a:p>
            <a:pPr marR="0" algn="l" rtl="0"/>
            <a:r>
              <a:rPr lang="en-US" sz="4000" b="0" i="0" u="none" strike="noStrike" baseline="0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</a:rPr>
              <a:t>(John 6:67)  Then Jesus said to the twelve, "Do you also want to go away?"</a:t>
            </a:r>
          </a:p>
          <a:p>
            <a:endParaRPr lang="en-US" dirty="0">
              <a:solidFill>
                <a:schemeClr val="bg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800274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575</Words>
  <Application>Microsoft Office PowerPoint</Application>
  <PresentationFormat>Widescreen</PresentationFormat>
  <Paragraphs>65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Verdana</vt:lpstr>
      <vt:lpstr>Office Theme</vt:lpstr>
      <vt:lpstr>Why are they leaving?</vt:lpstr>
      <vt:lpstr>NYC Catholic Church Good Friday service.</vt:lpstr>
      <vt:lpstr>PowerPoint Presentation</vt:lpstr>
      <vt:lpstr>Jesus had many stop following Him!</vt:lpstr>
      <vt:lpstr>Why are they leaving?</vt:lpstr>
      <vt:lpstr>Here are some of their answers.</vt:lpstr>
      <vt:lpstr>Here are some of their answers.</vt:lpstr>
      <vt:lpstr>Here are some of their answers.</vt:lpstr>
      <vt:lpstr>Here is our text for this lesson</vt:lpstr>
      <vt:lpstr>What about us – here - today?</vt:lpstr>
      <vt:lpstr>What about us – here - today?</vt:lpstr>
      <vt:lpstr>What about us – here - today?</vt:lpstr>
      <vt:lpstr>What about us – here - today?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are they leaving?</dc:title>
  <dc:creator>Account Update</dc:creator>
  <cp:lastModifiedBy>Account Update</cp:lastModifiedBy>
  <cp:revision>1</cp:revision>
  <dcterms:created xsi:type="dcterms:W3CDTF">2024-03-03T00:37:53Z</dcterms:created>
  <dcterms:modified xsi:type="dcterms:W3CDTF">2024-03-05T23:56:15Z</dcterms:modified>
</cp:coreProperties>
</file>