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62"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16"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478346-9C4E-4598-A8CC-02A74AB97CE9}" type="datetimeFigureOut">
              <a:rPr lang="en-US" smtClean="0"/>
              <a:t>8/17/2010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BA26663-60AF-4E1C-B946-7BA0C8FDC9C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478346-9C4E-4598-A8CC-02A74AB97CE9}" type="datetimeFigureOut">
              <a:rPr lang="en-US" smtClean="0"/>
              <a:t>8/17/2010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A26663-60AF-4E1C-B946-7BA0C8FDC9CB}" type="slidenum">
              <a:rPr lang="en-US" smtClean="0"/>
              <a:t>‹#›</a:t>
            </a:fld>
            <a:endParaRPr lang="en-US"/>
          </a:p>
        </p:txBody>
      </p:sp>
    </p:spTree>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478346-9C4E-4598-A8CC-02A74AB97CE9}" type="datetimeFigureOut">
              <a:rPr lang="en-US" smtClean="0"/>
              <a:t>8/17/2010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BA26663-60AF-4E1C-B946-7BA0C8FDC9CB}" type="slidenum">
              <a:rPr lang="en-US" smtClean="0"/>
              <a:t>‹#›</a:t>
            </a:fld>
            <a:endParaRPr lang="en-US"/>
          </a:p>
        </p:txBody>
      </p:sp>
    </p:spTree>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478346-9C4E-4598-A8CC-02A74AB97CE9}" type="datetimeFigureOut">
              <a:rPr lang="en-US" smtClean="0"/>
              <a:t>8/17/2010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BA26663-60AF-4E1C-B946-7BA0C8FDC9CB}" type="slidenum">
              <a:rPr lang="en-US" smtClean="0"/>
              <a:t>‹#›</a:t>
            </a:fld>
            <a:endParaRPr lang="en-US"/>
          </a:p>
        </p:txBody>
      </p:sp>
    </p:spTree>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478346-9C4E-4598-A8CC-02A74AB97CE9}" type="datetimeFigureOut">
              <a:rPr lang="en-US" smtClean="0"/>
              <a:t>8/17/2010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FBA26663-60AF-4E1C-B946-7BA0C8FDC9C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478346-9C4E-4598-A8CC-02A74AB97CE9}" type="datetimeFigureOut">
              <a:rPr lang="en-US" smtClean="0"/>
              <a:t>8/17/2010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A26663-60AF-4E1C-B946-7BA0C8FDC9CB}" type="slidenum">
              <a:rPr lang="en-US" smtClean="0"/>
              <a:t>‹#›</a:t>
            </a:fld>
            <a:endParaRPr lang="en-US"/>
          </a:p>
        </p:txBody>
      </p:sp>
    </p:spTree>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478346-9C4E-4598-A8CC-02A74AB97CE9}" type="datetimeFigureOut">
              <a:rPr lang="en-US" smtClean="0"/>
              <a:t>8/17/2010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BA26663-60AF-4E1C-B946-7BA0C8FDC9CB}" type="slidenum">
              <a:rPr lang="en-US" smtClean="0"/>
              <a:t>‹#›</a:t>
            </a:fld>
            <a:endParaRPr lang="en-US"/>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478346-9C4E-4598-A8CC-02A74AB97CE9}" type="datetimeFigureOut">
              <a:rPr lang="en-US" smtClean="0"/>
              <a:t>8/17/2010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BA26663-60AF-4E1C-B946-7BA0C8FDC9CB}" type="slidenum">
              <a:rPr lang="en-US" smtClean="0"/>
              <a:t>‹#›</a:t>
            </a:fld>
            <a:endParaRPr lang="en-US"/>
          </a:p>
        </p:txBody>
      </p:sp>
    </p:spTree>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478346-9C4E-4598-A8CC-02A74AB97CE9}" type="datetimeFigureOut">
              <a:rPr lang="en-US" smtClean="0"/>
              <a:t>8/17/2010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FBA26663-60AF-4E1C-B946-7BA0C8FDC9CB}" type="slidenum">
              <a:rPr lang="en-US" smtClean="0"/>
              <a:t>‹#›</a:t>
            </a:fld>
            <a:endParaRPr lang="en-US"/>
          </a:p>
        </p:txBody>
      </p:sp>
    </p:spTree>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478346-9C4E-4598-A8CC-02A74AB97CE9}" type="datetimeFigureOut">
              <a:rPr lang="en-US" smtClean="0"/>
              <a:t>8/17/2010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A26663-60AF-4E1C-B946-7BA0C8FDC9CB}" type="slidenum">
              <a:rPr lang="en-US" smtClean="0"/>
              <a:t>‹#›</a:t>
            </a:fld>
            <a:endParaRPr lang="en-US"/>
          </a:p>
        </p:txBody>
      </p:sp>
    </p:spTree>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478346-9C4E-4598-A8CC-02A74AB97CE9}" type="datetimeFigureOut">
              <a:rPr lang="en-US" smtClean="0"/>
              <a:t>8/17/2010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BA26663-60AF-4E1C-B946-7BA0C8FDC9CB}"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478346-9C4E-4598-A8CC-02A74AB97CE9}" type="datetimeFigureOut">
              <a:rPr lang="en-US" smtClean="0"/>
              <a:t>8/17/2010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BA26663-60AF-4E1C-B946-7BA0C8FDC9C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pull dir="d"/>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Why Work?</a:t>
            </a:r>
            <a:endParaRPr lang="en-US" dirty="0"/>
          </a:p>
        </p:txBody>
      </p:sp>
      <p:sp>
        <p:nvSpPr>
          <p:cNvPr id="3" name="Subtitle 2"/>
          <p:cNvSpPr>
            <a:spLocks noGrp="1"/>
          </p:cNvSpPr>
          <p:nvPr>
            <p:ph type="subTitle" idx="1"/>
          </p:nvPr>
        </p:nvSpPr>
        <p:spPr/>
        <p:txBody>
          <a:bodyPr/>
          <a:lstStyle/>
          <a:p>
            <a:r>
              <a:rPr lang="en-US" dirty="0" smtClean="0"/>
              <a:t>We </a:t>
            </a:r>
            <a:r>
              <a:rPr lang="en-US" smtClean="0"/>
              <a:t>should work </a:t>
            </a:r>
            <a:r>
              <a:rPr lang="en-US" dirty="0" smtClean="0"/>
              <a:t>with</a:t>
            </a:r>
            <a:br>
              <a:rPr lang="en-US" dirty="0" smtClean="0"/>
            </a:br>
            <a:r>
              <a:rPr lang="en-US" dirty="0" smtClean="0"/>
              <a:t>the proper motive.</a:t>
            </a:r>
            <a:endParaRPr lang="en-US" dirty="0"/>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work?</a:t>
            </a:r>
            <a:endParaRPr lang="en-US" dirty="0"/>
          </a:p>
        </p:txBody>
      </p:sp>
      <p:sp>
        <p:nvSpPr>
          <p:cNvPr id="3" name="Content Placeholder 2"/>
          <p:cNvSpPr>
            <a:spLocks noGrp="1"/>
          </p:cNvSpPr>
          <p:nvPr>
            <p:ph idx="1"/>
          </p:nvPr>
        </p:nvSpPr>
        <p:spPr/>
        <p:txBody>
          <a:bodyPr/>
          <a:lstStyle/>
          <a:p>
            <a:r>
              <a:rPr lang="en-US" b="1" baseline="30000" dirty="0" smtClean="0"/>
              <a:t>22</a:t>
            </a:r>
            <a:r>
              <a:rPr lang="en-US" dirty="0" smtClean="0"/>
              <a:t> Bondservants, </a:t>
            </a:r>
            <a:r>
              <a:rPr lang="en-US" i="1" u="sng" dirty="0" smtClean="0"/>
              <a:t>(workers, employees) </a:t>
            </a:r>
            <a:r>
              <a:rPr lang="en-US" dirty="0" smtClean="0"/>
              <a:t>obey </a:t>
            </a:r>
            <a:r>
              <a:rPr lang="en-US" dirty="0" smtClean="0"/>
              <a:t>in all things your masters </a:t>
            </a:r>
            <a:r>
              <a:rPr lang="en-US" i="1" u="sng" dirty="0" smtClean="0"/>
              <a:t>(boss, employer) </a:t>
            </a:r>
            <a:r>
              <a:rPr lang="en-US" dirty="0" smtClean="0"/>
              <a:t>according </a:t>
            </a:r>
            <a:r>
              <a:rPr lang="en-US" dirty="0" smtClean="0"/>
              <a:t>to the flesh, not with </a:t>
            </a:r>
            <a:r>
              <a:rPr lang="en-US" dirty="0" err="1" smtClean="0"/>
              <a:t>eyeservice</a:t>
            </a:r>
            <a:r>
              <a:rPr lang="en-US" dirty="0" smtClean="0"/>
              <a:t>, as men-pleasers, but in sincerity of heart, fearing God. </a:t>
            </a:r>
            <a:r>
              <a:rPr lang="en-US" b="1" baseline="30000" dirty="0" smtClean="0"/>
              <a:t>23</a:t>
            </a:r>
            <a:r>
              <a:rPr lang="en-US" dirty="0" smtClean="0"/>
              <a:t> And whatever you do, do it heartily, as to the Lord and not to men, </a:t>
            </a:r>
            <a:r>
              <a:rPr lang="en-US" b="1" baseline="30000" dirty="0" smtClean="0"/>
              <a:t>24</a:t>
            </a:r>
            <a:r>
              <a:rPr lang="en-US" dirty="0" smtClean="0"/>
              <a:t> knowing that from the Lord you will receive the reward of the inheritance; for you serve the Lord Christ. </a:t>
            </a:r>
            <a:r>
              <a:rPr lang="en-US" b="1" baseline="30000" dirty="0" smtClean="0"/>
              <a:t>25</a:t>
            </a:r>
            <a:r>
              <a:rPr lang="en-US" dirty="0" smtClean="0"/>
              <a:t> But he who does wrong will be repaid for what he has done, and there is no partiality. </a:t>
            </a:r>
            <a:r>
              <a:rPr lang="en-US" b="1" dirty="0" smtClean="0"/>
              <a:t>Colossians 3:22-25</a:t>
            </a:r>
            <a:endParaRPr lang="en-US" b="1" dirty="0" smtClean="0"/>
          </a:p>
          <a:p>
            <a:endParaRPr lang="en-US" dirty="0"/>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 Day Weekend</a:t>
            </a:r>
            <a:endParaRPr lang="en-US" dirty="0"/>
          </a:p>
        </p:txBody>
      </p:sp>
      <p:sp>
        <p:nvSpPr>
          <p:cNvPr id="3" name="Content Placeholder 2"/>
          <p:cNvSpPr>
            <a:spLocks noGrp="1"/>
          </p:cNvSpPr>
          <p:nvPr>
            <p:ph idx="1"/>
          </p:nvPr>
        </p:nvSpPr>
        <p:spPr/>
        <p:txBody>
          <a:bodyPr>
            <a:normAutofit fontScale="92500"/>
          </a:bodyPr>
          <a:lstStyle/>
          <a:p>
            <a:r>
              <a:rPr lang="en-US" dirty="0" smtClean="0"/>
              <a:t>Labor Day marks the end of summer – back to school, back to work, settle in for the fall and winter.</a:t>
            </a:r>
          </a:p>
          <a:p>
            <a:r>
              <a:rPr lang="en-US" dirty="0" smtClean="0"/>
              <a:t>It was originally designed to honor the “working man.”</a:t>
            </a:r>
          </a:p>
          <a:p>
            <a:r>
              <a:rPr lang="en-US" dirty="0" smtClean="0"/>
              <a:t>Why do we work?</a:t>
            </a:r>
          </a:p>
          <a:p>
            <a:pPr lvl="1"/>
            <a:r>
              <a:rPr lang="en-US" dirty="0" smtClean="0"/>
              <a:t>Many are “stuck” in a work / sleep routine.</a:t>
            </a:r>
          </a:p>
          <a:p>
            <a:pPr lvl="1"/>
            <a:r>
              <a:rPr lang="en-US" dirty="0" smtClean="0"/>
              <a:t>Do you work to have things?</a:t>
            </a:r>
          </a:p>
          <a:p>
            <a:pPr lvl="1"/>
            <a:r>
              <a:rPr lang="en-US" dirty="0" smtClean="0"/>
              <a:t>Do you work to keep your head above water?</a:t>
            </a:r>
          </a:p>
          <a:p>
            <a:r>
              <a:rPr lang="en-US" u="sng" dirty="0" smtClean="0"/>
              <a:t>T</a:t>
            </a:r>
            <a:r>
              <a:rPr lang="en-US" u="sng" dirty="0" smtClean="0"/>
              <a:t>he Judeo-Christian work ethic </a:t>
            </a:r>
            <a:r>
              <a:rPr lang="en-US" dirty="0" smtClean="0"/>
              <a:t>– Then </a:t>
            </a:r>
            <a:r>
              <a:rPr lang="en-US" dirty="0" smtClean="0"/>
              <a:t>the </a:t>
            </a:r>
            <a:r>
              <a:rPr lang="en-US" cap="small" dirty="0" smtClean="0"/>
              <a:t>Lord</a:t>
            </a:r>
            <a:r>
              <a:rPr lang="en-US" dirty="0" smtClean="0"/>
              <a:t> God took the man and put him in the garden of Eden to tend and keep it. </a:t>
            </a:r>
            <a:r>
              <a:rPr lang="en-US" b="1" dirty="0" smtClean="0"/>
              <a:t>Genesis 2:15</a:t>
            </a:r>
            <a:endParaRPr lang="en-US" b="1" dirty="0" smtClean="0"/>
          </a:p>
          <a:p>
            <a:endParaRPr lang="en-US" dirty="0"/>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Work? – Wrong Reason</a:t>
            </a:r>
            <a:endParaRPr lang="en-US" dirty="0"/>
          </a:p>
        </p:txBody>
      </p:sp>
      <p:sp>
        <p:nvSpPr>
          <p:cNvPr id="3" name="Content Placeholder 2"/>
          <p:cNvSpPr>
            <a:spLocks noGrp="1"/>
          </p:cNvSpPr>
          <p:nvPr>
            <p:ph idx="1"/>
          </p:nvPr>
        </p:nvSpPr>
        <p:spPr/>
        <p:txBody>
          <a:bodyPr>
            <a:normAutofit fontScale="92500"/>
          </a:bodyPr>
          <a:lstStyle/>
          <a:p>
            <a:r>
              <a:rPr lang="en-US" b="1" dirty="0" smtClean="0"/>
              <a:t>Many work for </a:t>
            </a:r>
            <a:r>
              <a:rPr lang="en-US" b="1" dirty="0" smtClean="0"/>
              <a:t>things, </a:t>
            </a:r>
            <a:r>
              <a:rPr lang="en-US" b="1" dirty="0" smtClean="0"/>
              <a:t>fame, </a:t>
            </a:r>
            <a:r>
              <a:rPr lang="en-US" b="1" dirty="0" smtClean="0"/>
              <a:t>or glory</a:t>
            </a:r>
            <a:endParaRPr lang="en-US" b="1" dirty="0" smtClean="0"/>
          </a:p>
          <a:p>
            <a:r>
              <a:rPr lang="en-US" dirty="0" smtClean="0"/>
              <a:t>Do </a:t>
            </a:r>
            <a:r>
              <a:rPr lang="en-US" dirty="0" smtClean="0"/>
              <a:t>not labor for the food which perishes, but for the food which endures to everlasting life, which the Son of Man will give you, because God the Father has set His seal on Him." </a:t>
            </a:r>
            <a:r>
              <a:rPr lang="en-US" b="1" dirty="0" smtClean="0"/>
              <a:t>John </a:t>
            </a:r>
            <a:r>
              <a:rPr lang="en-US" b="1" dirty="0" smtClean="0"/>
              <a:t>6:27</a:t>
            </a:r>
            <a:endParaRPr lang="en-US" b="1" dirty="0" smtClean="0"/>
          </a:p>
          <a:p>
            <a:r>
              <a:rPr lang="en-US" dirty="0" smtClean="0"/>
              <a:t>I am afraid for you, lest I have labored for you in vain </a:t>
            </a:r>
            <a:r>
              <a:rPr lang="en-US" b="1" dirty="0" smtClean="0"/>
              <a:t>Galatians 4:11</a:t>
            </a:r>
            <a:endParaRPr lang="en-US" b="1" dirty="0" smtClean="0"/>
          </a:p>
          <a:p>
            <a:r>
              <a:rPr lang="en-US" dirty="0" smtClean="0"/>
              <a:t>Therefore, my beloved brethren, be steadfast, immovable, always abounding in the work of the Lord, knowing that your labor is not in vain in the Lord. </a:t>
            </a:r>
            <a:r>
              <a:rPr lang="en-US" b="1" dirty="0" smtClean="0"/>
              <a:t>1 </a:t>
            </a:r>
            <a:r>
              <a:rPr lang="en-US" b="1" dirty="0" smtClean="0"/>
              <a:t>Corinthians 15:58</a:t>
            </a:r>
            <a:endParaRPr lang="en-US" b="1" dirty="0" smtClean="0"/>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Work? – Wrong Reason</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Many work for things, fame, or glory</a:t>
            </a:r>
          </a:p>
          <a:p>
            <a:r>
              <a:rPr lang="en-US" u="sng" dirty="0" smtClean="0"/>
              <a:t>Things </a:t>
            </a:r>
            <a:r>
              <a:rPr lang="en-US" u="sng" dirty="0" smtClean="0"/>
              <a:t>are temporary </a:t>
            </a:r>
            <a:r>
              <a:rPr lang="en-US" dirty="0" smtClean="0"/>
              <a:t>- But the day of the Lord will come as a thief in the night, in which the heavens will pass away with a great noise, and the elements will melt with fervent heat; both the earth and the works that are in it </a:t>
            </a:r>
            <a:r>
              <a:rPr lang="en-US" dirty="0" smtClean="0"/>
              <a:t>wil</a:t>
            </a:r>
            <a:r>
              <a:rPr lang="en-US" dirty="0" smtClean="0"/>
              <a:t>l</a:t>
            </a:r>
            <a:r>
              <a:rPr lang="en-US" dirty="0" smtClean="0"/>
              <a:t> </a:t>
            </a:r>
            <a:r>
              <a:rPr lang="en-US" dirty="0" smtClean="0"/>
              <a:t>be burned up. </a:t>
            </a:r>
            <a:r>
              <a:rPr lang="en-US" b="1" dirty="0" smtClean="0"/>
              <a:t>2 Peter </a:t>
            </a:r>
            <a:r>
              <a:rPr lang="en-US" b="1" dirty="0" smtClean="0"/>
              <a:t>3:10</a:t>
            </a:r>
          </a:p>
          <a:p>
            <a:r>
              <a:rPr lang="en-US" u="sng" dirty="0" smtClean="0"/>
              <a:t>To be seen </a:t>
            </a:r>
            <a:r>
              <a:rPr lang="en-US" dirty="0" smtClean="0"/>
              <a:t>"And </a:t>
            </a:r>
            <a:r>
              <a:rPr lang="en-US" dirty="0" smtClean="0"/>
              <a:t>when you pray, you shall not be like the hypocrites. For they love to pray standing in the synagogues and on the corners of the streets, that they may be seen by men. Assuredly, I say to you, they have their reward. </a:t>
            </a:r>
            <a:r>
              <a:rPr lang="en-US" b="1" dirty="0" smtClean="0"/>
              <a:t>Matthew 6:5</a:t>
            </a:r>
            <a:endParaRPr lang="en-US" b="1" dirty="0" smtClean="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work? – right reasons</a:t>
            </a:r>
            <a:endParaRPr lang="en-US" dirty="0"/>
          </a:p>
        </p:txBody>
      </p:sp>
      <p:sp>
        <p:nvSpPr>
          <p:cNvPr id="3" name="Content Placeholder 2"/>
          <p:cNvSpPr>
            <a:spLocks noGrp="1"/>
          </p:cNvSpPr>
          <p:nvPr>
            <p:ph idx="1"/>
          </p:nvPr>
        </p:nvSpPr>
        <p:spPr/>
        <p:txBody>
          <a:bodyPr>
            <a:normAutofit lnSpcReduction="10000"/>
          </a:bodyPr>
          <a:lstStyle/>
          <a:p>
            <a:r>
              <a:rPr lang="en-US" b="1" u="sng" dirty="0" smtClean="0"/>
              <a:t>1  Part of the plan of God</a:t>
            </a:r>
          </a:p>
          <a:p>
            <a:r>
              <a:rPr lang="en-US" b="1" baseline="30000" dirty="0" smtClean="0"/>
              <a:t>17</a:t>
            </a:r>
            <a:r>
              <a:rPr lang="en-US" dirty="0" smtClean="0"/>
              <a:t> Then to Adam He said, "Because you have heeded the voice of your wife, and have eaten from the tree of which I commanded you, saying, 'You shall not eat of it': "Cursed </a:t>
            </a:r>
            <a:r>
              <a:rPr lang="en-US" i="1" dirty="0" smtClean="0"/>
              <a:t>is</a:t>
            </a:r>
            <a:r>
              <a:rPr lang="en-US" dirty="0" smtClean="0"/>
              <a:t> the ground for your sake; In toil you shall eat </a:t>
            </a:r>
            <a:r>
              <a:rPr lang="en-US" i="1" dirty="0" smtClean="0"/>
              <a:t>of</a:t>
            </a:r>
            <a:r>
              <a:rPr lang="en-US" dirty="0" smtClean="0"/>
              <a:t> it All the days of your life. </a:t>
            </a:r>
            <a:r>
              <a:rPr lang="en-US" b="1" baseline="30000" dirty="0" smtClean="0"/>
              <a:t>18</a:t>
            </a:r>
            <a:r>
              <a:rPr lang="en-US" dirty="0" smtClean="0"/>
              <a:t> Both thorns and thistles it shall bring forth for you, And you shall eat the herb of the field. </a:t>
            </a:r>
            <a:r>
              <a:rPr lang="en-US" b="1" baseline="30000" dirty="0" smtClean="0"/>
              <a:t>19</a:t>
            </a:r>
            <a:r>
              <a:rPr lang="en-US" dirty="0" smtClean="0"/>
              <a:t> In the sweat of your face you shall eat bread Till you return to the ground, For out of it you were taken; For dust you </a:t>
            </a:r>
            <a:r>
              <a:rPr lang="en-US" i="1" dirty="0" smtClean="0"/>
              <a:t>are,</a:t>
            </a:r>
            <a:r>
              <a:rPr lang="en-US" dirty="0" smtClean="0"/>
              <a:t> And to dust you shall return." </a:t>
            </a:r>
            <a:r>
              <a:rPr lang="en-US" b="1" dirty="0" smtClean="0"/>
              <a:t>Genesis 3:17-19</a:t>
            </a:r>
            <a:endParaRPr lang="en-US" b="1" dirty="0" smtClean="0"/>
          </a:p>
          <a:p>
            <a:endParaRPr lang="en-US" dirty="0"/>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work? – right reasons</a:t>
            </a:r>
            <a:endParaRPr lang="en-US" dirty="0"/>
          </a:p>
        </p:txBody>
      </p:sp>
      <p:sp>
        <p:nvSpPr>
          <p:cNvPr id="3" name="Content Placeholder 2"/>
          <p:cNvSpPr>
            <a:spLocks noGrp="1"/>
          </p:cNvSpPr>
          <p:nvPr>
            <p:ph idx="1"/>
          </p:nvPr>
        </p:nvSpPr>
        <p:spPr/>
        <p:txBody>
          <a:bodyPr>
            <a:normAutofit/>
          </a:bodyPr>
          <a:lstStyle/>
          <a:p>
            <a:r>
              <a:rPr lang="en-US" b="1" u="sng" dirty="0" smtClean="0"/>
              <a:t>1  Part of the plan of God</a:t>
            </a:r>
          </a:p>
          <a:p>
            <a:r>
              <a:rPr lang="en-US" dirty="0" smtClean="0"/>
              <a:t>For even when we were with you, we commanded you this: If anyone will not work, neither shall he eat. </a:t>
            </a:r>
            <a:r>
              <a:rPr lang="en-US" b="1" dirty="0" smtClean="0"/>
              <a:t>2 </a:t>
            </a:r>
            <a:r>
              <a:rPr lang="en-US" b="1" dirty="0" smtClean="0"/>
              <a:t>Thessalonians 3:10</a:t>
            </a:r>
            <a:endParaRPr lang="en-US" b="1" dirty="0" smtClean="0"/>
          </a:p>
          <a:p>
            <a:r>
              <a:rPr lang="en-US" dirty="0" smtClean="0"/>
              <a:t>This world does not OWE you life, food, shelter, health care.</a:t>
            </a:r>
          </a:p>
          <a:p>
            <a:r>
              <a:rPr lang="en-US" dirty="0" smtClean="0"/>
              <a:t>We must not be lazy, freeloader, sluggard, deadbeat</a:t>
            </a:r>
            <a:endParaRPr lang="en-US" dirty="0"/>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work? – right reasons</a:t>
            </a:r>
            <a:endParaRPr lang="en-US" dirty="0"/>
          </a:p>
        </p:txBody>
      </p:sp>
      <p:sp>
        <p:nvSpPr>
          <p:cNvPr id="3" name="Content Placeholder 2"/>
          <p:cNvSpPr>
            <a:spLocks noGrp="1"/>
          </p:cNvSpPr>
          <p:nvPr>
            <p:ph idx="1"/>
          </p:nvPr>
        </p:nvSpPr>
        <p:spPr/>
        <p:txBody>
          <a:bodyPr>
            <a:normAutofit/>
          </a:bodyPr>
          <a:lstStyle/>
          <a:p>
            <a:r>
              <a:rPr lang="en-US" b="1" u="sng" dirty="0" smtClean="0"/>
              <a:t>2</a:t>
            </a:r>
            <a:r>
              <a:rPr lang="en-US" b="1" u="sng" dirty="0" smtClean="0"/>
              <a:t>  To Help Others</a:t>
            </a:r>
          </a:p>
          <a:p>
            <a:r>
              <a:rPr lang="en-US" dirty="0" smtClean="0"/>
              <a:t>Let him who stole steal no longer, but rather let him labor, working with </a:t>
            </a:r>
            <a:r>
              <a:rPr lang="en-US" i="1" dirty="0" smtClean="0"/>
              <a:t>his</a:t>
            </a:r>
            <a:r>
              <a:rPr lang="en-US" dirty="0" smtClean="0"/>
              <a:t> hands what is good, that he may have something to give him who has need. </a:t>
            </a:r>
            <a:r>
              <a:rPr lang="en-US" b="1" dirty="0" smtClean="0"/>
              <a:t>Ephesians 4:28</a:t>
            </a:r>
            <a:endParaRPr lang="en-US" b="1" dirty="0" smtClean="0"/>
          </a:p>
          <a:p>
            <a:r>
              <a:rPr lang="en-US" dirty="0" smtClean="0"/>
              <a:t>Therefore, as we have opportunity, let us do good to all, especially to those who are of the household of faith. </a:t>
            </a:r>
            <a:r>
              <a:rPr lang="en-US" b="1" dirty="0" smtClean="0"/>
              <a:t>Galatians 6:10</a:t>
            </a:r>
            <a:endParaRPr lang="en-US" b="1" dirty="0" smtClean="0"/>
          </a:p>
          <a:p>
            <a:r>
              <a:rPr lang="en-US" dirty="0" smtClean="0"/>
              <a:t>Work so you can help victims of a tornado, flood, earthquake, burned house</a:t>
            </a:r>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work? – right reasons</a:t>
            </a:r>
            <a:endParaRPr lang="en-US" dirty="0"/>
          </a:p>
        </p:txBody>
      </p:sp>
      <p:sp>
        <p:nvSpPr>
          <p:cNvPr id="3" name="Content Placeholder 2"/>
          <p:cNvSpPr>
            <a:spLocks noGrp="1"/>
          </p:cNvSpPr>
          <p:nvPr>
            <p:ph idx="1"/>
          </p:nvPr>
        </p:nvSpPr>
        <p:spPr/>
        <p:txBody>
          <a:bodyPr>
            <a:normAutofit/>
          </a:bodyPr>
          <a:lstStyle/>
          <a:p>
            <a:r>
              <a:rPr lang="en-US" b="1" u="sng" dirty="0" smtClean="0"/>
              <a:t>3  Because we trust God</a:t>
            </a:r>
          </a:p>
          <a:p>
            <a:r>
              <a:rPr lang="en-US" dirty="0" smtClean="0"/>
              <a:t>NOT – in order to get from God. Out work does not create a debt that God owes us.</a:t>
            </a:r>
          </a:p>
          <a:p>
            <a:r>
              <a:rPr lang="en-US" dirty="0" smtClean="0"/>
              <a:t>NOT – to earn heaven, salvation, eternal life.</a:t>
            </a:r>
          </a:p>
          <a:p>
            <a:r>
              <a:rPr lang="en-US" dirty="0" smtClean="0"/>
              <a:t>For to this </a:t>
            </a:r>
            <a:r>
              <a:rPr lang="en-US" i="1" dirty="0" smtClean="0"/>
              <a:t>end</a:t>
            </a:r>
            <a:r>
              <a:rPr lang="en-US" dirty="0" smtClean="0"/>
              <a:t> we both labor and suffer reproach, </a:t>
            </a:r>
            <a:r>
              <a:rPr lang="en-US" u="sng" dirty="0" smtClean="0"/>
              <a:t>because we trust in the living God</a:t>
            </a:r>
            <a:r>
              <a:rPr lang="en-US" dirty="0" smtClean="0"/>
              <a:t>, who is </a:t>
            </a:r>
            <a:r>
              <a:rPr lang="en-US" i="1" dirty="0" smtClean="0"/>
              <a:t>the</a:t>
            </a:r>
            <a:r>
              <a:rPr lang="en-US" dirty="0" smtClean="0"/>
              <a:t> Savior of all men, especially of those who believe. </a:t>
            </a:r>
            <a:r>
              <a:rPr lang="en-US" b="1" dirty="0" smtClean="0"/>
              <a:t>1 </a:t>
            </a:r>
            <a:r>
              <a:rPr lang="en-US" b="1" dirty="0" smtClean="0"/>
              <a:t>Timothy 4:10</a:t>
            </a:r>
            <a:endParaRPr lang="en-US" b="1" dirty="0" smtClean="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Labor of love</a:t>
            </a:r>
            <a:endParaRPr lang="en-US" dirty="0"/>
          </a:p>
        </p:txBody>
      </p:sp>
      <p:sp>
        <p:nvSpPr>
          <p:cNvPr id="3" name="Content Placeholder 2"/>
          <p:cNvSpPr>
            <a:spLocks noGrp="1"/>
          </p:cNvSpPr>
          <p:nvPr>
            <p:ph idx="1"/>
          </p:nvPr>
        </p:nvSpPr>
        <p:spPr/>
        <p:txBody>
          <a:bodyPr>
            <a:normAutofit/>
          </a:bodyPr>
          <a:lstStyle/>
          <a:p>
            <a:r>
              <a:rPr lang="en-US" b="1" baseline="30000" dirty="0" smtClean="0"/>
              <a:t>2</a:t>
            </a:r>
            <a:r>
              <a:rPr lang="en-US" dirty="0" smtClean="0"/>
              <a:t> We give thanks to God always for you all, making mention of you in our prayers, </a:t>
            </a:r>
            <a:r>
              <a:rPr lang="en-US" b="1" baseline="30000" dirty="0" smtClean="0"/>
              <a:t>3</a:t>
            </a:r>
            <a:r>
              <a:rPr lang="en-US" dirty="0" smtClean="0"/>
              <a:t> remembering without ceasing your work of faith, labor of love, and patience of hope in our Lord Jesus Christ in the sight of our God and Father, </a:t>
            </a:r>
            <a:r>
              <a:rPr lang="en-US" b="1" dirty="0" smtClean="0"/>
              <a:t>1 </a:t>
            </a:r>
            <a:r>
              <a:rPr lang="en-US" b="1" dirty="0" smtClean="0"/>
              <a:t>Thessalonians 1:2-3</a:t>
            </a:r>
            <a:endParaRPr lang="en-US" b="1" dirty="0" smtClean="0"/>
          </a:p>
          <a:p>
            <a:r>
              <a:rPr lang="en-US" dirty="0" smtClean="0"/>
              <a:t>For God </a:t>
            </a:r>
            <a:r>
              <a:rPr lang="en-US" i="1" dirty="0" smtClean="0"/>
              <a:t>is</a:t>
            </a:r>
            <a:r>
              <a:rPr lang="en-US" dirty="0" smtClean="0"/>
              <a:t> not unjust to forget your work and labor of love which you have shown toward His name, </a:t>
            </a:r>
            <a:r>
              <a:rPr lang="en-US" i="1" dirty="0" smtClean="0"/>
              <a:t>in that</a:t>
            </a:r>
            <a:r>
              <a:rPr lang="en-US" dirty="0" smtClean="0"/>
              <a:t> you have ministered to the saints, and do minister. </a:t>
            </a:r>
            <a:r>
              <a:rPr lang="en-US" b="1" dirty="0" smtClean="0"/>
              <a:t>Hebrews </a:t>
            </a:r>
            <a:r>
              <a:rPr lang="en-US" b="1" dirty="0" smtClean="0"/>
              <a:t>6:10</a:t>
            </a:r>
            <a:endParaRPr lang="en-US" b="1" dirty="0" smtClean="0"/>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46</TotalTime>
  <Words>599</Words>
  <Application>Microsoft Office PowerPoint</Application>
  <PresentationFormat>On-screen Show (4:3)</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Opulent</vt:lpstr>
      <vt:lpstr>Why Work?</vt:lpstr>
      <vt:lpstr>Labor Day Weekend</vt:lpstr>
      <vt:lpstr>Why Work? – Wrong Reason</vt:lpstr>
      <vt:lpstr>Why Work? – Wrong Reason</vt:lpstr>
      <vt:lpstr>Why work? – right reasons</vt:lpstr>
      <vt:lpstr>Why work? – right reasons</vt:lpstr>
      <vt:lpstr>Why work? – right reasons</vt:lpstr>
      <vt:lpstr>Why work? – right reasons</vt:lpstr>
      <vt:lpstr>Labor of love</vt:lpstr>
      <vt:lpstr>Why work?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Work?</dc:title>
  <dc:creator>Manly Luscombe</dc:creator>
  <cp:lastModifiedBy>Manly Luscombe</cp:lastModifiedBy>
  <cp:revision>7</cp:revision>
  <dcterms:created xsi:type="dcterms:W3CDTF">2010-08-17T12:02:55Z</dcterms:created>
  <dcterms:modified xsi:type="dcterms:W3CDTF">2010-08-17T12:49:27Z</dcterms:modified>
</cp:coreProperties>
</file>