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Why don’t more obey?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What has changed that makes evangelism more difficult?</a:t>
            </a:r>
          </a:p>
        </p:txBody>
      </p:sp>
    </p:spTree>
    <p:extLst>
      <p:ext uri="{BB962C8B-B14F-4D97-AF65-F5344CB8AC3E}">
        <p14:creationId xmlns:p14="http://schemas.microsoft.com/office/powerpoint/2010/main" val="1888311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the church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b="1" dirty="0"/>
              <a:t>Are we trying to be like the world?</a:t>
            </a:r>
          </a:p>
          <a:p>
            <a:pPr lvl="1"/>
            <a:r>
              <a:rPr lang="en-US" sz="4000" b="1" dirty="0"/>
              <a:t>1 Samuel 8:4-5 </a:t>
            </a:r>
            <a:r>
              <a:rPr lang="en-US" b="1" baseline="30000" dirty="0"/>
              <a:t>4</a:t>
            </a:r>
            <a:r>
              <a:rPr lang="en-US" sz="4000" dirty="0"/>
              <a:t> Then all the elders of Israel gathered together and came to Samuel at Ramah, </a:t>
            </a:r>
            <a:r>
              <a:rPr lang="en-US" b="1" baseline="30000" dirty="0"/>
              <a:t>5</a:t>
            </a:r>
            <a:r>
              <a:rPr lang="en-US" sz="4000" dirty="0"/>
              <a:t> and said to him, "Look, you are old, and your sons do not walk in your ways. Now make us a king to judge us like all the nations."</a:t>
            </a:r>
          </a:p>
          <a:p>
            <a:pPr lvl="1"/>
            <a:r>
              <a:rPr lang="en-US" sz="4000" b="1" u="sng" dirty="0"/>
              <a:t>Like all the nations</a:t>
            </a:r>
          </a:p>
          <a:p>
            <a:pPr lvl="1"/>
            <a:r>
              <a:rPr lang="en-US" sz="4000" dirty="0"/>
              <a:t>This was their downfall</a:t>
            </a:r>
          </a:p>
        </p:txBody>
      </p:sp>
    </p:spTree>
    <p:extLst>
      <p:ext uri="{BB962C8B-B14F-4D97-AF65-F5344CB8AC3E}">
        <p14:creationId xmlns:p14="http://schemas.microsoft.com/office/powerpoint/2010/main" val="2207603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the church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Are we more internal than external?</a:t>
            </a:r>
          </a:p>
          <a:p>
            <a:pPr lvl="1"/>
            <a:r>
              <a:rPr lang="en-US" sz="4000" dirty="0"/>
              <a:t>More emphasis on us – food, fellowship, fun</a:t>
            </a:r>
          </a:p>
          <a:p>
            <a:pPr lvl="1"/>
            <a:r>
              <a:rPr lang="en-US" sz="4000" dirty="0"/>
              <a:t>Less emphasis on others – help others, teach lost, encourage the weak</a:t>
            </a:r>
          </a:p>
        </p:txBody>
      </p:sp>
    </p:spTree>
    <p:extLst>
      <p:ext uri="{BB962C8B-B14F-4D97-AF65-F5344CB8AC3E}">
        <p14:creationId xmlns:p14="http://schemas.microsoft.com/office/powerpoint/2010/main" val="294423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the world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Attitude toward religion in general</a:t>
            </a:r>
          </a:p>
          <a:p>
            <a:r>
              <a:rPr lang="en-US" sz="3600" dirty="0"/>
              <a:t>Indifference / Apathy</a:t>
            </a:r>
          </a:p>
          <a:p>
            <a:r>
              <a:rPr lang="en-US" sz="3600" dirty="0"/>
              <a:t>Interest only late in life / serious illness</a:t>
            </a:r>
          </a:p>
        </p:txBody>
      </p:sp>
    </p:spTree>
    <p:extLst>
      <p:ext uri="{BB962C8B-B14F-4D97-AF65-F5344CB8AC3E}">
        <p14:creationId xmlns:p14="http://schemas.microsoft.com/office/powerpoint/2010/main" val="3262675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the world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Busy with other things</a:t>
            </a:r>
          </a:p>
          <a:p>
            <a:r>
              <a:rPr lang="en-US" sz="3600" dirty="0"/>
              <a:t>Felix – </a:t>
            </a:r>
            <a:r>
              <a:rPr lang="en-US" sz="3600" b="1" dirty="0"/>
              <a:t>Acts 24:25 </a:t>
            </a:r>
            <a:r>
              <a:rPr lang="en-US" sz="3600" dirty="0"/>
              <a:t>Now as he reasoned about righteousness, self-control, and the judgment to come, Felix was afraid and answered, "Go away for now; when I have a convenient time I will call for you."</a:t>
            </a:r>
          </a:p>
        </p:txBody>
      </p:sp>
    </p:spTree>
    <p:extLst>
      <p:ext uri="{BB962C8B-B14F-4D97-AF65-F5344CB8AC3E}">
        <p14:creationId xmlns:p14="http://schemas.microsoft.com/office/powerpoint/2010/main" val="3214391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Trend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Gospel Meetings are not what they used to be</a:t>
            </a:r>
          </a:p>
          <a:p>
            <a:r>
              <a:rPr lang="en-US" sz="3200" dirty="0"/>
              <a:t>We stopped bringing the lost</a:t>
            </a:r>
          </a:p>
          <a:p>
            <a:r>
              <a:rPr lang="en-US" sz="3200" dirty="0"/>
              <a:t>Preachers stopped preaching to the lost</a:t>
            </a:r>
          </a:p>
          <a:p>
            <a:r>
              <a:rPr lang="en-US" sz="3200" dirty="0"/>
              <a:t>What has changed?</a:t>
            </a:r>
          </a:p>
        </p:txBody>
      </p:sp>
    </p:spTree>
    <p:extLst>
      <p:ext uri="{BB962C8B-B14F-4D97-AF65-F5344CB8AC3E}">
        <p14:creationId xmlns:p14="http://schemas.microsoft.com/office/powerpoint/2010/main" val="546877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the gospel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33556"/>
          </a:xfrm>
        </p:spPr>
        <p:txBody>
          <a:bodyPr>
            <a:normAutofit/>
          </a:bodyPr>
          <a:lstStyle/>
          <a:p>
            <a:r>
              <a:rPr lang="en-US" sz="2800" b="1" dirty="0"/>
              <a:t>1 Corinthians 15:1-4 </a:t>
            </a:r>
            <a:r>
              <a:rPr lang="en-US" sz="2800" b="1" baseline="30000" dirty="0"/>
              <a:t>1</a:t>
            </a:r>
            <a:r>
              <a:rPr lang="en-US" sz="2800" dirty="0"/>
              <a:t> Moreover, brethren, I declare to you the gospel which I preached to you, which also you received and in which you stand, </a:t>
            </a:r>
            <a:r>
              <a:rPr lang="en-US" sz="2800" b="1" baseline="30000" dirty="0"/>
              <a:t>2</a:t>
            </a:r>
            <a:r>
              <a:rPr lang="en-US" sz="2800" dirty="0"/>
              <a:t> by which also you are saved, if you hold fast that word which I preached to you--unless you believed in vain. </a:t>
            </a:r>
            <a:r>
              <a:rPr lang="en-US" sz="2800" b="1" baseline="30000" dirty="0"/>
              <a:t>3</a:t>
            </a:r>
            <a:r>
              <a:rPr lang="en-US" sz="2800" dirty="0"/>
              <a:t> For I delivered to you first of all that which I also received: that Christ died for our sins according to the Scriptures, </a:t>
            </a:r>
            <a:r>
              <a:rPr lang="en-US" sz="2800" b="1" baseline="30000" dirty="0"/>
              <a:t>4</a:t>
            </a:r>
            <a:r>
              <a:rPr lang="en-US" sz="2800" dirty="0"/>
              <a:t> and that He was buried, and that He rose again the third day according to the Scriptures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7914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the gospel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33556"/>
          </a:xfrm>
        </p:spPr>
        <p:txBody>
          <a:bodyPr>
            <a:normAutofit/>
          </a:bodyPr>
          <a:lstStyle/>
          <a:p>
            <a:r>
              <a:rPr lang="en-US" sz="2800" b="1" dirty="0"/>
              <a:t>Romans 1:16 </a:t>
            </a:r>
            <a:r>
              <a:rPr lang="en-US" sz="2800" dirty="0"/>
              <a:t>For I am not ashamed of the gospel of Christ, for it is the power of God to salvation for everyone who believes, for the Jew first and also for the Greek.</a:t>
            </a:r>
          </a:p>
          <a:p>
            <a:r>
              <a:rPr lang="en-US" sz="2800" dirty="0"/>
              <a:t>The message is the same.</a:t>
            </a:r>
          </a:p>
          <a:p>
            <a:r>
              <a:rPr lang="en-US" sz="2800" dirty="0"/>
              <a:t>The power to save is still available.</a:t>
            </a:r>
          </a:p>
          <a:p>
            <a:r>
              <a:rPr lang="en-US" sz="2800" dirty="0"/>
              <a:t>The gospel has not changed.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9765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preaching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Style of preaching</a:t>
            </a:r>
          </a:p>
          <a:p>
            <a:r>
              <a:rPr lang="en-US" sz="4400" dirty="0"/>
              <a:t>Length of sermons</a:t>
            </a:r>
          </a:p>
          <a:p>
            <a:r>
              <a:rPr lang="en-US" sz="4400" dirty="0"/>
              <a:t>Emphasis</a:t>
            </a:r>
          </a:p>
        </p:txBody>
      </p:sp>
    </p:spTree>
    <p:extLst>
      <p:ext uri="{BB962C8B-B14F-4D97-AF65-F5344CB8AC3E}">
        <p14:creationId xmlns:p14="http://schemas.microsoft.com/office/powerpoint/2010/main" val="1748578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preaching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/>
              <a:t>Competition – sports, TV, movies, other activities</a:t>
            </a:r>
          </a:p>
          <a:p>
            <a:r>
              <a:rPr lang="en-US" sz="4400" dirty="0"/>
              <a:t>Many sermons are less Bible / more social</a:t>
            </a:r>
          </a:p>
          <a:p>
            <a:r>
              <a:rPr lang="en-US" sz="4400" dirty="0"/>
              <a:t>Most have already “heard it all.”</a:t>
            </a:r>
          </a:p>
          <a:p>
            <a:r>
              <a:rPr lang="en-US" sz="4400" dirty="0"/>
              <a:t>“Tell us something new.”</a:t>
            </a:r>
          </a:p>
        </p:txBody>
      </p:sp>
    </p:spTree>
    <p:extLst>
      <p:ext uri="{BB962C8B-B14F-4D97-AF65-F5344CB8AC3E}">
        <p14:creationId xmlns:p14="http://schemas.microsoft.com/office/powerpoint/2010/main" val="537649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people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have less time</a:t>
            </a:r>
          </a:p>
          <a:p>
            <a:r>
              <a:rPr lang="en-US" sz="3600" dirty="0"/>
              <a:t>More concern for the material than spiritual</a:t>
            </a:r>
          </a:p>
          <a:p>
            <a:r>
              <a:rPr lang="en-US" sz="3600" dirty="0"/>
              <a:t>Attitude toward religion / church has changed</a:t>
            </a:r>
          </a:p>
        </p:txBody>
      </p:sp>
    </p:spTree>
    <p:extLst>
      <p:ext uri="{BB962C8B-B14F-4D97-AF65-F5344CB8AC3E}">
        <p14:creationId xmlns:p14="http://schemas.microsoft.com/office/powerpoint/2010/main" val="3131235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people changed?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Generational changes</a:t>
            </a:r>
          </a:p>
          <a:p>
            <a:pPr lvl="1"/>
            <a:r>
              <a:rPr lang="en-US" sz="3400" dirty="0"/>
              <a:t>Baby Boomers – Right after World War 2</a:t>
            </a:r>
          </a:p>
          <a:p>
            <a:pPr lvl="1"/>
            <a:r>
              <a:rPr lang="en-US" sz="3400" dirty="0"/>
              <a:t>Gen X – Born in the 60’s to 80’s</a:t>
            </a:r>
          </a:p>
          <a:p>
            <a:pPr lvl="1"/>
            <a:r>
              <a:rPr lang="en-US" sz="3400" dirty="0"/>
              <a:t>Millennials – Born in the 90’s and 2K</a:t>
            </a:r>
          </a:p>
        </p:txBody>
      </p:sp>
    </p:spTree>
    <p:extLst>
      <p:ext uri="{BB962C8B-B14F-4D97-AF65-F5344CB8AC3E}">
        <p14:creationId xmlns:p14="http://schemas.microsoft.com/office/powerpoint/2010/main" val="1422845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6617" y="0"/>
            <a:ext cx="5878113" cy="7525766"/>
          </a:xfrm>
        </p:spPr>
      </p:pic>
    </p:spTree>
    <p:extLst>
      <p:ext uri="{BB962C8B-B14F-4D97-AF65-F5344CB8AC3E}">
        <p14:creationId xmlns:p14="http://schemas.microsoft.com/office/powerpoint/2010/main" val="2914430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51</TotalTime>
  <Words>338</Words>
  <Application>Microsoft Office PowerPoint</Application>
  <PresentationFormat>Widescreen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Gill Sans MT</vt:lpstr>
      <vt:lpstr>Wingdings 2</vt:lpstr>
      <vt:lpstr>Dividend</vt:lpstr>
      <vt:lpstr>Why don’t more obey?</vt:lpstr>
      <vt:lpstr>Current Trend</vt:lpstr>
      <vt:lpstr>Has the gospel changed?</vt:lpstr>
      <vt:lpstr>Has the gospel changed?</vt:lpstr>
      <vt:lpstr>Has preaching changed?</vt:lpstr>
      <vt:lpstr>Has preaching changed?</vt:lpstr>
      <vt:lpstr>Have people changed?</vt:lpstr>
      <vt:lpstr>Have people changed?</vt:lpstr>
      <vt:lpstr>PowerPoint Presentation</vt:lpstr>
      <vt:lpstr>Has the church changed?</vt:lpstr>
      <vt:lpstr>Has the church changed?</vt:lpstr>
      <vt:lpstr>Has the world changed?</vt:lpstr>
      <vt:lpstr>Has the world changed?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don’t more obey?</dc:title>
  <dc:creator>Manly Luscombe</dc:creator>
  <cp:lastModifiedBy>Manly Luscombe</cp:lastModifiedBy>
  <cp:revision>5</cp:revision>
  <dcterms:created xsi:type="dcterms:W3CDTF">2016-09-05T12:54:44Z</dcterms:created>
  <dcterms:modified xsi:type="dcterms:W3CDTF">2016-09-05T13:45:46Z</dcterms:modified>
</cp:coreProperties>
</file>