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314B-8B21-BF4E-A05F-640DDD00F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FE58E-379E-A5AA-9F88-FC39CCDBE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C90A-9383-8050-059E-AA473235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A3221-21CF-5A11-8422-DB30C5CF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2AECA-EB16-6EB8-DC7F-94BFB6D2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9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B85C-58C4-9AAA-1A23-7E7D23FF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CE130-A31E-64D3-F863-739031F1E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EE2B4-6C23-90E4-E456-D83FE77B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68641-62F8-1A17-D460-20B7ECA5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CFF26-E97A-BC2C-C8BD-71A028478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59E83-7760-5E57-9F72-2C5B9F2CE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CE7B9-E6F0-FBF5-46B3-856634817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D508B-444B-A1E4-4AA5-170DB0DB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A1BFB-B36B-2428-5428-FCBDE533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07DE0-23D6-3766-BE09-91DE1021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7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C2F0-538B-0DAB-AD9D-94CA6DCC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7A520-4F74-DB03-73E5-8A08144DB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C3DB8-10B5-6E82-4D00-AFCFDC0D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11B2-E35E-7B27-5BDB-A692DF14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64CA0-8096-D361-41BE-5CE09102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7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105A2-6D7F-7A48-AF74-2B86442A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25F20-E056-63F9-6F77-7BBFEB86B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63E45-91D6-5A7D-3D0E-87458704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99518-AC8E-4472-0E14-14ABC31D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A0A8-1117-0A59-1E96-C4371DE2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3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52169-B4EA-B52E-9034-7A78ADE6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E35E-327C-85A7-2C40-3475E7560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DE421-97E5-D7D5-DE18-BC6030566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929D5-2E4F-B8DC-1C1C-7A548944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8C4A8-3EE7-CFE7-78DA-461D9F2C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00D31-7F16-C986-5984-C1C65526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4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54171-FF8D-C9D5-8BA0-0CAC79AD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8AABB-E966-768C-5838-34B49E88A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24C90-825B-8331-18F9-193901924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1D94F8-8DF2-3BBF-8841-4042E2E5E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A81A1-DC4F-8884-577B-B7AB7C51F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132B0-88F2-8C66-90EA-2DA03A647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BEDCC5-9342-385E-E74E-578C420A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756EF-1D62-8451-16F0-3D832B2C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9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8E76-4DE9-3514-451C-9D86C80B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BD567-AF3A-A267-84A9-75BC23E9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087C0-3AF2-3BCD-689E-04684B3C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696AE-6A36-32F6-9926-9081F371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1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93DE2-B668-7DB0-AD5D-58DEF9B8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5B0182-35F7-5558-40A6-00C5D980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81588-C2B1-8593-CF51-1EC610DFA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7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A30D-636B-BF3D-C0EE-DFC0B793C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B8C8-27F7-A50E-2012-97A1C21E5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B8B9B-9683-15EA-FE1B-D01E0A36C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ED0C8-FCA6-6AD3-4789-0D437646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56DB6-E1F6-A06C-E89A-01C02BC05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B5A8E-C753-F34E-71E8-87B7C165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9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A9263-9D50-C40B-B831-EEE0C7419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9F7E72-8213-1CDD-7143-98BD26FA1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DBAC0-61AA-8A9C-DD2D-0B18D94DB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2417E-9F15-2C01-8C46-DE9220DB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4617F-5891-F1D1-CB97-5F5D57AB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AC325-3924-89DA-4B57-2320AA3D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5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152620-E697-3AD5-6622-D29474EF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60465-90E9-D520-3A34-788208DBC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BA123-EC1A-9719-D1D1-A8EE76C88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21EE-5204-4480-94EB-862FE0CBFF7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186F-7206-DF09-79E4-15403D7B6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4A34-50C0-2C48-C32B-4D8064EBF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609F6-1360-4527-AC10-AF7BDBF6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5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0CF1F-85DD-7714-E276-64701A9B0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142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Why so many churches since</a:t>
            </a:r>
            <a:br>
              <a:rPr lang="en-US" b="1" dirty="0">
                <a:solidFill>
                  <a:schemeClr val="accent4"/>
                </a:solidFill>
              </a:rPr>
            </a:br>
            <a:r>
              <a:rPr lang="en-US" b="1" dirty="0">
                <a:solidFill>
                  <a:schemeClr val="accent4"/>
                </a:solidFill>
              </a:rPr>
              <a:t>we understand the Bible alike?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6001C-A139-E0B8-4805-2D978EAB9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72142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/>
                </a:solidFill>
              </a:rPr>
              <a:t>There are two issues to discuss:</a:t>
            </a:r>
          </a:p>
          <a:p>
            <a:pPr marL="457200" indent="-457200">
              <a:buAutoNum type="arabicPeriod"/>
            </a:pPr>
            <a:r>
              <a:rPr lang="en-US" sz="3200" dirty="0">
                <a:solidFill>
                  <a:schemeClr val="accent4"/>
                </a:solidFill>
              </a:rPr>
              <a:t>Can we understand the Bible alike?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3200" dirty="0">
                <a:solidFill>
                  <a:schemeClr val="accent4"/>
                </a:solidFill>
              </a:rPr>
              <a:t>Why are there so many churches?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CAN UNDERSTAND THE BIBLE ALIKE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5. The Bible must be properly divided.</a:t>
            </a:r>
          </a:p>
          <a:p>
            <a:endParaRPr lang="en-US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(2Ti 2:15)  Be diligent to present yourself approved to God, a worker who does not need to be ashamed, </a:t>
            </a:r>
            <a:r>
              <a:rPr lang="en-US" b="0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rightly dividing the word of truth</a:t>
            </a:r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.</a:t>
            </a: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Difference between 	OT / NT </a:t>
            </a:r>
          </a:p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Difference between 	</a:t>
            </a:r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Law of Moses / Law of Christ</a:t>
            </a:r>
          </a:p>
        </p:txBody>
      </p:sp>
    </p:spTree>
    <p:extLst>
      <p:ext uri="{BB962C8B-B14F-4D97-AF65-F5344CB8AC3E}">
        <p14:creationId xmlns:p14="http://schemas.microsoft.com/office/powerpoint/2010/main" val="231104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WHY SO MANY CHURCHES?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Some refuse to learn</a:t>
            </a:r>
          </a:p>
          <a:p>
            <a:endParaRPr lang="en-US" sz="3200" b="1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(2Pe 3:3)  knowing this first: that scoffers will come in the last days, walking </a:t>
            </a:r>
            <a:r>
              <a:rPr lang="en-US" sz="2400" b="1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according to their own lusts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,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(2Pe 3:4)  and saying, "Where is the promise of His coming? For since the fathers fell asleep, all things continue as </a:t>
            </a:r>
            <a:r>
              <a:rPr lang="en-US" sz="2400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they were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from the beginning of creation."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(2Pe 3:5)  For this </a:t>
            </a:r>
            <a:r>
              <a:rPr lang="en-US" sz="2400" b="1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they willfully forget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: that by the word of God the heavens were of old, and the earth standing out of water and in the water,</a:t>
            </a:r>
          </a:p>
        </p:txBody>
      </p:sp>
    </p:spTree>
    <p:extLst>
      <p:ext uri="{BB962C8B-B14F-4D97-AF65-F5344CB8AC3E}">
        <p14:creationId xmlns:p14="http://schemas.microsoft.com/office/powerpoint/2010/main" val="222008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WHY SO MANY CHURCHES?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Some have pleasure in error.</a:t>
            </a:r>
          </a:p>
          <a:p>
            <a:endParaRPr lang="en-US" sz="3200" b="1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(2Th 2:10)  and with all unrighteous deception among those who perish, because they did not receive the love of the truth, that they might be saved.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(2Th 2:11)  And for this reason God will send them strong delusion, that they should believe the lie,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(2Th 2:12)  that they all may be condemned who did not believe the truth but had </a:t>
            </a:r>
            <a:r>
              <a:rPr lang="en-US" sz="2400" b="1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pleasure in unrighteousness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235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WHY SO MANY CHURCHES?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3. Some have not studied for truth.</a:t>
            </a:r>
          </a:p>
          <a:p>
            <a:endParaRPr lang="en-US" sz="3200" b="1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(Rom 10:1)  Brethren, my heart's desire and prayer to God for Israel is that they may be saved.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(Rom 10:2)  For I bear them witness that they have a zeal for God, but </a:t>
            </a:r>
            <a:r>
              <a:rPr lang="en-US" sz="2400" b="1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not according to knowledge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(Rom 10:3)  For they </a:t>
            </a:r>
            <a:r>
              <a:rPr lang="en-US" sz="2400" i="0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being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en-US" sz="2400" b="1" i="0" u="sng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ignorant of God's righteousness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, and seeking to establish their own righteousness, have not submitted to the righteousness of God.</a:t>
            </a:r>
          </a:p>
        </p:txBody>
      </p:sp>
    </p:spTree>
    <p:extLst>
      <p:ext uri="{BB962C8B-B14F-4D97-AF65-F5344CB8AC3E}">
        <p14:creationId xmlns:p14="http://schemas.microsoft.com/office/powerpoint/2010/main" val="8280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WHY SO MANY CHURCHES?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4. Some choose to ignore the truth.</a:t>
            </a:r>
          </a:p>
          <a:p>
            <a:endParaRPr lang="en-US" sz="3200" b="1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(Joh 12:42)  Nevertheless even among the rulers many believed in Him, but because of the Pharisees they did not confess </a:t>
            </a:r>
            <a:r>
              <a:rPr lang="en-US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Him,</a:t>
            </a:r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lest they should be put out of the synagogue;</a:t>
            </a:r>
          </a:p>
        </p:txBody>
      </p:sp>
    </p:spTree>
    <p:extLst>
      <p:ext uri="{BB962C8B-B14F-4D97-AF65-F5344CB8AC3E}">
        <p14:creationId xmlns:p14="http://schemas.microsoft.com/office/powerpoint/2010/main" val="336561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Many just don’t WANT to understand the Bible.</a:t>
            </a:r>
          </a:p>
          <a:p>
            <a:pPr algn="ctr"/>
            <a:endParaRPr lang="en-US" b="0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algn="ctr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I hope you love the truth and seek it.</a:t>
            </a:r>
          </a:p>
          <a:p>
            <a:pPr algn="ctr"/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algn="ctr"/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If you love God and want to be God’s child </a:t>
            </a:r>
            <a:b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</a:br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no matter what it takes - - </a:t>
            </a:r>
          </a:p>
          <a:p>
            <a:pPr algn="ctr"/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YOU CAN BE A PART OF THE CHURCH WHICH JESUS BUILT.</a:t>
            </a:r>
          </a:p>
        </p:txBody>
      </p:sp>
    </p:spTree>
    <p:extLst>
      <p:ext uri="{BB962C8B-B14F-4D97-AF65-F5344CB8AC3E}">
        <p14:creationId xmlns:p14="http://schemas.microsoft.com/office/powerpoint/2010/main" val="269477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We have one God, one Lord, and one book from God, the Bible.</a:t>
            </a:r>
          </a:p>
        </p:txBody>
      </p:sp>
    </p:spTree>
    <p:extLst>
      <p:ext uri="{BB962C8B-B14F-4D97-AF65-F5344CB8AC3E}">
        <p14:creationId xmlns:p14="http://schemas.microsoft.com/office/powerpoint/2010/main" val="200283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We have one God, one Lord, and one book from God, the Bible.</a:t>
            </a:r>
          </a:p>
          <a:p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Jesus prayed for unity – John 17:20-21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(John 17:20)  "I do not pray for these alone, but also for those who will believe in Me through their word;  (21)  that they all may be one, as You, Father, </a:t>
            </a:r>
            <a:r>
              <a:rPr lang="en-US" sz="3200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</a:t>
            </a:r>
            <a:r>
              <a:rPr lang="en-US" sz="32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Me, and I in You; that they also may be one in Us, that the world may believe that You sent Me.</a:t>
            </a:r>
          </a:p>
        </p:txBody>
      </p:sp>
    </p:spTree>
    <p:extLst>
      <p:ext uri="{BB962C8B-B14F-4D97-AF65-F5344CB8AC3E}">
        <p14:creationId xmlns:p14="http://schemas.microsoft.com/office/powerpoint/2010/main" val="198691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have one God, one Lord, and one book from God, the Bible.</a:t>
            </a:r>
          </a:p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Jesus prayed for unity – John 17:20-21</a:t>
            </a:r>
          </a:p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3. SO – Why so many churches, so many different doctrines, so much division in the religious world?</a:t>
            </a:r>
          </a:p>
        </p:txBody>
      </p:sp>
    </p:spTree>
    <p:extLst>
      <p:ext uri="{BB962C8B-B14F-4D97-AF65-F5344CB8AC3E}">
        <p14:creationId xmlns:p14="http://schemas.microsoft.com/office/powerpoint/2010/main" val="36351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have one God, one Lord, and one book from God, the Bible.</a:t>
            </a:r>
          </a:p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Jesus prayed for unity – John 17:20-21</a:t>
            </a:r>
          </a:p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3. SO – Why so many churches, so many different doctrines, so much division in the religious world?</a:t>
            </a:r>
          </a:p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4. Some say, “We can’t understand the Bible alike.”</a:t>
            </a:r>
          </a:p>
        </p:txBody>
      </p:sp>
    </p:spTree>
    <p:extLst>
      <p:ext uri="{BB962C8B-B14F-4D97-AF65-F5344CB8AC3E}">
        <p14:creationId xmlns:p14="http://schemas.microsoft.com/office/powerpoint/2010/main" val="5976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CAN UNDERSTAND THE BIBLE ALIKE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You can know the truth.</a:t>
            </a:r>
          </a:p>
          <a:p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(Joh 8:32)  And you shall know the truth, and the truth shall make you free.“</a:t>
            </a:r>
          </a:p>
          <a:p>
            <a:endParaRPr lang="en-US" sz="2400" b="0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(Mat 7:7)  "Ask, and it will be given to you; seek, and you will find; knock, and it will be opened to you.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(Mat 7:8)  For everyone who asks receives, and he who seeks finds, and to him who knocks it will be opened.</a:t>
            </a:r>
          </a:p>
        </p:txBody>
      </p:sp>
    </p:spTree>
    <p:extLst>
      <p:ext uri="{BB962C8B-B14F-4D97-AF65-F5344CB8AC3E}">
        <p14:creationId xmlns:p14="http://schemas.microsoft.com/office/powerpoint/2010/main" val="82147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CAN UNDERSTAND THE BIBLE ALIKE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You can understand the truth.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(Eph 3:4)  by which, when you read, you may understand my knowledge in the mystery of Christ),</a:t>
            </a:r>
          </a:p>
          <a:p>
            <a:pPr marR="0" algn="l" rtl="0"/>
            <a:endParaRPr lang="en-US" b="0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(Eph 5:17)  Therefore do not be unwise, but understand what the will of the Lord </a:t>
            </a:r>
            <a:r>
              <a:rPr lang="en-US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is.</a:t>
            </a:r>
            <a:endParaRPr lang="en-US" b="0" i="0" u="none" strike="noStrike" baseline="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5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CAN UNDERSTAND THE BIBLE ALIKE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3. You are commanded to believe alike.</a:t>
            </a:r>
          </a:p>
          <a:p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(1Co 1:10)  Now I plead with you, brethren, by the name of our Lord Jesus Christ, that you all speak the same thing, and </a:t>
            </a:r>
            <a:r>
              <a:rPr lang="en-US" sz="2400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that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there be no divisions among you, but </a:t>
            </a:r>
            <a:r>
              <a:rPr lang="en-US" sz="2400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that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you be perfectly joined together in the same mind and in the same judgment.</a:t>
            </a:r>
          </a:p>
          <a:p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</a:t>
            </a:r>
            <a:r>
              <a:rPr lang="en-US" sz="2400" b="0" i="0" u="none" strike="noStrike" baseline="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Php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3:16)  Nevertheless, to </a:t>
            </a:r>
            <a:r>
              <a:rPr lang="en-US" sz="2400" b="0" i="1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the degree</a:t>
            </a:r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 that we have already attained, let us walk by the same rule, let us be of the same mind.</a:t>
            </a:r>
          </a:p>
        </p:txBody>
      </p:sp>
    </p:spTree>
    <p:extLst>
      <p:ext uri="{BB962C8B-B14F-4D97-AF65-F5344CB8AC3E}">
        <p14:creationId xmlns:p14="http://schemas.microsoft.com/office/powerpoint/2010/main" val="38450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BB28-7FA1-6335-147E-32325C90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WE CAN UNDERSTAND THE BIBLE ALIKE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BC8-D0CA-5795-3906-15809BD8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4. It is important to understand the Bible alike.</a:t>
            </a:r>
          </a:p>
          <a:p>
            <a:endParaRPr lang="en-US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R="0" algn="l" rtl="0"/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(Mat 4:4)  But He answered and said, "It is written, 'MAN SHALL NOT LIVE BY BREAD ALONE, BUT BY EVERY WORD THAT PROCEEDS FROM THE MOUTH OF GOD.’ “</a:t>
            </a:r>
          </a:p>
          <a:p>
            <a:pPr marR="0" algn="l" rtl="0"/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</a:rPr>
              <a:t>(Mat 7:21)  "Not everyone who says to Me, 'Lord, Lord,' shall enter the kingdom of heaven, but he who does the will of My Father in heaven.</a:t>
            </a:r>
          </a:p>
        </p:txBody>
      </p:sp>
    </p:spTree>
    <p:extLst>
      <p:ext uri="{BB962C8B-B14F-4D97-AF65-F5344CB8AC3E}">
        <p14:creationId xmlns:p14="http://schemas.microsoft.com/office/powerpoint/2010/main" val="148887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1064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Why so many churches since we understand the Bible alike?</vt:lpstr>
      <vt:lpstr>Some Observations</vt:lpstr>
      <vt:lpstr>Some Observations</vt:lpstr>
      <vt:lpstr>Some Observations</vt:lpstr>
      <vt:lpstr>Some Observations</vt:lpstr>
      <vt:lpstr>1. WE CAN UNDERSTAND THE BIBLE ALIKE</vt:lpstr>
      <vt:lpstr>1. WE CAN UNDERSTAND THE BIBLE ALIKE</vt:lpstr>
      <vt:lpstr>1. WE CAN UNDERSTAND THE BIBLE ALIKE</vt:lpstr>
      <vt:lpstr>1. WE CAN UNDERSTAND THE BIBLE ALIKE</vt:lpstr>
      <vt:lpstr>1. WE CAN UNDERSTAND THE BIBLE ALIKE</vt:lpstr>
      <vt:lpstr>2. WHY SO MANY CHURCHES?</vt:lpstr>
      <vt:lpstr>2. WHY SO MANY CHURCHES?</vt:lpstr>
      <vt:lpstr>2. WHY SO MANY CHURCHES?</vt:lpstr>
      <vt:lpstr>2. WHY SO MANY CHURCHES?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4</cp:revision>
  <dcterms:created xsi:type="dcterms:W3CDTF">2024-09-12T18:00:45Z</dcterms:created>
  <dcterms:modified xsi:type="dcterms:W3CDTF">2024-10-18T00:24:26Z</dcterms:modified>
</cp:coreProperties>
</file>