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73"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5"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2477BBD4-60A7-4AF0-A027-AC97812117CA}"/>
    <pc:docChg chg="addSld delSld modSld modMainMaster">
      <pc:chgData name="Manly Luscombe" userId="d66a401e1e7a39bf" providerId="LiveId" clId="{2477BBD4-60A7-4AF0-A027-AC97812117CA}" dt="2022-06-11T23:00:24.521" v="86" actId="47"/>
      <pc:docMkLst>
        <pc:docMk/>
      </pc:docMkLst>
      <pc:sldChg chg="modTransition">
        <pc:chgData name="Manly Luscombe" userId="d66a401e1e7a39bf" providerId="LiveId" clId="{2477BBD4-60A7-4AF0-A027-AC97812117CA}" dt="2022-06-11T22:41:35.464" v="3"/>
        <pc:sldMkLst>
          <pc:docMk/>
          <pc:sldMk cId="640172745" sldId="256"/>
        </pc:sldMkLst>
      </pc:sldChg>
      <pc:sldChg chg="modTransition">
        <pc:chgData name="Manly Luscombe" userId="d66a401e1e7a39bf" providerId="LiveId" clId="{2477BBD4-60A7-4AF0-A027-AC97812117CA}" dt="2022-06-11T22:41:35.464" v="3"/>
        <pc:sldMkLst>
          <pc:docMk/>
          <pc:sldMk cId="1920714" sldId="257"/>
        </pc:sldMkLst>
      </pc:sldChg>
      <pc:sldChg chg="modTransition">
        <pc:chgData name="Manly Luscombe" userId="d66a401e1e7a39bf" providerId="LiveId" clId="{2477BBD4-60A7-4AF0-A027-AC97812117CA}" dt="2022-06-11T22:41:35.464" v="3"/>
        <pc:sldMkLst>
          <pc:docMk/>
          <pc:sldMk cId="862444046" sldId="258"/>
        </pc:sldMkLst>
      </pc:sldChg>
      <pc:sldChg chg="modSp mod modTransition">
        <pc:chgData name="Manly Luscombe" userId="d66a401e1e7a39bf" providerId="LiveId" clId="{2477BBD4-60A7-4AF0-A027-AC97812117CA}" dt="2022-06-11T22:49:17.136" v="21" actId="14100"/>
        <pc:sldMkLst>
          <pc:docMk/>
          <pc:sldMk cId="4042224407" sldId="259"/>
        </pc:sldMkLst>
        <pc:spChg chg="mod">
          <ac:chgData name="Manly Luscombe" userId="d66a401e1e7a39bf" providerId="LiveId" clId="{2477BBD4-60A7-4AF0-A027-AC97812117CA}" dt="2022-06-11T22:49:17.136" v="21" actId="14100"/>
          <ac:spMkLst>
            <pc:docMk/>
            <pc:sldMk cId="4042224407" sldId="259"/>
            <ac:spMk id="3" creationId="{A2D3B736-66B5-4DBC-A6FC-3163A1042749}"/>
          </ac:spMkLst>
        </pc:spChg>
      </pc:sldChg>
      <pc:sldChg chg="modTransition">
        <pc:chgData name="Manly Luscombe" userId="d66a401e1e7a39bf" providerId="LiveId" clId="{2477BBD4-60A7-4AF0-A027-AC97812117CA}" dt="2022-06-11T22:41:35.464" v="3"/>
        <pc:sldMkLst>
          <pc:docMk/>
          <pc:sldMk cId="990172403" sldId="260"/>
        </pc:sldMkLst>
      </pc:sldChg>
      <pc:sldChg chg="modTransition">
        <pc:chgData name="Manly Luscombe" userId="d66a401e1e7a39bf" providerId="LiveId" clId="{2477BBD4-60A7-4AF0-A027-AC97812117CA}" dt="2022-06-11T22:41:35.464" v="3"/>
        <pc:sldMkLst>
          <pc:docMk/>
          <pc:sldMk cId="1921277219" sldId="261"/>
        </pc:sldMkLst>
      </pc:sldChg>
      <pc:sldChg chg="modTransition">
        <pc:chgData name="Manly Luscombe" userId="d66a401e1e7a39bf" providerId="LiveId" clId="{2477BBD4-60A7-4AF0-A027-AC97812117CA}" dt="2022-06-11T22:41:35.464" v="3"/>
        <pc:sldMkLst>
          <pc:docMk/>
          <pc:sldMk cId="933182663" sldId="262"/>
        </pc:sldMkLst>
      </pc:sldChg>
      <pc:sldChg chg="modTransition">
        <pc:chgData name="Manly Luscombe" userId="d66a401e1e7a39bf" providerId="LiveId" clId="{2477BBD4-60A7-4AF0-A027-AC97812117CA}" dt="2022-06-11T22:41:35.464" v="3"/>
        <pc:sldMkLst>
          <pc:docMk/>
          <pc:sldMk cId="3679381840" sldId="263"/>
        </pc:sldMkLst>
      </pc:sldChg>
      <pc:sldChg chg="modTransition">
        <pc:chgData name="Manly Luscombe" userId="d66a401e1e7a39bf" providerId="LiveId" clId="{2477BBD4-60A7-4AF0-A027-AC97812117CA}" dt="2022-06-11T22:41:35.464" v="3"/>
        <pc:sldMkLst>
          <pc:docMk/>
          <pc:sldMk cId="642731723" sldId="264"/>
        </pc:sldMkLst>
      </pc:sldChg>
      <pc:sldChg chg="modTransition">
        <pc:chgData name="Manly Luscombe" userId="d66a401e1e7a39bf" providerId="LiveId" clId="{2477BBD4-60A7-4AF0-A027-AC97812117CA}" dt="2022-06-11T22:41:35.464" v="3"/>
        <pc:sldMkLst>
          <pc:docMk/>
          <pc:sldMk cId="3622003025" sldId="265"/>
        </pc:sldMkLst>
      </pc:sldChg>
      <pc:sldChg chg="modTransition">
        <pc:chgData name="Manly Luscombe" userId="d66a401e1e7a39bf" providerId="LiveId" clId="{2477BBD4-60A7-4AF0-A027-AC97812117CA}" dt="2022-06-11T22:41:35.464" v="3"/>
        <pc:sldMkLst>
          <pc:docMk/>
          <pc:sldMk cId="3809019705" sldId="266"/>
        </pc:sldMkLst>
      </pc:sldChg>
      <pc:sldChg chg="modTransition">
        <pc:chgData name="Manly Luscombe" userId="d66a401e1e7a39bf" providerId="LiveId" clId="{2477BBD4-60A7-4AF0-A027-AC97812117CA}" dt="2022-06-11T22:41:35.464" v="3"/>
        <pc:sldMkLst>
          <pc:docMk/>
          <pc:sldMk cId="3096106910" sldId="267"/>
        </pc:sldMkLst>
      </pc:sldChg>
      <pc:sldChg chg="modTransition">
        <pc:chgData name="Manly Luscombe" userId="d66a401e1e7a39bf" providerId="LiveId" clId="{2477BBD4-60A7-4AF0-A027-AC97812117CA}" dt="2022-06-11T22:41:35.464" v="3"/>
        <pc:sldMkLst>
          <pc:docMk/>
          <pc:sldMk cId="3468065126" sldId="268"/>
        </pc:sldMkLst>
      </pc:sldChg>
      <pc:sldChg chg="modSp mod modTransition">
        <pc:chgData name="Manly Luscombe" userId="d66a401e1e7a39bf" providerId="LiveId" clId="{2477BBD4-60A7-4AF0-A027-AC97812117CA}" dt="2022-06-11T22:56:39.497" v="40" actId="20577"/>
        <pc:sldMkLst>
          <pc:docMk/>
          <pc:sldMk cId="2350327703" sldId="269"/>
        </pc:sldMkLst>
        <pc:spChg chg="mod">
          <ac:chgData name="Manly Luscombe" userId="d66a401e1e7a39bf" providerId="LiveId" clId="{2477BBD4-60A7-4AF0-A027-AC97812117CA}" dt="2022-06-11T22:56:39.497" v="40" actId="20577"/>
          <ac:spMkLst>
            <pc:docMk/>
            <pc:sldMk cId="2350327703" sldId="269"/>
            <ac:spMk id="3" creationId="{A2D3B736-66B5-4DBC-A6FC-3163A1042749}"/>
          </ac:spMkLst>
        </pc:spChg>
      </pc:sldChg>
      <pc:sldChg chg="modSp mod modTransition">
        <pc:chgData name="Manly Luscombe" userId="d66a401e1e7a39bf" providerId="LiveId" clId="{2477BBD4-60A7-4AF0-A027-AC97812117CA}" dt="2022-06-11T22:57:11.246" v="49" actId="20577"/>
        <pc:sldMkLst>
          <pc:docMk/>
          <pc:sldMk cId="1325796104" sldId="270"/>
        </pc:sldMkLst>
        <pc:spChg chg="mod">
          <ac:chgData name="Manly Luscombe" userId="d66a401e1e7a39bf" providerId="LiveId" clId="{2477BBD4-60A7-4AF0-A027-AC97812117CA}" dt="2022-06-11T22:57:11.246" v="49" actId="20577"/>
          <ac:spMkLst>
            <pc:docMk/>
            <pc:sldMk cId="1325796104" sldId="270"/>
            <ac:spMk id="3" creationId="{A2D3B736-66B5-4DBC-A6FC-3163A1042749}"/>
          </ac:spMkLst>
        </pc:spChg>
      </pc:sldChg>
      <pc:sldChg chg="modSp mod modTransition">
        <pc:chgData name="Manly Luscombe" userId="d66a401e1e7a39bf" providerId="LiveId" clId="{2477BBD4-60A7-4AF0-A027-AC97812117CA}" dt="2022-06-11T22:57:43.611" v="50"/>
        <pc:sldMkLst>
          <pc:docMk/>
          <pc:sldMk cId="701977825" sldId="271"/>
        </pc:sldMkLst>
        <pc:spChg chg="mod">
          <ac:chgData name="Manly Luscombe" userId="d66a401e1e7a39bf" providerId="LiveId" clId="{2477BBD4-60A7-4AF0-A027-AC97812117CA}" dt="2022-06-11T22:57:43.611" v="50"/>
          <ac:spMkLst>
            <pc:docMk/>
            <pc:sldMk cId="701977825" sldId="271"/>
            <ac:spMk id="3" creationId="{A2D3B736-66B5-4DBC-A6FC-3163A1042749}"/>
          </ac:spMkLst>
        </pc:spChg>
      </pc:sldChg>
      <pc:sldChg chg="modSp mod modTransition">
        <pc:chgData name="Manly Luscombe" userId="d66a401e1e7a39bf" providerId="LiveId" clId="{2477BBD4-60A7-4AF0-A027-AC97812117CA}" dt="2022-06-11T22:57:51.547" v="51"/>
        <pc:sldMkLst>
          <pc:docMk/>
          <pc:sldMk cId="3458152406" sldId="272"/>
        </pc:sldMkLst>
        <pc:spChg chg="mod">
          <ac:chgData name="Manly Luscombe" userId="d66a401e1e7a39bf" providerId="LiveId" clId="{2477BBD4-60A7-4AF0-A027-AC97812117CA}" dt="2022-06-11T22:57:51.547" v="51"/>
          <ac:spMkLst>
            <pc:docMk/>
            <pc:sldMk cId="3458152406" sldId="272"/>
            <ac:spMk id="3" creationId="{A2D3B736-66B5-4DBC-A6FC-3163A1042749}"/>
          </ac:spMkLst>
        </pc:spChg>
      </pc:sldChg>
      <pc:sldChg chg="add">
        <pc:chgData name="Manly Luscombe" userId="d66a401e1e7a39bf" providerId="LiveId" clId="{2477BBD4-60A7-4AF0-A027-AC97812117CA}" dt="2022-06-11T22:44:35.178" v="4" actId="2890"/>
        <pc:sldMkLst>
          <pc:docMk/>
          <pc:sldMk cId="1627905452" sldId="273"/>
        </pc:sldMkLst>
      </pc:sldChg>
      <pc:sldChg chg="new del">
        <pc:chgData name="Manly Luscombe" userId="d66a401e1e7a39bf" providerId="LiveId" clId="{2477BBD4-60A7-4AF0-A027-AC97812117CA}" dt="2022-06-11T23:00:24.521" v="86" actId="47"/>
        <pc:sldMkLst>
          <pc:docMk/>
          <pc:sldMk cId="1795888242" sldId="274"/>
        </pc:sldMkLst>
      </pc:sldChg>
      <pc:sldChg chg="new del">
        <pc:chgData name="Manly Luscombe" userId="d66a401e1e7a39bf" providerId="LiveId" clId="{2477BBD4-60A7-4AF0-A027-AC97812117CA}" dt="2022-06-11T22:52:54.294" v="23" actId="47"/>
        <pc:sldMkLst>
          <pc:docMk/>
          <pc:sldMk cId="2889548345" sldId="274"/>
        </pc:sldMkLst>
      </pc:sldChg>
      <pc:sldChg chg="modSp add mod">
        <pc:chgData name="Manly Luscombe" userId="d66a401e1e7a39bf" providerId="LiveId" clId="{2477BBD4-60A7-4AF0-A027-AC97812117CA}" dt="2022-06-11T23:00:06.454" v="85" actId="255"/>
        <pc:sldMkLst>
          <pc:docMk/>
          <pc:sldMk cId="4016547893" sldId="275"/>
        </pc:sldMkLst>
        <pc:spChg chg="mod">
          <ac:chgData name="Manly Luscombe" userId="d66a401e1e7a39bf" providerId="LiveId" clId="{2477BBD4-60A7-4AF0-A027-AC97812117CA}" dt="2022-06-11T23:00:06.454" v="85" actId="255"/>
          <ac:spMkLst>
            <pc:docMk/>
            <pc:sldMk cId="4016547893" sldId="275"/>
            <ac:spMk id="2" creationId="{6CB98F9A-FFF7-0251-5AB7-50E6FF80E9F5}"/>
          </ac:spMkLst>
        </pc:spChg>
        <pc:picChg chg="mod">
          <ac:chgData name="Manly Luscombe" userId="d66a401e1e7a39bf" providerId="LiveId" clId="{2477BBD4-60A7-4AF0-A027-AC97812117CA}" dt="2022-06-11T22:59:48.307" v="83" actId="14100"/>
          <ac:picMkLst>
            <pc:docMk/>
            <pc:sldMk cId="4016547893" sldId="275"/>
            <ac:picMk id="5" creationId="{23F71B69-A5CA-0491-5B72-C0E5B5CCE677}"/>
          </ac:picMkLst>
        </pc:picChg>
      </pc:sldChg>
      <pc:sldMasterChg chg="modTransition modSldLayout">
        <pc:chgData name="Manly Luscombe" userId="d66a401e1e7a39bf" providerId="LiveId" clId="{2477BBD4-60A7-4AF0-A027-AC97812117CA}" dt="2022-06-11T22:41:35.464" v="3"/>
        <pc:sldMasterMkLst>
          <pc:docMk/>
          <pc:sldMasterMk cId="846582158" sldId="2147483678"/>
        </pc:sldMasterMkLst>
        <pc:sldLayoutChg chg="modTransition">
          <pc:chgData name="Manly Luscombe" userId="d66a401e1e7a39bf" providerId="LiveId" clId="{2477BBD4-60A7-4AF0-A027-AC97812117CA}" dt="2022-06-11T22:41:35.464" v="3"/>
          <pc:sldLayoutMkLst>
            <pc:docMk/>
            <pc:sldMasterMk cId="846582158" sldId="2147483678"/>
            <pc:sldLayoutMk cId="1433243705" sldId="2147483679"/>
          </pc:sldLayoutMkLst>
        </pc:sldLayoutChg>
        <pc:sldLayoutChg chg="modTransition">
          <pc:chgData name="Manly Luscombe" userId="d66a401e1e7a39bf" providerId="LiveId" clId="{2477BBD4-60A7-4AF0-A027-AC97812117CA}" dt="2022-06-11T22:41:35.464" v="3"/>
          <pc:sldLayoutMkLst>
            <pc:docMk/>
            <pc:sldMasterMk cId="846582158" sldId="2147483678"/>
            <pc:sldLayoutMk cId="3594444167" sldId="2147483680"/>
          </pc:sldLayoutMkLst>
        </pc:sldLayoutChg>
        <pc:sldLayoutChg chg="modTransition">
          <pc:chgData name="Manly Luscombe" userId="d66a401e1e7a39bf" providerId="LiveId" clId="{2477BBD4-60A7-4AF0-A027-AC97812117CA}" dt="2022-06-11T22:41:35.464" v="3"/>
          <pc:sldLayoutMkLst>
            <pc:docMk/>
            <pc:sldMasterMk cId="846582158" sldId="2147483678"/>
            <pc:sldLayoutMk cId="3927133744" sldId="2147483681"/>
          </pc:sldLayoutMkLst>
        </pc:sldLayoutChg>
        <pc:sldLayoutChg chg="modTransition">
          <pc:chgData name="Manly Luscombe" userId="d66a401e1e7a39bf" providerId="LiveId" clId="{2477BBD4-60A7-4AF0-A027-AC97812117CA}" dt="2022-06-11T22:41:35.464" v="3"/>
          <pc:sldLayoutMkLst>
            <pc:docMk/>
            <pc:sldMasterMk cId="846582158" sldId="2147483678"/>
            <pc:sldLayoutMk cId="3696611976" sldId="2147483682"/>
          </pc:sldLayoutMkLst>
        </pc:sldLayoutChg>
        <pc:sldLayoutChg chg="modTransition">
          <pc:chgData name="Manly Luscombe" userId="d66a401e1e7a39bf" providerId="LiveId" clId="{2477BBD4-60A7-4AF0-A027-AC97812117CA}" dt="2022-06-11T22:41:35.464" v="3"/>
          <pc:sldLayoutMkLst>
            <pc:docMk/>
            <pc:sldMasterMk cId="846582158" sldId="2147483678"/>
            <pc:sldLayoutMk cId="3753775823" sldId="2147483683"/>
          </pc:sldLayoutMkLst>
        </pc:sldLayoutChg>
        <pc:sldLayoutChg chg="modTransition">
          <pc:chgData name="Manly Luscombe" userId="d66a401e1e7a39bf" providerId="LiveId" clId="{2477BBD4-60A7-4AF0-A027-AC97812117CA}" dt="2022-06-11T22:41:35.464" v="3"/>
          <pc:sldLayoutMkLst>
            <pc:docMk/>
            <pc:sldMasterMk cId="846582158" sldId="2147483678"/>
            <pc:sldLayoutMk cId="4186878712" sldId="2147483684"/>
          </pc:sldLayoutMkLst>
        </pc:sldLayoutChg>
        <pc:sldLayoutChg chg="modTransition">
          <pc:chgData name="Manly Luscombe" userId="d66a401e1e7a39bf" providerId="LiveId" clId="{2477BBD4-60A7-4AF0-A027-AC97812117CA}" dt="2022-06-11T22:41:35.464" v="3"/>
          <pc:sldLayoutMkLst>
            <pc:docMk/>
            <pc:sldMasterMk cId="846582158" sldId="2147483678"/>
            <pc:sldLayoutMk cId="2120924274" sldId="2147483685"/>
          </pc:sldLayoutMkLst>
        </pc:sldLayoutChg>
        <pc:sldLayoutChg chg="modTransition">
          <pc:chgData name="Manly Luscombe" userId="d66a401e1e7a39bf" providerId="LiveId" clId="{2477BBD4-60A7-4AF0-A027-AC97812117CA}" dt="2022-06-11T22:41:35.464" v="3"/>
          <pc:sldLayoutMkLst>
            <pc:docMk/>
            <pc:sldMasterMk cId="846582158" sldId="2147483678"/>
            <pc:sldLayoutMk cId="2101140695" sldId="2147483686"/>
          </pc:sldLayoutMkLst>
        </pc:sldLayoutChg>
        <pc:sldLayoutChg chg="modTransition">
          <pc:chgData name="Manly Luscombe" userId="d66a401e1e7a39bf" providerId="LiveId" clId="{2477BBD4-60A7-4AF0-A027-AC97812117CA}" dt="2022-06-11T22:41:35.464" v="3"/>
          <pc:sldLayoutMkLst>
            <pc:docMk/>
            <pc:sldMasterMk cId="846582158" sldId="2147483678"/>
            <pc:sldLayoutMk cId="3688163775" sldId="2147483687"/>
          </pc:sldLayoutMkLst>
        </pc:sldLayoutChg>
        <pc:sldLayoutChg chg="modTransition">
          <pc:chgData name="Manly Luscombe" userId="d66a401e1e7a39bf" providerId="LiveId" clId="{2477BBD4-60A7-4AF0-A027-AC97812117CA}" dt="2022-06-11T22:41:35.464" v="3"/>
          <pc:sldLayoutMkLst>
            <pc:docMk/>
            <pc:sldMasterMk cId="846582158" sldId="2147483678"/>
            <pc:sldLayoutMk cId="1130194100" sldId="2147483688"/>
          </pc:sldLayoutMkLst>
        </pc:sldLayoutChg>
        <pc:sldLayoutChg chg="modTransition">
          <pc:chgData name="Manly Luscombe" userId="d66a401e1e7a39bf" providerId="LiveId" clId="{2477BBD4-60A7-4AF0-A027-AC97812117CA}" dt="2022-06-11T22:41:35.464" v="3"/>
          <pc:sldLayoutMkLst>
            <pc:docMk/>
            <pc:sldMasterMk cId="846582158" sldId="2147483678"/>
            <pc:sldLayoutMk cId="1133843846" sldId="2147483689"/>
          </pc:sldLayoutMkLst>
        </pc:sldLayoutChg>
        <pc:sldLayoutChg chg="modTransition">
          <pc:chgData name="Manly Luscombe" userId="d66a401e1e7a39bf" providerId="LiveId" clId="{2477BBD4-60A7-4AF0-A027-AC97812117CA}" dt="2022-06-11T22:41:35.464" v="3"/>
          <pc:sldLayoutMkLst>
            <pc:docMk/>
            <pc:sldMasterMk cId="846582158" sldId="2147483678"/>
            <pc:sldLayoutMk cId="2707595294" sldId="2147483690"/>
          </pc:sldLayoutMkLst>
        </pc:sldLayoutChg>
        <pc:sldLayoutChg chg="modTransition">
          <pc:chgData name="Manly Luscombe" userId="d66a401e1e7a39bf" providerId="LiveId" clId="{2477BBD4-60A7-4AF0-A027-AC97812117CA}" dt="2022-06-11T22:41:35.464" v="3"/>
          <pc:sldLayoutMkLst>
            <pc:docMk/>
            <pc:sldMasterMk cId="846582158" sldId="2147483678"/>
            <pc:sldLayoutMk cId="663917544" sldId="2147483691"/>
          </pc:sldLayoutMkLst>
        </pc:sldLayoutChg>
        <pc:sldLayoutChg chg="modTransition">
          <pc:chgData name="Manly Luscombe" userId="d66a401e1e7a39bf" providerId="LiveId" clId="{2477BBD4-60A7-4AF0-A027-AC97812117CA}" dt="2022-06-11T22:41:35.464" v="3"/>
          <pc:sldLayoutMkLst>
            <pc:docMk/>
            <pc:sldMasterMk cId="846582158" sldId="2147483678"/>
            <pc:sldLayoutMk cId="1060175824" sldId="2147483692"/>
          </pc:sldLayoutMkLst>
        </pc:sldLayoutChg>
        <pc:sldLayoutChg chg="modTransition">
          <pc:chgData name="Manly Luscombe" userId="d66a401e1e7a39bf" providerId="LiveId" clId="{2477BBD4-60A7-4AF0-A027-AC97812117CA}" dt="2022-06-11T22:41:35.464" v="3"/>
          <pc:sldLayoutMkLst>
            <pc:docMk/>
            <pc:sldMasterMk cId="846582158" sldId="2147483678"/>
            <pc:sldLayoutMk cId="3165079306" sldId="2147483693"/>
          </pc:sldLayoutMkLst>
        </pc:sldLayoutChg>
        <pc:sldLayoutChg chg="modTransition">
          <pc:chgData name="Manly Luscombe" userId="d66a401e1e7a39bf" providerId="LiveId" clId="{2477BBD4-60A7-4AF0-A027-AC97812117CA}" dt="2022-06-11T22:41:35.464" v="3"/>
          <pc:sldLayoutMkLst>
            <pc:docMk/>
            <pc:sldMasterMk cId="846582158" sldId="2147483678"/>
            <pc:sldLayoutMk cId="506137823" sldId="2147483694"/>
          </pc:sldLayoutMkLst>
        </pc:sldLayoutChg>
        <pc:sldLayoutChg chg="modTransition">
          <pc:chgData name="Manly Luscombe" userId="d66a401e1e7a39bf" providerId="LiveId" clId="{2477BBD4-60A7-4AF0-A027-AC97812117CA}" dt="2022-06-11T22:41:35.464" v="3"/>
          <pc:sldLayoutMkLst>
            <pc:docMk/>
            <pc:sldMasterMk cId="846582158" sldId="2147483678"/>
            <pc:sldLayoutMk cId="2271630706" sldId="2147483695"/>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A300FEC-D401-4F73-9A9C-B4FA9B60C8E4}" type="datetimeFigureOut">
              <a:rPr lang="en-US" smtClean="0"/>
              <a:t>6/11/2022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3E3F0C-043B-4169-8613-606002A796C0}" type="slidenum">
              <a:rPr lang="en-US" smtClean="0"/>
              <a:t>‹#›</a:t>
            </a:fld>
            <a:endParaRPr lang="en-US"/>
          </a:p>
        </p:txBody>
      </p:sp>
    </p:spTree>
    <p:extLst>
      <p:ext uri="{BB962C8B-B14F-4D97-AF65-F5344CB8AC3E}">
        <p14:creationId xmlns:p14="http://schemas.microsoft.com/office/powerpoint/2010/main" val="1433243705"/>
      </p:ext>
    </p:extLst>
  </p:cSld>
  <p:clrMapOvr>
    <a:masterClrMapping/>
  </p:clrMapOvr>
  <mc:AlternateContent xmlns:mc="http://schemas.openxmlformats.org/markup-compatibility/2006">
    <mc:Choice xmlns:p14="http://schemas.microsoft.com/office/powerpoint/2010/main" Requires="p14">
      <p:transition spd="slow" p14:dur="1500">
        <p14:ferris dir="l"/>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799"/>
            <a:ext cx="882565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A300FEC-D401-4F73-9A9C-B4FA9B60C8E4}" type="datetimeFigureOut">
              <a:rPr lang="en-US" smtClean="0"/>
              <a:t>6/11/2022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3E3F0C-043B-4169-8613-606002A796C0}" type="slidenum">
              <a:rPr lang="en-US" smtClean="0"/>
              <a:t>‹#›</a:t>
            </a:fld>
            <a:endParaRPr lang="en-US"/>
          </a:p>
        </p:txBody>
      </p:sp>
    </p:spTree>
    <p:extLst>
      <p:ext uri="{BB962C8B-B14F-4D97-AF65-F5344CB8AC3E}">
        <p14:creationId xmlns:p14="http://schemas.microsoft.com/office/powerpoint/2010/main" val="1130194100"/>
      </p:ext>
    </p:extLst>
  </p:cSld>
  <p:clrMapOvr>
    <a:masterClrMapping/>
  </p:clrMapOvr>
  <mc:AlternateContent xmlns:mc="http://schemas.openxmlformats.org/markup-compatibility/2006">
    <mc:Choice xmlns:p14="http://schemas.microsoft.com/office/powerpoint/2010/main" Requires="p14">
      <p:transition spd="slow" p14:dur="1500">
        <p14:ferris dir="l"/>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A300FEC-D401-4F73-9A9C-B4FA9B60C8E4}" type="datetimeFigureOut">
              <a:rPr lang="en-US" smtClean="0"/>
              <a:t>6/11/2022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3E3F0C-043B-4169-8613-606002A796C0}" type="slidenum">
              <a:rPr lang="en-US" smtClean="0"/>
              <a:t>‹#›</a:t>
            </a:fld>
            <a:endParaRPr lang="en-US"/>
          </a:p>
        </p:txBody>
      </p:sp>
    </p:spTree>
    <p:extLst>
      <p:ext uri="{BB962C8B-B14F-4D97-AF65-F5344CB8AC3E}">
        <p14:creationId xmlns:p14="http://schemas.microsoft.com/office/powerpoint/2010/main" val="1133843846"/>
      </p:ext>
    </p:extLst>
  </p:cSld>
  <p:clrMapOvr>
    <a:masterClrMapping/>
  </p:clrMapOvr>
  <mc:AlternateContent xmlns:mc="http://schemas.openxmlformats.org/markup-compatibility/2006">
    <mc:Choice xmlns:p14="http://schemas.microsoft.com/office/powerpoint/2010/main" Requires="p14">
      <p:transition spd="slow" p14:dur="1500">
        <p14:ferris dir="l"/>
      </p:transition>
    </mc:Choice>
    <mc:Fallback>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0"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A300FEC-D401-4F73-9A9C-B4FA9B60C8E4}" type="datetimeFigureOut">
              <a:rPr lang="en-US" smtClean="0"/>
              <a:t>6/11/2022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3E3F0C-043B-4169-8613-606002A796C0}"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9330490" y="2613787"/>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extLst>
      <p:ext uri="{BB962C8B-B14F-4D97-AF65-F5344CB8AC3E}">
        <p14:creationId xmlns:p14="http://schemas.microsoft.com/office/powerpoint/2010/main" val="2707595294"/>
      </p:ext>
    </p:extLst>
  </p:cSld>
  <p:clrMapOvr>
    <a:masterClrMapping/>
  </p:clrMapOvr>
  <mc:AlternateContent xmlns:mc="http://schemas.openxmlformats.org/markup-compatibility/2006">
    <mc:Choice xmlns:p14="http://schemas.microsoft.com/office/powerpoint/2010/main" Requires="p14">
      <p:transition spd="slow" p14:dur="1500">
        <p14:ferris dir="l"/>
      </p:transition>
    </mc:Choice>
    <mc:Fallback>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300FEC-D401-4F73-9A9C-B4FA9B60C8E4}" type="datetimeFigureOut">
              <a:rPr lang="en-US" smtClean="0"/>
              <a:t>6/11/2022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3E3F0C-043B-4169-8613-606002A796C0}" type="slidenum">
              <a:rPr lang="en-US" smtClean="0"/>
              <a:t>‹#›</a:t>
            </a:fld>
            <a:endParaRPr lang="en-US"/>
          </a:p>
        </p:txBody>
      </p:sp>
    </p:spTree>
    <p:extLst>
      <p:ext uri="{BB962C8B-B14F-4D97-AF65-F5344CB8AC3E}">
        <p14:creationId xmlns:p14="http://schemas.microsoft.com/office/powerpoint/2010/main" val="663917544"/>
      </p:ext>
    </p:extLst>
  </p:cSld>
  <p:clrMapOvr>
    <a:masterClrMapping/>
  </p:clrMapOvr>
  <mc:AlternateContent xmlns:mc="http://schemas.openxmlformats.org/markup-compatibility/2006">
    <mc:Choice xmlns:p14="http://schemas.microsoft.com/office/powerpoint/2010/main" Requires="p14">
      <p:transition spd="slow" p14:dur="1500">
        <p14:ferris dir="l"/>
      </p:transition>
    </mc:Choice>
    <mc:Fallback>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A300FEC-D401-4F73-9A9C-B4FA9B60C8E4}" type="datetimeFigureOut">
              <a:rPr lang="en-US" smtClean="0"/>
              <a:t>6/11/2022</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3E3F0C-043B-4169-8613-606002A796C0}" type="slidenum">
              <a:rPr lang="en-US" smtClean="0"/>
              <a:t>‹#›</a:t>
            </a:fld>
            <a:endParaRPr lang="en-US"/>
          </a:p>
        </p:txBody>
      </p:sp>
    </p:spTree>
    <p:extLst>
      <p:ext uri="{BB962C8B-B14F-4D97-AF65-F5344CB8AC3E}">
        <p14:creationId xmlns:p14="http://schemas.microsoft.com/office/powerpoint/2010/main" val="1060175824"/>
      </p:ext>
    </p:extLst>
  </p:cSld>
  <p:clrMapOvr>
    <a:masterClrMapping/>
  </p:clrMapOvr>
  <mc:AlternateContent xmlns:mc="http://schemas.openxmlformats.org/markup-compatibility/2006">
    <mc:Choice xmlns:p14="http://schemas.microsoft.com/office/powerpoint/2010/main" Requires="p14">
      <p:transition spd="slow" p14:dur="1500">
        <p14:ferris dir="l"/>
      </p:transition>
    </mc:Choice>
    <mc:Fallback>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A300FEC-D401-4F73-9A9C-B4FA9B60C8E4}" type="datetimeFigureOut">
              <a:rPr lang="en-US" smtClean="0"/>
              <a:t>6/11/2022</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3E3F0C-043B-4169-8613-606002A796C0}" type="slidenum">
              <a:rPr lang="en-US" smtClean="0"/>
              <a:t>‹#›</a:t>
            </a:fld>
            <a:endParaRPr lang="en-US"/>
          </a:p>
        </p:txBody>
      </p:sp>
    </p:spTree>
    <p:extLst>
      <p:ext uri="{BB962C8B-B14F-4D97-AF65-F5344CB8AC3E}">
        <p14:creationId xmlns:p14="http://schemas.microsoft.com/office/powerpoint/2010/main" val="3165079306"/>
      </p:ext>
    </p:extLst>
  </p:cSld>
  <p:clrMapOvr>
    <a:masterClrMapping/>
  </p:clrMapOvr>
  <mc:AlternateContent xmlns:mc="http://schemas.openxmlformats.org/markup-compatibility/2006">
    <mc:Choice xmlns:p14="http://schemas.microsoft.com/office/powerpoint/2010/main" Requires="p14">
      <p:transition spd="slow" p14:dur="1500">
        <p14:ferris dir="l"/>
      </p:transition>
    </mc:Choice>
    <mc:Fallback>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300FEC-D401-4F73-9A9C-B4FA9B60C8E4}" type="datetimeFigureOut">
              <a:rPr lang="en-US" smtClean="0"/>
              <a:t>6/11/2022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3E3F0C-043B-4169-8613-606002A796C0}" type="slidenum">
              <a:rPr lang="en-US" smtClean="0"/>
              <a:t>‹#›</a:t>
            </a:fld>
            <a:endParaRPr lang="en-US"/>
          </a:p>
        </p:txBody>
      </p:sp>
    </p:spTree>
    <p:extLst>
      <p:ext uri="{BB962C8B-B14F-4D97-AF65-F5344CB8AC3E}">
        <p14:creationId xmlns:p14="http://schemas.microsoft.com/office/powerpoint/2010/main" val="506137823"/>
      </p:ext>
    </p:extLst>
  </p:cSld>
  <p:clrMapOvr>
    <a:masterClrMapping/>
  </p:clrMapOvr>
  <mc:AlternateContent xmlns:mc="http://schemas.openxmlformats.org/markup-compatibility/2006">
    <mc:Choice xmlns:p14="http://schemas.microsoft.com/office/powerpoint/2010/main" Requires="p14">
      <p:transition spd="slow" p14:dur="1500">
        <p14:ferris dir="l"/>
      </p:transition>
    </mc:Choice>
    <mc:Fallback>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300FEC-D401-4F73-9A9C-B4FA9B60C8E4}" type="datetimeFigureOut">
              <a:rPr lang="en-US" smtClean="0"/>
              <a:t>6/11/2022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3E3F0C-043B-4169-8613-606002A796C0}" type="slidenum">
              <a:rPr lang="en-US" smtClean="0"/>
              <a:t>‹#›</a:t>
            </a:fld>
            <a:endParaRPr lang="en-US"/>
          </a:p>
        </p:txBody>
      </p:sp>
    </p:spTree>
    <p:extLst>
      <p:ext uri="{BB962C8B-B14F-4D97-AF65-F5344CB8AC3E}">
        <p14:creationId xmlns:p14="http://schemas.microsoft.com/office/powerpoint/2010/main" val="2271630706"/>
      </p:ext>
    </p:extLst>
  </p:cSld>
  <p:clrMapOvr>
    <a:masterClrMapping/>
  </p:clrMapOvr>
  <mc:AlternateContent xmlns:mc="http://schemas.openxmlformats.org/markup-compatibility/2006">
    <mc:Choice xmlns:p14="http://schemas.microsoft.com/office/powerpoint/2010/main" Requires="p14">
      <p:transition spd="slow" p14:dur="1500">
        <p14:ferris dir="l"/>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300FEC-D401-4F73-9A9C-B4FA9B60C8E4}" type="datetimeFigureOut">
              <a:rPr lang="en-US" smtClean="0"/>
              <a:t>6/11/2022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3E3F0C-043B-4169-8613-606002A796C0}" type="slidenum">
              <a:rPr lang="en-US" smtClean="0"/>
              <a:t>‹#›</a:t>
            </a:fld>
            <a:endParaRPr lang="en-US"/>
          </a:p>
        </p:txBody>
      </p:sp>
    </p:spTree>
    <p:extLst>
      <p:ext uri="{BB962C8B-B14F-4D97-AF65-F5344CB8AC3E}">
        <p14:creationId xmlns:p14="http://schemas.microsoft.com/office/powerpoint/2010/main" val="3594444167"/>
      </p:ext>
    </p:extLst>
  </p:cSld>
  <p:clrMapOvr>
    <a:masterClrMapping/>
  </p:clrMapOvr>
  <mc:AlternateContent xmlns:mc="http://schemas.openxmlformats.org/markup-compatibility/2006">
    <mc:Choice xmlns:p14="http://schemas.microsoft.com/office/powerpoint/2010/main" Requires="p14">
      <p:transition spd="slow" p14:dur="1500">
        <p14:ferris dir="l"/>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300FEC-D401-4F73-9A9C-B4FA9B60C8E4}" type="datetimeFigureOut">
              <a:rPr lang="en-US" smtClean="0"/>
              <a:t>6/11/2022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3E3F0C-043B-4169-8613-606002A796C0}" type="slidenum">
              <a:rPr lang="en-US" smtClean="0"/>
              <a:t>‹#›</a:t>
            </a:fld>
            <a:endParaRPr lang="en-US"/>
          </a:p>
        </p:txBody>
      </p:sp>
    </p:spTree>
    <p:extLst>
      <p:ext uri="{BB962C8B-B14F-4D97-AF65-F5344CB8AC3E}">
        <p14:creationId xmlns:p14="http://schemas.microsoft.com/office/powerpoint/2010/main" val="3927133744"/>
      </p:ext>
    </p:extLst>
  </p:cSld>
  <p:clrMapOvr>
    <a:masterClrMapping/>
  </p:clrMapOvr>
  <mc:AlternateContent xmlns:mc="http://schemas.openxmlformats.org/markup-compatibility/2006">
    <mc:Choice xmlns:p14="http://schemas.microsoft.com/office/powerpoint/2010/main" Requires="p14">
      <p:transition spd="slow" p14:dur="1500">
        <p14:ferris dir="l"/>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A300FEC-D401-4F73-9A9C-B4FA9B60C8E4}" type="datetimeFigureOut">
              <a:rPr lang="en-US" smtClean="0"/>
              <a:t>6/11/2022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3E3F0C-043B-4169-8613-606002A796C0}" type="slidenum">
              <a:rPr lang="en-US" smtClean="0"/>
              <a:t>‹#›</a:t>
            </a:fld>
            <a:endParaRPr lang="en-US"/>
          </a:p>
        </p:txBody>
      </p:sp>
    </p:spTree>
    <p:extLst>
      <p:ext uri="{BB962C8B-B14F-4D97-AF65-F5344CB8AC3E}">
        <p14:creationId xmlns:p14="http://schemas.microsoft.com/office/powerpoint/2010/main" val="3696611976"/>
      </p:ext>
    </p:extLst>
  </p:cSld>
  <p:clrMapOvr>
    <a:masterClrMapping/>
  </p:clrMapOvr>
  <mc:AlternateContent xmlns:mc="http://schemas.openxmlformats.org/markup-compatibility/2006">
    <mc:Choice xmlns:p14="http://schemas.microsoft.com/office/powerpoint/2010/main" Requires="p14">
      <p:transition spd="slow" p14:dur="1500">
        <p14:ferris dir="l"/>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A300FEC-D401-4F73-9A9C-B4FA9B60C8E4}" type="datetimeFigureOut">
              <a:rPr lang="en-US" smtClean="0"/>
              <a:t>6/11/2022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3E3F0C-043B-4169-8613-606002A796C0}" type="slidenum">
              <a:rPr lang="en-US" smtClean="0"/>
              <a:t>‹#›</a:t>
            </a:fld>
            <a:endParaRPr lang="en-US"/>
          </a:p>
        </p:txBody>
      </p:sp>
    </p:spTree>
    <p:extLst>
      <p:ext uri="{BB962C8B-B14F-4D97-AF65-F5344CB8AC3E}">
        <p14:creationId xmlns:p14="http://schemas.microsoft.com/office/powerpoint/2010/main" val="3753775823"/>
      </p:ext>
    </p:extLst>
  </p:cSld>
  <p:clrMapOvr>
    <a:masterClrMapping/>
  </p:clrMapOvr>
  <mc:AlternateContent xmlns:mc="http://schemas.openxmlformats.org/markup-compatibility/2006">
    <mc:Choice xmlns:p14="http://schemas.microsoft.com/office/powerpoint/2010/main" Requires="p14">
      <p:transition spd="slow" p14:dur="1500">
        <p14:ferris dir="l"/>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9A300FEC-D401-4F73-9A9C-B4FA9B60C8E4}" type="datetimeFigureOut">
              <a:rPr lang="en-US" smtClean="0"/>
              <a:t>6/11/2022</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943E3F0C-043B-4169-8613-606002A796C0}" type="slidenum">
              <a:rPr lang="en-US" smtClean="0"/>
              <a:t>‹#›</a:t>
            </a:fld>
            <a:endParaRPr lang="en-US"/>
          </a:p>
        </p:txBody>
      </p:sp>
    </p:spTree>
    <p:extLst>
      <p:ext uri="{BB962C8B-B14F-4D97-AF65-F5344CB8AC3E}">
        <p14:creationId xmlns:p14="http://schemas.microsoft.com/office/powerpoint/2010/main" val="4186878712"/>
      </p:ext>
    </p:extLst>
  </p:cSld>
  <p:clrMapOvr>
    <a:masterClrMapping/>
  </p:clrMapOvr>
  <mc:AlternateContent xmlns:mc="http://schemas.openxmlformats.org/markup-compatibility/2006">
    <mc:Choice xmlns:p14="http://schemas.microsoft.com/office/powerpoint/2010/main" Requires="p14">
      <p:transition spd="slow" p14:dur="1500">
        <p14:ferris dir="l"/>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9A300FEC-D401-4F73-9A9C-B4FA9B60C8E4}" type="datetimeFigureOut">
              <a:rPr lang="en-US" smtClean="0"/>
              <a:t>6/11/2022</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943E3F0C-043B-4169-8613-606002A796C0}" type="slidenum">
              <a:rPr lang="en-US" smtClean="0"/>
              <a:t>‹#›</a:t>
            </a:fld>
            <a:endParaRPr lang="en-US"/>
          </a:p>
        </p:txBody>
      </p:sp>
    </p:spTree>
    <p:extLst>
      <p:ext uri="{BB962C8B-B14F-4D97-AF65-F5344CB8AC3E}">
        <p14:creationId xmlns:p14="http://schemas.microsoft.com/office/powerpoint/2010/main" val="2120924274"/>
      </p:ext>
    </p:extLst>
  </p:cSld>
  <p:clrMapOvr>
    <a:masterClrMapping/>
  </p:clrMapOvr>
  <mc:AlternateContent xmlns:mc="http://schemas.openxmlformats.org/markup-compatibility/2006">
    <mc:Choice xmlns:p14="http://schemas.microsoft.com/office/powerpoint/2010/main" Requires="p14">
      <p:transition spd="slow" p14:dur="1500">
        <p14:ferris dir="l"/>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3"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5" y="3129280"/>
            <a:ext cx="34010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9A300FEC-D401-4F73-9A9C-B4FA9B60C8E4}" type="datetimeFigureOut">
              <a:rPr lang="en-US" smtClean="0"/>
              <a:t>6/11/2022</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943E3F0C-043B-4169-8613-606002A796C0}" type="slidenum">
              <a:rPr lang="en-US" smtClean="0"/>
              <a:t>‹#›</a:t>
            </a:fld>
            <a:endParaRPr lang="en-US"/>
          </a:p>
        </p:txBody>
      </p:sp>
    </p:spTree>
    <p:extLst>
      <p:ext uri="{BB962C8B-B14F-4D97-AF65-F5344CB8AC3E}">
        <p14:creationId xmlns:p14="http://schemas.microsoft.com/office/powerpoint/2010/main" val="2101140695"/>
      </p:ext>
    </p:extLst>
  </p:cSld>
  <p:clrMapOvr>
    <a:masterClrMapping/>
  </p:clrMapOvr>
  <mc:AlternateContent xmlns:mc="http://schemas.openxmlformats.org/markup-compatibility/2006">
    <mc:Choice xmlns:p14="http://schemas.microsoft.com/office/powerpoint/2010/main" Requires="p14">
      <p:transition spd="slow" p14:dur="1500">
        <p14:ferris dir="l"/>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A300FEC-D401-4F73-9A9C-B4FA9B60C8E4}" type="datetimeFigureOut">
              <a:rPr lang="en-US" smtClean="0"/>
              <a:t>6/11/2022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3E3F0C-043B-4169-8613-606002A796C0}" type="slidenum">
              <a:rPr lang="en-US" smtClean="0"/>
              <a:t>‹#›</a:t>
            </a:fld>
            <a:endParaRPr lang="en-US"/>
          </a:p>
        </p:txBody>
      </p:sp>
    </p:spTree>
    <p:extLst>
      <p:ext uri="{BB962C8B-B14F-4D97-AF65-F5344CB8AC3E}">
        <p14:creationId xmlns:p14="http://schemas.microsoft.com/office/powerpoint/2010/main" val="3688163775"/>
      </p:ext>
    </p:extLst>
  </p:cSld>
  <p:clrMapOvr>
    <a:masterClrMapping/>
  </p:clrMapOvr>
  <mc:AlternateContent xmlns:mc="http://schemas.openxmlformats.org/markup-compatibility/2006">
    <mc:Choice xmlns:p14="http://schemas.microsoft.com/office/powerpoint/2010/main" Requires="p14">
      <p:transition spd="slow" p14:dur="1500">
        <p14:ferris dir="l"/>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44"/>
          <a:stretch/>
        </p:blipFill>
        <p:spPr>
          <a:xfrm>
            <a:off x="0" y="2669685"/>
            <a:ext cx="4035669"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9A300FEC-D401-4F73-9A9C-B4FA9B60C8E4}" type="datetimeFigureOut">
              <a:rPr lang="en-US" smtClean="0"/>
              <a:t>6/11/2022</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943E3F0C-043B-4169-8613-606002A796C0}" type="slidenum">
              <a:rPr lang="en-US" smtClean="0"/>
              <a:t>‹#›</a:t>
            </a:fld>
            <a:endParaRPr lang="en-US"/>
          </a:p>
        </p:txBody>
      </p:sp>
    </p:spTree>
    <p:extLst>
      <p:ext uri="{BB962C8B-B14F-4D97-AF65-F5344CB8AC3E}">
        <p14:creationId xmlns:p14="http://schemas.microsoft.com/office/powerpoint/2010/main" val="846582158"/>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mc:AlternateContent xmlns:mc="http://schemas.openxmlformats.org/markup-compatibility/2006">
    <mc:Choice xmlns:p14="http://schemas.microsoft.com/office/powerpoint/2010/main" Requires="p14">
      <p:transition spd="slow" p14:dur="1500">
        <p14:ferris dir="l"/>
      </p:transition>
    </mc:Choice>
    <mc:Fallback>
      <p:transition spd="slow">
        <p:fade/>
      </p:transition>
    </mc:Fallback>
  </mc:AlternateConten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98F9A-FFF7-0251-5AB7-50E6FF80E9F5}"/>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83FCFBEC-9255-741B-4944-044F396DCBAD}"/>
              </a:ext>
            </a:extLst>
          </p:cNvPr>
          <p:cNvSpPr>
            <a:spLocks noGrp="1"/>
          </p:cNvSpPr>
          <p:nvPr>
            <p:ph type="subTitle" idx="1"/>
          </p:nvPr>
        </p:nvSpPr>
        <p:spPr/>
        <p:txBody>
          <a:bodyPr/>
          <a:lstStyle/>
          <a:p>
            <a:endParaRPr lang="en-US"/>
          </a:p>
        </p:txBody>
      </p:sp>
      <p:pic>
        <p:nvPicPr>
          <p:cNvPr id="5" name="Picture 4">
            <a:extLst>
              <a:ext uri="{FF2B5EF4-FFF2-40B4-BE49-F238E27FC236}">
                <a16:creationId xmlns:a16="http://schemas.microsoft.com/office/drawing/2014/main" id="{23F71B69-A5CA-0491-5B72-C0E5B5CCE67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12203251" cy="6858000"/>
          </a:xfrm>
          <a:prstGeom prst="rect">
            <a:avLst/>
          </a:prstGeom>
        </p:spPr>
      </p:pic>
    </p:spTree>
    <p:extLst>
      <p:ext uri="{BB962C8B-B14F-4D97-AF65-F5344CB8AC3E}">
        <p14:creationId xmlns:p14="http://schemas.microsoft.com/office/powerpoint/2010/main" val="640172745"/>
      </p:ext>
    </p:extLst>
  </p:cSld>
  <p:clrMapOvr>
    <a:masterClrMapping/>
  </p:clrMapOvr>
  <mc:AlternateContent xmlns:mc="http://schemas.openxmlformats.org/markup-compatibility/2006">
    <mc:Choice xmlns:p14="http://schemas.microsoft.com/office/powerpoint/2010/main" Requires="p14">
      <p:transition spd="slow" p14:dur="1500">
        <p14:ferris dir="l"/>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0573A-3E3D-3DEC-B153-000ECC8580A7}"/>
              </a:ext>
            </a:extLst>
          </p:cNvPr>
          <p:cNvSpPr>
            <a:spLocks noGrp="1"/>
          </p:cNvSpPr>
          <p:nvPr>
            <p:ph type="title"/>
          </p:nvPr>
        </p:nvSpPr>
        <p:spPr/>
        <p:txBody>
          <a:bodyPr/>
          <a:lstStyle/>
          <a:p>
            <a:r>
              <a:rPr lang="en-US" dirty="0"/>
              <a:t>2 – The Saved Lost</a:t>
            </a:r>
          </a:p>
        </p:txBody>
      </p:sp>
      <p:sp>
        <p:nvSpPr>
          <p:cNvPr id="3" name="Content Placeholder 2">
            <a:extLst>
              <a:ext uri="{FF2B5EF4-FFF2-40B4-BE49-F238E27FC236}">
                <a16:creationId xmlns:a16="http://schemas.microsoft.com/office/drawing/2014/main" id="{A2D3B736-66B5-4DBC-A6FC-3163A1042749}"/>
              </a:ext>
            </a:extLst>
          </p:cNvPr>
          <p:cNvSpPr>
            <a:spLocks noGrp="1"/>
          </p:cNvSpPr>
          <p:nvPr>
            <p:ph idx="1"/>
          </p:nvPr>
        </p:nvSpPr>
        <p:spPr/>
        <p:txBody>
          <a:bodyPr>
            <a:normAutofit lnSpcReduction="10000"/>
          </a:bodyPr>
          <a:lstStyle/>
          <a:p>
            <a:pPr algn="ctr"/>
            <a:r>
              <a:rPr lang="en-US" sz="3200" b="0" i="0" u="none" strike="noStrike" baseline="0" dirty="0">
                <a:latin typeface="Verdana" panose="020B0604030504040204" pitchFamily="34" charset="0"/>
              </a:rPr>
              <a:t>The saved can depart and be lost</a:t>
            </a:r>
          </a:p>
          <a:p>
            <a:pPr marR="0" algn="l" rtl="0"/>
            <a:endParaRPr lang="en-US" sz="3200" b="0" i="0" u="none" strike="noStrike" baseline="0" dirty="0">
              <a:latin typeface="Verdana" panose="020B0604030504040204" pitchFamily="34" charset="0"/>
            </a:endParaRPr>
          </a:p>
          <a:p>
            <a:pPr marR="0" algn="l" rtl="0"/>
            <a:r>
              <a:rPr lang="en-US" sz="3200" b="0" i="0" u="none" strike="noStrike" baseline="0" dirty="0">
                <a:latin typeface="Verdana" panose="020B0604030504040204" pitchFamily="34" charset="0"/>
              </a:rPr>
              <a:t>We can sin in ignorance</a:t>
            </a:r>
          </a:p>
          <a:p>
            <a:pPr marR="0" algn="l" rtl="0"/>
            <a:r>
              <a:rPr lang="en-US" sz="3200" dirty="0">
                <a:latin typeface="Verdana" panose="020B0604030504040204" pitchFamily="34" charset="0"/>
              </a:rPr>
              <a:t>We can sin as a result of neglect</a:t>
            </a:r>
          </a:p>
          <a:p>
            <a:pPr marR="0" algn="l" rtl="0"/>
            <a:r>
              <a:rPr lang="en-US" sz="3200" b="0" i="0" u="none" strike="noStrike" baseline="0" dirty="0">
                <a:latin typeface="Verdana" panose="020B0604030504040204" pitchFamily="34" charset="0"/>
              </a:rPr>
              <a:t>We can sin through inattention</a:t>
            </a:r>
          </a:p>
          <a:p>
            <a:pPr marR="0" algn="l" rtl="0"/>
            <a:r>
              <a:rPr lang="en-US" sz="3200" dirty="0">
                <a:latin typeface="Verdana" panose="020B0604030504040204" pitchFamily="34" charset="0"/>
              </a:rPr>
              <a:t>We can sin through weakness</a:t>
            </a:r>
          </a:p>
          <a:p>
            <a:pPr marR="0" algn="l" rtl="0"/>
            <a:r>
              <a:rPr lang="en-US" sz="3200" b="0" i="0" u="none" strike="noStrike" baseline="0" dirty="0">
                <a:latin typeface="Verdana" panose="020B0604030504040204" pitchFamily="34" charset="0"/>
              </a:rPr>
              <a:t>We can sin when we are tempted</a:t>
            </a:r>
          </a:p>
        </p:txBody>
      </p:sp>
    </p:spTree>
    <p:extLst>
      <p:ext uri="{BB962C8B-B14F-4D97-AF65-F5344CB8AC3E}">
        <p14:creationId xmlns:p14="http://schemas.microsoft.com/office/powerpoint/2010/main" val="642731723"/>
      </p:ext>
    </p:extLst>
  </p:cSld>
  <p:clrMapOvr>
    <a:masterClrMapping/>
  </p:clrMapOvr>
  <mc:AlternateContent xmlns:mc="http://schemas.openxmlformats.org/markup-compatibility/2006">
    <mc:Choice xmlns:p14="http://schemas.microsoft.com/office/powerpoint/2010/main" Requires="p14">
      <p:transition spd="slow" p14:dur="1500">
        <p14:ferris dir="l"/>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0573A-3E3D-3DEC-B153-000ECC8580A7}"/>
              </a:ext>
            </a:extLst>
          </p:cNvPr>
          <p:cNvSpPr>
            <a:spLocks noGrp="1"/>
          </p:cNvSpPr>
          <p:nvPr>
            <p:ph type="title"/>
          </p:nvPr>
        </p:nvSpPr>
        <p:spPr/>
        <p:txBody>
          <a:bodyPr/>
          <a:lstStyle/>
          <a:p>
            <a:r>
              <a:rPr lang="en-US" dirty="0"/>
              <a:t>2 – The Saved Lost</a:t>
            </a:r>
          </a:p>
        </p:txBody>
      </p:sp>
      <p:sp>
        <p:nvSpPr>
          <p:cNvPr id="3" name="Content Placeholder 2">
            <a:extLst>
              <a:ext uri="{FF2B5EF4-FFF2-40B4-BE49-F238E27FC236}">
                <a16:creationId xmlns:a16="http://schemas.microsoft.com/office/drawing/2014/main" id="{A2D3B736-66B5-4DBC-A6FC-3163A1042749}"/>
              </a:ext>
            </a:extLst>
          </p:cNvPr>
          <p:cNvSpPr>
            <a:spLocks noGrp="1"/>
          </p:cNvSpPr>
          <p:nvPr>
            <p:ph idx="1"/>
          </p:nvPr>
        </p:nvSpPr>
        <p:spPr/>
        <p:txBody>
          <a:bodyPr>
            <a:normAutofit/>
          </a:bodyPr>
          <a:lstStyle/>
          <a:p>
            <a:pPr algn="ctr"/>
            <a:r>
              <a:rPr lang="en-US" sz="3200" b="0" i="0" u="none" strike="noStrike" baseline="0" dirty="0">
                <a:latin typeface="Verdana" panose="020B0604030504040204" pitchFamily="34" charset="0"/>
              </a:rPr>
              <a:t>The saved can depart and be lost</a:t>
            </a:r>
          </a:p>
          <a:p>
            <a:pPr marR="0" algn="l" rtl="0"/>
            <a:r>
              <a:rPr lang="en-US" sz="3200" b="0" i="0" u="sng" strike="noStrike" baseline="0" dirty="0">
                <a:latin typeface="Verdana" panose="020B0604030504040204" pitchFamily="34" charset="0"/>
              </a:rPr>
              <a:t>We can sin in ignorance</a:t>
            </a:r>
          </a:p>
          <a:p>
            <a:pPr marR="0" algn="l" rtl="0"/>
            <a:r>
              <a:rPr lang="en-US" sz="2800" b="0" i="0" u="none" strike="noStrike" baseline="0" dirty="0">
                <a:latin typeface="Verdana" panose="020B0604030504040204" pitchFamily="34" charset="0"/>
              </a:rPr>
              <a:t>(Numbers 15:29)  You shall have one law for him who sins </a:t>
            </a:r>
            <a:r>
              <a:rPr lang="en-US" sz="2800" b="0" i="0" u="sng" strike="noStrike" baseline="0" dirty="0">
                <a:latin typeface="Verdana" panose="020B0604030504040204" pitchFamily="34" charset="0"/>
              </a:rPr>
              <a:t>unintentionally</a:t>
            </a:r>
            <a:r>
              <a:rPr lang="en-US" sz="2800" b="0" i="0" u="none" strike="noStrike" baseline="0" dirty="0">
                <a:latin typeface="Verdana" panose="020B0604030504040204" pitchFamily="34" charset="0"/>
              </a:rPr>
              <a:t>, </a:t>
            </a:r>
            <a:r>
              <a:rPr lang="en-US" sz="2800" b="0" i="1" u="none" strike="noStrike" baseline="0" dirty="0">
                <a:latin typeface="Verdana" panose="020B0604030504040204" pitchFamily="34" charset="0"/>
              </a:rPr>
              <a:t>for</a:t>
            </a:r>
            <a:r>
              <a:rPr lang="en-US" sz="2800" b="0" i="0" u="none" strike="noStrike" baseline="0" dirty="0">
                <a:latin typeface="Verdana" panose="020B0604030504040204" pitchFamily="34" charset="0"/>
              </a:rPr>
              <a:t> him who is native-born among the children of Israel and for the stranger who dwells among them.</a:t>
            </a:r>
          </a:p>
          <a:p>
            <a:pPr marR="0" algn="l" rtl="0"/>
            <a:endParaRPr lang="en-US" sz="3200" b="0" i="0" u="none" strike="noStrike" baseline="0" dirty="0">
              <a:latin typeface="Verdana" panose="020B0604030504040204" pitchFamily="34" charset="0"/>
            </a:endParaRPr>
          </a:p>
        </p:txBody>
      </p:sp>
    </p:spTree>
    <p:extLst>
      <p:ext uri="{BB962C8B-B14F-4D97-AF65-F5344CB8AC3E}">
        <p14:creationId xmlns:p14="http://schemas.microsoft.com/office/powerpoint/2010/main" val="3622003025"/>
      </p:ext>
    </p:extLst>
  </p:cSld>
  <p:clrMapOvr>
    <a:masterClrMapping/>
  </p:clrMapOvr>
  <mc:AlternateContent xmlns:mc="http://schemas.openxmlformats.org/markup-compatibility/2006">
    <mc:Choice xmlns:p14="http://schemas.microsoft.com/office/powerpoint/2010/main" Requires="p14">
      <p:transition spd="slow" p14:dur="1500">
        <p14:ferris dir="l"/>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0573A-3E3D-3DEC-B153-000ECC8580A7}"/>
              </a:ext>
            </a:extLst>
          </p:cNvPr>
          <p:cNvSpPr>
            <a:spLocks noGrp="1"/>
          </p:cNvSpPr>
          <p:nvPr>
            <p:ph type="title"/>
          </p:nvPr>
        </p:nvSpPr>
        <p:spPr/>
        <p:txBody>
          <a:bodyPr/>
          <a:lstStyle/>
          <a:p>
            <a:r>
              <a:rPr lang="en-US" dirty="0"/>
              <a:t>2 – The Saved Lost</a:t>
            </a:r>
          </a:p>
        </p:txBody>
      </p:sp>
      <p:sp>
        <p:nvSpPr>
          <p:cNvPr id="3" name="Content Placeholder 2">
            <a:extLst>
              <a:ext uri="{FF2B5EF4-FFF2-40B4-BE49-F238E27FC236}">
                <a16:creationId xmlns:a16="http://schemas.microsoft.com/office/drawing/2014/main" id="{A2D3B736-66B5-4DBC-A6FC-3163A1042749}"/>
              </a:ext>
            </a:extLst>
          </p:cNvPr>
          <p:cNvSpPr>
            <a:spLocks noGrp="1"/>
          </p:cNvSpPr>
          <p:nvPr>
            <p:ph idx="1"/>
          </p:nvPr>
        </p:nvSpPr>
        <p:spPr/>
        <p:txBody>
          <a:bodyPr>
            <a:normAutofit lnSpcReduction="10000"/>
          </a:bodyPr>
          <a:lstStyle/>
          <a:p>
            <a:pPr algn="ctr"/>
            <a:r>
              <a:rPr lang="en-US" sz="3200" b="0" i="0" u="none" strike="noStrike" baseline="0" dirty="0">
                <a:latin typeface="Verdana" panose="020B0604030504040204" pitchFamily="34" charset="0"/>
              </a:rPr>
              <a:t>The saved can depart and be lost</a:t>
            </a:r>
          </a:p>
          <a:p>
            <a:pPr marR="0" algn="l" rtl="0"/>
            <a:r>
              <a:rPr lang="en-US" sz="3200" b="0" i="0" u="sng" strike="noStrike" baseline="0" dirty="0">
                <a:latin typeface="Verdana" panose="020B0604030504040204" pitchFamily="34" charset="0"/>
              </a:rPr>
              <a:t>We can sin </a:t>
            </a:r>
            <a:r>
              <a:rPr lang="en-US" sz="3200" u="sng" dirty="0" err="1">
                <a:latin typeface="Verdana" panose="020B0604030504040204" pitchFamily="34" charset="0"/>
              </a:rPr>
              <a:t>presumptously</a:t>
            </a:r>
            <a:endParaRPr lang="en-US" sz="3200" b="0" i="0" u="sng" strike="noStrike" baseline="0" dirty="0">
              <a:latin typeface="Verdana" panose="020B0604030504040204" pitchFamily="34" charset="0"/>
            </a:endParaRPr>
          </a:p>
          <a:p>
            <a:pPr marR="0" algn="l" rtl="0"/>
            <a:r>
              <a:rPr lang="en-US" sz="2400" b="0" i="0" u="none" strike="noStrike" baseline="0" dirty="0">
                <a:latin typeface="Verdana" panose="020B0604030504040204" pitchFamily="34" charset="0"/>
              </a:rPr>
              <a:t>(Numbers 15:30)  'But the person who does </a:t>
            </a:r>
            <a:r>
              <a:rPr lang="en-US" sz="2400" b="0" i="1" u="none" strike="noStrike" baseline="0" dirty="0">
                <a:latin typeface="Verdana" panose="020B0604030504040204" pitchFamily="34" charset="0"/>
              </a:rPr>
              <a:t>anything</a:t>
            </a:r>
            <a:r>
              <a:rPr lang="en-US" sz="2400" b="0" i="0" u="none" strike="noStrike" baseline="0" dirty="0">
                <a:latin typeface="Verdana" panose="020B0604030504040204" pitchFamily="34" charset="0"/>
              </a:rPr>
              <a:t> </a:t>
            </a:r>
            <a:r>
              <a:rPr lang="en-US" sz="2400" b="0" i="0" u="sng" strike="noStrike" baseline="0" dirty="0">
                <a:latin typeface="Verdana" panose="020B0604030504040204" pitchFamily="34" charset="0"/>
              </a:rPr>
              <a:t>presumptuously</a:t>
            </a:r>
            <a:r>
              <a:rPr lang="en-US" sz="2400" b="0" i="0" u="none" strike="noStrike" baseline="0" dirty="0">
                <a:latin typeface="Verdana" panose="020B0604030504040204" pitchFamily="34" charset="0"/>
              </a:rPr>
              <a:t>, </a:t>
            </a:r>
            <a:r>
              <a:rPr lang="en-US" sz="2400" b="0" i="1" u="none" strike="noStrike" baseline="0" dirty="0">
                <a:latin typeface="Verdana" panose="020B0604030504040204" pitchFamily="34" charset="0"/>
              </a:rPr>
              <a:t>whether he is</a:t>
            </a:r>
            <a:r>
              <a:rPr lang="en-US" sz="2400" b="0" i="0" u="none" strike="noStrike" baseline="0" dirty="0">
                <a:latin typeface="Verdana" panose="020B0604030504040204" pitchFamily="34" charset="0"/>
              </a:rPr>
              <a:t> native-born or a stranger, that one brings reproach on the LORD, and he shall be cut off from among his people.</a:t>
            </a:r>
          </a:p>
          <a:p>
            <a:pPr marR="0" algn="l" rtl="0"/>
            <a:r>
              <a:rPr lang="en-US" sz="2400" b="0" i="0" u="none" strike="noStrike" baseline="0" dirty="0">
                <a:latin typeface="Verdana" panose="020B0604030504040204" pitchFamily="34" charset="0"/>
              </a:rPr>
              <a:t>(Numbers 15:31)  Because he has despised the word of the LORD, and has broken His commandment, that person shall be completely cut off; his guilt </a:t>
            </a:r>
            <a:r>
              <a:rPr lang="en-US" sz="2400" b="0" i="1" u="none" strike="noStrike" baseline="0" dirty="0">
                <a:latin typeface="Verdana" panose="020B0604030504040204" pitchFamily="34" charset="0"/>
              </a:rPr>
              <a:t>shall be</a:t>
            </a:r>
            <a:r>
              <a:rPr lang="en-US" sz="2400" b="0" i="0" u="none" strike="noStrike" baseline="0" dirty="0">
                <a:latin typeface="Verdana" panose="020B0604030504040204" pitchFamily="34" charset="0"/>
              </a:rPr>
              <a:t> upon him.' "</a:t>
            </a:r>
          </a:p>
        </p:txBody>
      </p:sp>
    </p:spTree>
    <p:extLst>
      <p:ext uri="{BB962C8B-B14F-4D97-AF65-F5344CB8AC3E}">
        <p14:creationId xmlns:p14="http://schemas.microsoft.com/office/powerpoint/2010/main" val="3809019705"/>
      </p:ext>
    </p:extLst>
  </p:cSld>
  <p:clrMapOvr>
    <a:masterClrMapping/>
  </p:clrMapOvr>
  <mc:AlternateContent xmlns:mc="http://schemas.openxmlformats.org/markup-compatibility/2006">
    <mc:Choice xmlns:p14="http://schemas.microsoft.com/office/powerpoint/2010/main" Requires="p14">
      <p:transition spd="slow" p14:dur="1500">
        <p14:ferris dir="l"/>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0573A-3E3D-3DEC-B153-000ECC8580A7}"/>
              </a:ext>
            </a:extLst>
          </p:cNvPr>
          <p:cNvSpPr>
            <a:spLocks noGrp="1"/>
          </p:cNvSpPr>
          <p:nvPr>
            <p:ph type="title"/>
          </p:nvPr>
        </p:nvSpPr>
        <p:spPr/>
        <p:txBody>
          <a:bodyPr/>
          <a:lstStyle/>
          <a:p>
            <a:r>
              <a:rPr lang="en-US" dirty="0"/>
              <a:t>2 – The Saved Lost</a:t>
            </a:r>
          </a:p>
        </p:txBody>
      </p:sp>
      <p:sp>
        <p:nvSpPr>
          <p:cNvPr id="3" name="Content Placeholder 2">
            <a:extLst>
              <a:ext uri="{FF2B5EF4-FFF2-40B4-BE49-F238E27FC236}">
                <a16:creationId xmlns:a16="http://schemas.microsoft.com/office/drawing/2014/main" id="{A2D3B736-66B5-4DBC-A6FC-3163A1042749}"/>
              </a:ext>
            </a:extLst>
          </p:cNvPr>
          <p:cNvSpPr>
            <a:spLocks noGrp="1"/>
          </p:cNvSpPr>
          <p:nvPr>
            <p:ph idx="1"/>
          </p:nvPr>
        </p:nvSpPr>
        <p:spPr/>
        <p:txBody>
          <a:bodyPr>
            <a:normAutofit/>
          </a:bodyPr>
          <a:lstStyle/>
          <a:p>
            <a:pPr algn="ctr"/>
            <a:r>
              <a:rPr lang="en-US" sz="3200" b="0" i="0" u="none" strike="noStrike" baseline="0" dirty="0">
                <a:latin typeface="Verdana" panose="020B0604030504040204" pitchFamily="34" charset="0"/>
              </a:rPr>
              <a:t>The saved can depart and be lost</a:t>
            </a:r>
          </a:p>
          <a:p>
            <a:pPr marR="0" algn="l" rtl="0"/>
            <a:r>
              <a:rPr lang="en-US" sz="3200" b="0" i="0" u="sng" strike="noStrike" baseline="0" dirty="0">
                <a:latin typeface="Verdana" panose="020B0604030504040204" pitchFamily="34" charset="0"/>
              </a:rPr>
              <a:t>We can sin </a:t>
            </a:r>
            <a:r>
              <a:rPr lang="en-US" sz="3200" u="sng" dirty="0" err="1">
                <a:latin typeface="Verdana" panose="020B0604030504040204" pitchFamily="34" charset="0"/>
              </a:rPr>
              <a:t>presumptously</a:t>
            </a:r>
            <a:endParaRPr lang="en-US" sz="3200" b="0" i="0" u="sng" strike="noStrike" baseline="0" dirty="0">
              <a:latin typeface="Verdana" panose="020B0604030504040204" pitchFamily="34" charset="0"/>
            </a:endParaRPr>
          </a:p>
          <a:p>
            <a:pPr marR="0" algn="l" rtl="0"/>
            <a:r>
              <a:rPr lang="en-US" sz="2800" b="0" i="0" u="none" strike="noStrike" baseline="0" dirty="0">
                <a:latin typeface="Verdana" panose="020B0604030504040204" pitchFamily="34" charset="0"/>
              </a:rPr>
              <a:t>(Psalms 19:13)  Keep back Your servant also from </a:t>
            </a:r>
            <a:r>
              <a:rPr lang="en-US" sz="2800" b="0" i="0" u="sng" strike="noStrike" baseline="0" dirty="0">
                <a:latin typeface="Verdana" panose="020B0604030504040204" pitchFamily="34" charset="0"/>
              </a:rPr>
              <a:t>presumptuous </a:t>
            </a:r>
            <a:r>
              <a:rPr lang="en-US" sz="2800" b="0" i="1" u="sng" strike="noStrike" baseline="0" dirty="0">
                <a:latin typeface="Verdana" panose="020B0604030504040204" pitchFamily="34" charset="0"/>
              </a:rPr>
              <a:t>sins</a:t>
            </a:r>
            <a:r>
              <a:rPr lang="en-US" sz="2800" b="0" i="1" u="none" strike="noStrike" baseline="0" dirty="0">
                <a:latin typeface="Verdana" panose="020B0604030504040204" pitchFamily="34" charset="0"/>
              </a:rPr>
              <a:t>;</a:t>
            </a:r>
            <a:r>
              <a:rPr lang="en-US" sz="2800" b="0" i="0" u="none" strike="noStrike" baseline="0" dirty="0">
                <a:latin typeface="Verdana" panose="020B0604030504040204" pitchFamily="34" charset="0"/>
              </a:rPr>
              <a:t> Let them not have dominion over me. Then I shall be blameless, And I shall be innocent of great transgression.</a:t>
            </a:r>
          </a:p>
        </p:txBody>
      </p:sp>
    </p:spTree>
    <p:extLst>
      <p:ext uri="{BB962C8B-B14F-4D97-AF65-F5344CB8AC3E}">
        <p14:creationId xmlns:p14="http://schemas.microsoft.com/office/powerpoint/2010/main" val="3096106910"/>
      </p:ext>
    </p:extLst>
  </p:cSld>
  <p:clrMapOvr>
    <a:masterClrMapping/>
  </p:clrMapOvr>
  <mc:AlternateContent xmlns:mc="http://schemas.openxmlformats.org/markup-compatibility/2006">
    <mc:Choice xmlns:p14="http://schemas.microsoft.com/office/powerpoint/2010/main" Requires="p14">
      <p:transition spd="slow" p14:dur="1500">
        <p14:ferris dir="l"/>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0573A-3E3D-3DEC-B153-000ECC8580A7}"/>
              </a:ext>
            </a:extLst>
          </p:cNvPr>
          <p:cNvSpPr>
            <a:spLocks noGrp="1"/>
          </p:cNvSpPr>
          <p:nvPr>
            <p:ph type="title"/>
          </p:nvPr>
        </p:nvSpPr>
        <p:spPr/>
        <p:txBody>
          <a:bodyPr/>
          <a:lstStyle/>
          <a:p>
            <a:r>
              <a:rPr lang="en-US" dirty="0"/>
              <a:t>2 – The Saved Lost</a:t>
            </a:r>
          </a:p>
        </p:txBody>
      </p:sp>
      <p:sp>
        <p:nvSpPr>
          <p:cNvPr id="3" name="Content Placeholder 2">
            <a:extLst>
              <a:ext uri="{FF2B5EF4-FFF2-40B4-BE49-F238E27FC236}">
                <a16:creationId xmlns:a16="http://schemas.microsoft.com/office/drawing/2014/main" id="{A2D3B736-66B5-4DBC-A6FC-3163A1042749}"/>
              </a:ext>
            </a:extLst>
          </p:cNvPr>
          <p:cNvSpPr>
            <a:spLocks noGrp="1"/>
          </p:cNvSpPr>
          <p:nvPr>
            <p:ph idx="1"/>
          </p:nvPr>
        </p:nvSpPr>
        <p:spPr>
          <a:xfrm>
            <a:off x="1103312" y="2052918"/>
            <a:ext cx="10134531" cy="4586421"/>
          </a:xfrm>
        </p:spPr>
        <p:txBody>
          <a:bodyPr>
            <a:normAutofit/>
          </a:bodyPr>
          <a:lstStyle/>
          <a:p>
            <a:pPr algn="ctr"/>
            <a:r>
              <a:rPr lang="en-US" sz="3200" b="0" i="0" u="none" strike="noStrike" baseline="0" dirty="0">
                <a:latin typeface="Verdana" panose="020B0604030504040204" pitchFamily="34" charset="0"/>
              </a:rPr>
              <a:t>The saved can depart and be lost</a:t>
            </a:r>
          </a:p>
          <a:p>
            <a:pPr marR="0" algn="l" rtl="0"/>
            <a:r>
              <a:rPr lang="en-US" sz="3200" b="0" i="0" u="sng" strike="noStrike" baseline="0" dirty="0">
                <a:latin typeface="Verdana" panose="020B0604030504040204" pitchFamily="34" charset="0"/>
              </a:rPr>
              <a:t>We can sin </a:t>
            </a:r>
            <a:r>
              <a:rPr lang="en-US" sz="3200" u="sng" dirty="0" err="1">
                <a:latin typeface="Verdana" panose="020B0604030504040204" pitchFamily="34" charset="0"/>
              </a:rPr>
              <a:t>presumptously</a:t>
            </a:r>
            <a:endParaRPr lang="en-US" sz="3200" b="0" i="0" u="sng" strike="noStrike" baseline="0" dirty="0">
              <a:latin typeface="Verdana" panose="020B0604030504040204" pitchFamily="34" charset="0"/>
            </a:endParaRPr>
          </a:p>
          <a:p>
            <a:pPr marR="0" algn="l" rtl="0"/>
            <a:r>
              <a:rPr lang="en-US" sz="2400" b="0" i="0" u="none" strike="noStrike" baseline="0" dirty="0">
                <a:latin typeface="Verdana" panose="020B0604030504040204" pitchFamily="34" charset="0"/>
              </a:rPr>
              <a:t>(1 John 1:6)  If we say that we have fellowship with Him, and walk in darkness, we lie and do not practice the truth.</a:t>
            </a:r>
          </a:p>
          <a:p>
            <a:pPr marR="0" algn="l" rtl="0"/>
            <a:r>
              <a:rPr lang="en-US" sz="2400" b="0" i="0" u="none" strike="noStrike" baseline="0" dirty="0">
                <a:latin typeface="Verdana" panose="020B0604030504040204" pitchFamily="34" charset="0"/>
              </a:rPr>
              <a:t>(1 John 1:7)  But if we walk in the light as He is in the light, we have fellowship with one another, and the blood of Jesus Christ His Son cleanses us from all sin.</a:t>
            </a:r>
          </a:p>
          <a:p>
            <a:pPr marR="0" algn="l" rtl="0"/>
            <a:r>
              <a:rPr lang="en-US" sz="2400" b="0" i="0" u="none" strike="noStrike" baseline="0" dirty="0">
                <a:latin typeface="Verdana" panose="020B0604030504040204" pitchFamily="34" charset="0"/>
              </a:rPr>
              <a:t>(1 John 1:8)  If we say that we have no sin, we deceive ourselves, and the truth is not in us.</a:t>
            </a:r>
          </a:p>
        </p:txBody>
      </p:sp>
    </p:spTree>
    <p:extLst>
      <p:ext uri="{BB962C8B-B14F-4D97-AF65-F5344CB8AC3E}">
        <p14:creationId xmlns:p14="http://schemas.microsoft.com/office/powerpoint/2010/main" val="3468065126"/>
      </p:ext>
    </p:extLst>
  </p:cSld>
  <p:clrMapOvr>
    <a:masterClrMapping/>
  </p:clrMapOvr>
  <mc:AlternateContent xmlns:mc="http://schemas.openxmlformats.org/markup-compatibility/2006">
    <mc:Choice xmlns:p14="http://schemas.microsoft.com/office/powerpoint/2010/main" Requires="p14">
      <p:transition spd="slow" p14:dur="1500">
        <p14:ferris dir="l"/>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0573A-3E3D-3DEC-B153-000ECC8580A7}"/>
              </a:ext>
            </a:extLst>
          </p:cNvPr>
          <p:cNvSpPr>
            <a:spLocks noGrp="1"/>
          </p:cNvSpPr>
          <p:nvPr>
            <p:ph type="title"/>
          </p:nvPr>
        </p:nvSpPr>
        <p:spPr/>
        <p:txBody>
          <a:bodyPr/>
          <a:lstStyle/>
          <a:p>
            <a:r>
              <a:rPr lang="en-US" dirty="0"/>
              <a:t>2 – The Saved Lost</a:t>
            </a:r>
          </a:p>
        </p:txBody>
      </p:sp>
      <p:sp>
        <p:nvSpPr>
          <p:cNvPr id="3" name="Content Placeholder 2">
            <a:extLst>
              <a:ext uri="{FF2B5EF4-FFF2-40B4-BE49-F238E27FC236}">
                <a16:creationId xmlns:a16="http://schemas.microsoft.com/office/drawing/2014/main" id="{A2D3B736-66B5-4DBC-A6FC-3163A1042749}"/>
              </a:ext>
            </a:extLst>
          </p:cNvPr>
          <p:cNvSpPr>
            <a:spLocks noGrp="1"/>
          </p:cNvSpPr>
          <p:nvPr>
            <p:ph idx="1"/>
          </p:nvPr>
        </p:nvSpPr>
        <p:spPr/>
        <p:txBody>
          <a:bodyPr>
            <a:normAutofit/>
          </a:bodyPr>
          <a:lstStyle/>
          <a:p>
            <a:pPr algn="ctr"/>
            <a:r>
              <a:rPr lang="en-US" sz="3200" b="0" i="0" u="none" strike="noStrike" baseline="0" dirty="0">
                <a:latin typeface="Verdana" panose="020B0604030504040204" pitchFamily="34" charset="0"/>
              </a:rPr>
              <a:t>The saved can depart and be lost</a:t>
            </a:r>
          </a:p>
          <a:p>
            <a:pPr marR="0" algn="l" rtl="0"/>
            <a:r>
              <a:rPr lang="en-US" sz="3200" b="0" i="0" u="sng" strike="noStrike" baseline="0" dirty="0">
                <a:latin typeface="Verdana" panose="020B0604030504040204" pitchFamily="34" charset="0"/>
              </a:rPr>
              <a:t>We can sin </a:t>
            </a:r>
            <a:r>
              <a:rPr lang="en-US" sz="3200" b="0" i="0" u="sng" strike="noStrike" baseline="0" dirty="0" err="1">
                <a:latin typeface="Verdana" panose="020B0604030504040204" pitchFamily="34" charset="0"/>
              </a:rPr>
              <a:t>wilful</a:t>
            </a:r>
            <a:r>
              <a:rPr lang="en-US" sz="3200" u="sng" dirty="0" err="1">
                <a:latin typeface="Verdana" panose="020B0604030504040204" pitchFamily="34" charset="0"/>
              </a:rPr>
              <a:t>ly</a:t>
            </a:r>
            <a:endParaRPr lang="en-US" sz="3200" b="0" i="0" u="sng" strike="noStrike" baseline="0" dirty="0">
              <a:latin typeface="Verdana" panose="020B0604030504040204" pitchFamily="34" charset="0"/>
            </a:endParaRPr>
          </a:p>
          <a:p>
            <a:pPr marR="0" algn="l" rtl="0"/>
            <a:endParaRPr lang="en-US" sz="2800" i="0" u="none" strike="noStrike" baseline="0" dirty="0">
              <a:latin typeface="Verdana" panose="020B0604030504040204" pitchFamily="34" charset="0"/>
            </a:endParaRPr>
          </a:p>
          <a:p>
            <a:pPr marR="0" algn="l" rtl="0"/>
            <a:r>
              <a:rPr lang="en-US" sz="2800" i="0" u="none" strike="noStrike" baseline="0" dirty="0">
                <a:latin typeface="Verdana" panose="020B0604030504040204" pitchFamily="34" charset="0"/>
              </a:rPr>
              <a:t>(Hebrews 10:26)  For if we sin willfully after we have received the knowledge of the truth, there no longer remains a sacrifice for sins,</a:t>
            </a:r>
          </a:p>
        </p:txBody>
      </p:sp>
    </p:spTree>
    <p:extLst>
      <p:ext uri="{BB962C8B-B14F-4D97-AF65-F5344CB8AC3E}">
        <p14:creationId xmlns:p14="http://schemas.microsoft.com/office/powerpoint/2010/main" val="2350327703"/>
      </p:ext>
    </p:extLst>
  </p:cSld>
  <p:clrMapOvr>
    <a:masterClrMapping/>
  </p:clrMapOvr>
  <mc:AlternateContent xmlns:mc="http://schemas.openxmlformats.org/markup-compatibility/2006">
    <mc:Choice xmlns:p14="http://schemas.microsoft.com/office/powerpoint/2010/main" Requires="p14">
      <p:transition spd="slow" p14:dur="1500">
        <p14:ferris dir="l"/>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0573A-3E3D-3DEC-B153-000ECC8580A7}"/>
              </a:ext>
            </a:extLst>
          </p:cNvPr>
          <p:cNvSpPr>
            <a:spLocks noGrp="1"/>
          </p:cNvSpPr>
          <p:nvPr>
            <p:ph type="title"/>
          </p:nvPr>
        </p:nvSpPr>
        <p:spPr/>
        <p:txBody>
          <a:bodyPr/>
          <a:lstStyle/>
          <a:p>
            <a:r>
              <a:rPr lang="en-US" dirty="0"/>
              <a:t>2 – How Are The Saved Lost?</a:t>
            </a:r>
          </a:p>
        </p:txBody>
      </p:sp>
      <p:sp>
        <p:nvSpPr>
          <p:cNvPr id="3" name="Content Placeholder 2">
            <a:extLst>
              <a:ext uri="{FF2B5EF4-FFF2-40B4-BE49-F238E27FC236}">
                <a16:creationId xmlns:a16="http://schemas.microsoft.com/office/drawing/2014/main" id="{A2D3B736-66B5-4DBC-A6FC-3163A1042749}"/>
              </a:ext>
            </a:extLst>
          </p:cNvPr>
          <p:cNvSpPr>
            <a:spLocks noGrp="1"/>
          </p:cNvSpPr>
          <p:nvPr>
            <p:ph idx="1"/>
          </p:nvPr>
        </p:nvSpPr>
        <p:spPr/>
        <p:txBody>
          <a:bodyPr>
            <a:normAutofit/>
          </a:bodyPr>
          <a:lstStyle/>
          <a:p>
            <a:pPr algn="ctr"/>
            <a:r>
              <a:rPr lang="en-US" sz="3200" dirty="0">
                <a:latin typeface="Verdana" panose="020B0604030504040204" pitchFamily="34" charset="0"/>
              </a:rPr>
              <a:t>3</a:t>
            </a:r>
            <a:r>
              <a:rPr lang="en-US" sz="3200" b="0" i="0" u="none" strike="noStrike" baseline="0" dirty="0">
                <a:latin typeface="Verdana" panose="020B0604030504040204" pitchFamily="34" charset="0"/>
              </a:rPr>
              <a:t> REASONS THE SAVED CAN BE LOST</a:t>
            </a:r>
          </a:p>
          <a:p>
            <a:pPr algn="ctr"/>
            <a:endParaRPr lang="en-US" sz="3200" b="0" i="0" u="none" strike="noStrike" baseline="0" dirty="0">
              <a:latin typeface="Verdana" panose="020B0604030504040204" pitchFamily="34" charset="0"/>
            </a:endParaRPr>
          </a:p>
          <a:p>
            <a:pPr marR="0" algn="l" rtl="0"/>
            <a:r>
              <a:rPr lang="en-US" sz="3200" dirty="0">
                <a:latin typeface="Verdana" panose="020B0604030504040204" pitchFamily="34" charset="0"/>
              </a:rPr>
              <a:t>1. Not walking in the light</a:t>
            </a:r>
            <a:endParaRPr lang="en-US" sz="2800" i="0" strike="noStrike" baseline="0" dirty="0">
              <a:latin typeface="Verdana" panose="020B0604030504040204" pitchFamily="34" charset="0"/>
            </a:endParaRPr>
          </a:p>
        </p:txBody>
      </p:sp>
    </p:spTree>
    <p:extLst>
      <p:ext uri="{BB962C8B-B14F-4D97-AF65-F5344CB8AC3E}">
        <p14:creationId xmlns:p14="http://schemas.microsoft.com/office/powerpoint/2010/main" val="1325796104"/>
      </p:ext>
    </p:extLst>
  </p:cSld>
  <p:clrMapOvr>
    <a:masterClrMapping/>
  </p:clrMapOvr>
  <mc:AlternateContent xmlns:mc="http://schemas.openxmlformats.org/markup-compatibility/2006">
    <mc:Choice xmlns:p14="http://schemas.microsoft.com/office/powerpoint/2010/main" Requires="p14">
      <p:transition spd="slow" p14:dur="1500">
        <p14:ferris dir="l"/>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0573A-3E3D-3DEC-B153-000ECC8580A7}"/>
              </a:ext>
            </a:extLst>
          </p:cNvPr>
          <p:cNvSpPr>
            <a:spLocks noGrp="1"/>
          </p:cNvSpPr>
          <p:nvPr>
            <p:ph type="title"/>
          </p:nvPr>
        </p:nvSpPr>
        <p:spPr/>
        <p:txBody>
          <a:bodyPr/>
          <a:lstStyle/>
          <a:p>
            <a:r>
              <a:rPr lang="en-US" dirty="0"/>
              <a:t>2 – How Are The Saved Lost?</a:t>
            </a:r>
          </a:p>
        </p:txBody>
      </p:sp>
      <p:sp>
        <p:nvSpPr>
          <p:cNvPr id="3" name="Content Placeholder 2">
            <a:extLst>
              <a:ext uri="{FF2B5EF4-FFF2-40B4-BE49-F238E27FC236}">
                <a16:creationId xmlns:a16="http://schemas.microsoft.com/office/drawing/2014/main" id="{A2D3B736-66B5-4DBC-A6FC-3163A1042749}"/>
              </a:ext>
            </a:extLst>
          </p:cNvPr>
          <p:cNvSpPr>
            <a:spLocks noGrp="1"/>
          </p:cNvSpPr>
          <p:nvPr>
            <p:ph idx="1"/>
          </p:nvPr>
        </p:nvSpPr>
        <p:spPr/>
        <p:txBody>
          <a:bodyPr>
            <a:normAutofit/>
          </a:bodyPr>
          <a:lstStyle/>
          <a:p>
            <a:pPr algn="ctr"/>
            <a:r>
              <a:rPr lang="en-US" sz="3200" dirty="0">
                <a:latin typeface="Verdana" panose="020B0604030504040204" pitchFamily="34" charset="0"/>
              </a:rPr>
              <a:t>3</a:t>
            </a:r>
            <a:r>
              <a:rPr lang="en-US" sz="3200" b="0" i="0" u="none" strike="noStrike" baseline="0" dirty="0">
                <a:latin typeface="Verdana" panose="020B0604030504040204" pitchFamily="34" charset="0"/>
              </a:rPr>
              <a:t> REASONS THE SAVED CAN BE LOST</a:t>
            </a:r>
          </a:p>
          <a:p>
            <a:pPr algn="ctr"/>
            <a:endParaRPr lang="en-US" sz="3200" b="0" i="0" u="none" strike="noStrike" baseline="0" dirty="0">
              <a:latin typeface="Verdana" panose="020B0604030504040204" pitchFamily="34" charset="0"/>
            </a:endParaRPr>
          </a:p>
          <a:p>
            <a:pPr marR="0" algn="l" rtl="0"/>
            <a:r>
              <a:rPr lang="en-US" sz="3200" dirty="0">
                <a:latin typeface="Verdana" panose="020B0604030504040204" pitchFamily="34" charset="0"/>
              </a:rPr>
              <a:t>1. Not walking in the light</a:t>
            </a:r>
          </a:p>
          <a:p>
            <a:pPr marR="0" algn="l" rtl="0"/>
            <a:r>
              <a:rPr lang="en-US" sz="3200" i="0" strike="noStrike" baseline="0" dirty="0">
                <a:latin typeface="Verdana" panose="020B0604030504040204" pitchFamily="34" charset="0"/>
              </a:rPr>
              <a:t>2. Loss of faith</a:t>
            </a:r>
            <a:endParaRPr lang="en-US" sz="2800" i="0" strike="noStrike" baseline="0" dirty="0">
              <a:latin typeface="Verdana" panose="020B0604030504040204" pitchFamily="34" charset="0"/>
            </a:endParaRPr>
          </a:p>
        </p:txBody>
      </p:sp>
    </p:spTree>
    <p:extLst>
      <p:ext uri="{BB962C8B-B14F-4D97-AF65-F5344CB8AC3E}">
        <p14:creationId xmlns:p14="http://schemas.microsoft.com/office/powerpoint/2010/main" val="701977825"/>
      </p:ext>
    </p:extLst>
  </p:cSld>
  <p:clrMapOvr>
    <a:masterClrMapping/>
  </p:clrMapOvr>
  <mc:AlternateContent xmlns:mc="http://schemas.openxmlformats.org/markup-compatibility/2006">
    <mc:Choice xmlns:p14="http://schemas.microsoft.com/office/powerpoint/2010/main" Requires="p14">
      <p:transition spd="slow" p14:dur="1500">
        <p14:ferris dir="l"/>
      </p:transition>
    </mc:Choice>
    <mc:Fallback>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0573A-3E3D-3DEC-B153-000ECC8580A7}"/>
              </a:ext>
            </a:extLst>
          </p:cNvPr>
          <p:cNvSpPr>
            <a:spLocks noGrp="1"/>
          </p:cNvSpPr>
          <p:nvPr>
            <p:ph type="title"/>
          </p:nvPr>
        </p:nvSpPr>
        <p:spPr/>
        <p:txBody>
          <a:bodyPr/>
          <a:lstStyle/>
          <a:p>
            <a:r>
              <a:rPr lang="en-US" dirty="0"/>
              <a:t>2 – How Are The Saved Lost?</a:t>
            </a:r>
          </a:p>
        </p:txBody>
      </p:sp>
      <p:sp>
        <p:nvSpPr>
          <p:cNvPr id="3" name="Content Placeholder 2">
            <a:extLst>
              <a:ext uri="{FF2B5EF4-FFF2-40B4-BE49-F238E27FC236}">
                <a16:creationId xmlns:a16="http://schemas.microsoft.com/office/drawing/2014/main" id="{A2D3B736-66B5-4DBC-A6FC-3163A1042749}"/>
              </a:ext>
            </a:extLst>
          </p:cNvPr>
          <p:cNvSpPr>
            <a:spLocks noGrp="1"/>
          </p:cNvSpPr>
          <p:nvPr>
            <p:ph idx="1"/>
          </p:nvPr>
        </p:nvSpPr>
        <p:spPr/>
        <p:txBody>
          <a:bodyPr>
            <a:normAutofit/>
          </a:bodyPr>
          <a:lstStyle/>
          <a:p>
            <a:pPr algn="ctr"/>
            <a:r>
              <a:rPr lang="en-US" sz="3200" dirty="0">
                <a:latin typeface="Verdana" panose="020B0604030504040204" pitchFamily="34" charset="0"/>
              </a:rPr>
              <a:t>3</a:t>
            </a:r>
            <a:r>
              <a:rPr lang="en-US" sz="3200" b="0" i="0" u="none" strike="noStrike" baseline="0" dirty="0">
                <a:latin typeface="Verdana" panose="020B0604030504040204" pitchFamily="34" charset="0"/>
              </a:rPr>
              <a:t> REASONS THE SAVED CAN BE LOST</a:t>
            </a:r>
          </a:p>
          <a:p>
            <a:pPr algn="ctr"/>
            <a:endParaRPr lang="en-US" sz="3200" b="0" i="0" u="none" strike="noStrike" baseline="0" dirty="0">
              <a:latin typeface="Verdana" panose="020B0604030504040204" pitchFamily="34" charset="0"/>
            </a:endParaRPr>
          </a:p>
          <a:p>
            <a:pPr marR="0" algn="l" rtl="0"/>
            <a:r>
              <a:rPr lang="en-US" sz="3200" dirty="0">
                <a:latin typeface="Verdana" panose="020B0604030504040204" pitchFamily="34" charset="0"/>
              </a:rPr>
              <a:t>1. Not walking in the light</a:t>
            </a:r>
          </a:p>
          <a:p>
            <a:pPr marR="0" algn="l" rtl="0"/>
            <a:r>
              <a:rPr lang="en-US" sz="3200" i="0" strike="noStrike" baseline="0" dirty="0">
                <a:latin typeface="Verdana" panose="020B0604030504040204" pitchFamily="34" charset="0"/>
              </a:rPr>
              <a:t>2. Loss of faith</a:t>
            </a:r>
          </a:p>
          <a:p>
            <a:pPr marR="0" algn="l" rtl="0"/>
            <a:r>
              <a:rPr lang="en-US" sz="3200" dirty="0">
                <a:latin typeface="Verdana" panose="020B0604030504040204" pitchFamily="34" charset="0"/>
              </a:rPr>
              <a:t>3. Rebellion - defiant</a:t>
            </a:r>
            <a:endParaRPr lang="en-US" sz="2800" i="0" strike="noStrike" baseline="0" dirty="0">
              <a:latin typeface="Verdana" panose="020B0604030504040204" pitchFamily="34" charset="0"/>
            </a:endParaRPr>
          </a:p>
        </p:txBody>
      </p:sp>
    </p:spTree>
    <p:extLst>
      <p:ext uri="{BB962C8B-B14F-4D97-AF65-F5344CB8AC3E}">
        <p14:creationId xmlns:p14="http://schemas.microsoft.com/office/powerpoint/2010/main" val="3458152406"/>
      </p:ext>
    </p:extLst>
  </p:cSld>
  <p:clrMapOvr>
    <a:masterClrMapping/>
  </p:clrMapOvr>
  <mc:AlternateContent xmlns:mc="http://schemas.openxmlformats.org/markup-compatibility/2006">
    <mc:Choice xmlns:p14="http://schemas.microsoft.com/office/powerpoint/2010/main" Requires="p14">
      <p:transition spd="slow" p14:dur="1500">
        <p14:ferris dir="l"/>
      </p:transition>
    </mc:Choice>
    <mc:Fallback>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98F9A-FFF7-0251-5AB7-50E6FF80E9F5}"/>
              </a:ext>
            </a:extLst>
          </p:cNvPr>
          <p:cNvSpPr>
            <a:spLocks noGrp="1"/>
          </p:cNvSpPr>
          <p:nvPr>
            <p:ph type="ctrTitle"/>
          </p:nvPr>
        </p:nvSpPr>
        <p:spPr>
          <a:xfrm>
            <a:off x="1154955" y="1"/>
            <a:ext cx="8825658" cy="1447800"/>
          </a:xfrm>
        </p:spPr>
        <p:txBody>
          <a:bodyPr/>
          <a:lstStyle/>
          <a:p>
            <a:pPr algn="ctr"/>
            <a:r>
              <a:rPr lang="en-US" sz="8800" dirty="0"/>
              <a:t>ARE YOU - - -</a:t>
            </a:r>
          </a:p>
        </p:txBody>
      </p:sp>
      <p:sp>
        <p:nvSpPr>
          <p:cNvPr id="3" name="Subtitle 2">
            <a:extLst>
              <a:ext uri="{FF2B5EF4-FFF2-40B4-BE49-F238E27FC236}">
                <a16:creationId xmlns:a16="http://schemas.microsoft.com/office/drawing/2014/main" id="{83FCFBEC-9255-741B-4944-044F396DCBAD}"/>
              </a:ext>
            </a:extLst>
          </p:cNvPr>
          <p:cNvSpPr>
            <a:spLocks noGrp="1"/>
          </p:cNvSpPr>
          <p:nvPr>
            <p:ph type="subTitle" idx="1"/>
          </p:nvPr>
        </p:nvSpPr>
        <p:spPr/>
        <p:txBody>
          <a:bodyPr/>
          <a:lstStyle/>
          <a:p>
            <a:endParaRPr lang="en-US"/>
          </a:p>
        </p:txBody>
      </p:sp>
      <p:pic>
        <p:nvPicPr>
          <p:cNvPr id="5" name="Picture 4">
            <a:extLst>
              <a:ext uri="{FF2B5EF4-FFF2-40B4-BE49-F238E27FC236}">
                <a16:creationId xmlns:a16="http://schemas.microsoft.com/office/drawing/2014/main" id="{23F71B69-A5CA-0491-5B72-C0E5B5CCE67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51" y="1447800"/>
            <a:ext cx="12203251" cy="5410199"/>
          </a:xfrm>
          <a:prstGeom prst="rect">
            <a:avLst/>
          </a:prstGeom>
        </p:spPr>
      </p:pic>
    </p:spTree>
    <p:extLst>
      <p:ext uri="{BB962C8B-B14F-4D97-AF65-F5344CB8AC3E}">
        <p14:creationId xmlns:p14="http://schemas.microsoft.com/office/powerpoint/2010/main" val="4016547893"/>
      </p:ext>
    </p:extLst>
  </p:cSld>
  <p:clrMapOvr>
    <a:masterClrMapping/>
  </p:clrMapOvr>
  <mc:AlternateContent xmlns:mc="http://schemas.openxmlformats.org/markup-compatibility/2006">
    <mc:Choice xmlns:p14="http://schemas.microsoft.com/office/powerpoint/2010/main" Requires="p14">
      <p:transition spd="slow" p14:dur="1500">
        <p14:ferris dir="l"/>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4DF82-A3E2-726F-0185-EC64631875F1}"/>
              </a:ext>
            </a:extLst>
          </p:cNvPr>
          <p:cNvSpPr>
            <a:spLocks noGrp="1"/>
          </p:cNvSpPr>
          <p:nvPr>
            <p:ph type="title"/>
          </p:nvPr>
        </p:nvSpPr>
        <p:spPr>
          <a:xfrm>
            <a:off x="646111" y="452718"/>
            <a:ext cx="9404723" cy="925508"/>
          </a:xfrm>
        </p:spPr>
        <p:txBody>
          <a:bodyPr/>
          <a:lstStyle/>
          <a:p>
            <a:r>
              <a:rPr lang="en-US" dirty="0"/>
              <a:t>John 3:5-7</a:t>
            </a:r>
          </a:p>
        </p:txBody>
      </p:sp>
      <p:sp>
        <p:nvSpPr>
          <p:cNvPr id="3" name="Content Placeholder 2">
            <a:extLst>
              <a:ext uri="{FF2B5EF4-FFF2-40B4-BE49-F238E27FC236}">
                <a16:creationId xmlns:a16="http://schemas.microsoft.com/office/drawing/2014/main" id="{D7917553-2713-A372-E26A-CD7FF9B5A772}"/>
              </a:ext>
            </a:extLst>
          </p:cNvPr>
          <p:cNvSpPr>
            <a:spLocks noGrp="1"/>
          </p:cNvSpPr>
          <p:nvPr>
            <p:ph idx="1"/>
          </p:nvPr>
        </p:nvSpPr>
        <p:spPr>
          <a:xfrm>
            <a:off x="781877" y="1696278"/>
            <a:ext cx="10363201" cy="4552121"/>
          </a:xfrm>
        </p:spPr>
        <p:txBody>
          <a:bodyPr>
            <a:noAutofit/>
          </a:bodyPr>
          <a:lstStyle/>
          <a:p>
            <a:pPr marR="0" algn="l" rtl="0"/>
            <a:r>
              <a:rPr lang="en-US" sz="3200" i="0" u="none" strike="noStrike" baseline="0" dirty="0">
                <a:latin typeface="Verdana" panose="020B0604030504040204" pitchFamily="34" charset="0"/>
              </a:rPr>
              <a:t>(John 3:5)  Jesus answered, "Most assuredly, I say to you, unless one is born of water and the Spirit, he cannot enter the kingdom of God.</a:t>
            </a:r>
          </a:p>
          <a:p>
            <a:pPr marR="0" algn="l" rtl="0"/>
            <a:r>
              <a:rPr lang="en-US" sz="3200" i="0" u="none" strike="noStrike" baseline="0" dirty="0">
                <a:latin typeface="Verdana" panose="020B0604030504040204" pitchFamily="34" charset="0"/>
              </a:rPr>
              <a:t>(John 3:6)  That which is born of the flesh is flesh, and that which is born of the Spirit is spirit.</a:t>
            </a:r>
          </a:p>
          <a:p>
            <a:pPr marR="0" algn="l" rtl="0"/>
            <a:r>
              <a:rPr lang="en-US" sz="3200" i="0" u="none" strike="noStrike" baseline="0" dirty="0">
                <a:latin typeface="Verdana" panose="020B0604030504040204" pitchFamily="34" charset="0"/>
              </a:rPr>
              <a:t>(John 3:7)  Do not marvel that I said to you, 'You must be born again.'</a:t>
            </a:r>
          </a:p>
        </p:txBody>
      </p:sp>
    </p:spTree>
    <p:extLst>
      <p:ext uri="{BB962C8B-B14F-4D97-AF65-F5344CB8AC3E}">
        <p14:creationId xmlns:p14="http://schemas.microsoft.com/office/powerpoint/2010/main" val="1920714"/>
      </p:ext>
    </p:extLst>
  </p:cSld>
  <p:clrMapOvr>
    <a:masterClrMapping/>
  </p:clrMapOvr>
  <mc:AlternateContent xmlns:mc="http://schemas.openxmlformats.org/markup-compatibility/2006">
    <mc:Choice xmlns:p14="http://schemas.microsoft.com/office/powerpoint/2010/main" Requires="p14">
      <p:transition spd="slow" p14:dur="1500">
        <p14:ferris dir="l"/>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0573A-3E3D-3DEC-B153-000ECC8580A7}"/>
              </a:ext>
            </a:extLst>
          </p:cNvPr>
          <p:cNvSpPr>
            <a:spLocks noGrp="1"/>
          </p:cNvSpPr>
          <p:nvPr>
            <p:ph type="title"/>
          </p:nvPr>
        </p:nvSpPr>
        <p:spPr/>
        <p:txBody>
          <a:bodyPr/>
          <a:lstStyle/>
          <a:p>
            <a:r>
              <a:rPr lang="en-US" dirty="0"/>
              <a:t>Reaching the Lost = Our Job</a:t>
            </a:r>
          </a:p>
        </p:txBody>
      </p:sp>
      <p:sp>
        <p:nvSpPr>
          <p:cNvPr id="3" name="Content Placeholder 2">
            <a:extLst>
              <a:ext uri="{FF2B5EF4-FFF2-40B4-BE49-F238E27FC236}">
                <a16:creationId xmlns:a16="http://schemas.microsoft.com/office/drawing/2014/main" id="{A2D3B736-66B5-4DBC-A6FC-3163A1042749}"/>
              </a:ext>
            </a:extLst>
          </p:cNvPr>
          <p:cNvSpPr>
            <a:spLocks noGrp="1"/>
          </p:cNvSpPr>
          <p:nvPr>
            <p:ph idx="1"/>
          </p:nvPr>
        </p:nvSpPr>
        <p:spPr/>
        <p:txBody>
          <a:bodyPr>
            <a:normAutofit/>
          </a:bodyPr>
          <a:lstStyle/>
          <a:p>
            <a:r>
              <a:rPr lang="en-US" sz="2800" b="1" dirty="0"/>
              <a:t>Converting the lost is important</a:t>
            </a:r>
          </a:p>
          <a:p>
            <a:r>
              <a:rPr lang="en-US" sz="2800" b="1" dirty="0"/>
              <a:t>We are not doing it very well</a:t>
            </a:r>
          </a:p>
          <a:p>
            <a:r>
              <a:rPr lang="en-US" sz="2800" b="1" dirty="0"/>
              <a:t>We have failed to understand:</a:t>
            </a:r>
          </a:p>
          <a:p>
            <a:pPr lvl="1"/>
            <a:r>
              <a:rPr lang="en-US" sz="2800" b="1" dirty="0"/>
              <a:t>Who are lost</a:t>
            </a:r>
          </a:p>
          <a:p>
            <a:pPr lvl="1"/>
            <a:r>
              <a:rPr lang="en-US" sz="2800" b="1" dirty="0"/>
              <a:t>Why they are lost</a:t>
            </a:r>
          </a:p>
          <a:p>
            <a:pPr lvl="1"/>
            <a:endParaRPr lang="en-US" sz="2800" b="1" dirty="0"/>
          </a:p>
          <a:p>
            <a:r>
              <a:rPr lang="en-US" sz="2800" b="1" dirty="0"/>
              <a:t>There are 2 types of lost people</a:t>
            </a:r>
          </a:p>
        </p:txBody>
      </p:sp>
    </p:spTree>
    <p:extLst>
      <p:ext uri="{BB962C8B-B14F-4D97-AF65-F5344CB8AC3E}">
        <p14:creationId xmlns:p14="http://schemas.microsoft.com/office/powerpoint/2010/main" val="862444046"/>
      </p:ext>
    </p:extLst>
  </p:cSld>
  <p:clrMapOvr>
    <a:masterClrMapping/>
  </p:clrMapOvr>
  <mc:AlternateContent xmlns:mc="http://schemas.openxmlformats.org/markup-compatibility/2006">
    <mc:Choice xmlns:p14="http://schemas.microsoft.com/office/powerpoint/2010/main" Requires="p14">
      <p:transition spd="slow" p14:dur="1500">
        <p14:ferris dir="l"/>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0573A-3E3D-3DEC-B153-000ECC8580A7}"/>
              </a:ext>
            </a:extLst>
          </p:cNvPr>
          <p:cNvSpPr>
            <a:spLocks noGrp="1"/>
          </p:cNvSpPr>
          <p:nvPr>
            <p:ph type="title"/>
          </p:nvPr>
        </p:nvSpPr>
        <p:spPr/>
        <p:txBody>
          <a:bodyPr/>
          <a:lstStyle/>
          <a:p>
            <a:r>
              <a:rPr lang="en-US" dirty="0"/>
              <a:t>1 – The Lost </a:t>
            </a:r>
            <a:r>
              <a:rPr lang="en-US" dirty="0" err="1"/>
              <a:t>Lost</a:t>
            </a:r>
            <a:endParaRPr lang="en-US" dirty="0"/>
          </a:p>
        </p:txBody>
      </p:sp>
      <p:sp>
        <p:nvSpPr>
          <p:cNvPr id="3" name="Content Placeholder 2">
            <a:extLst>
              <a:ext uri="{FF2B5EF4-FFF2-40B4-BE49-F238E27FC236}">
                <a16:creationId xmlns:a16="http://schemas.microsoft.com/office/drawing/2014/main" id="{A2D3B736-66B5-4DBC-A6FC-3163A1042749}"/>
              </a:ext>
            </a:extLst>
          </p:cNvPr>
          <p:cNvSpPr>
            <a:spLocks noGrp="1"/>
          </p:cNvSpPr>
          <p:nvPr>
            <p:ph idx="1"/>
          </p:nvPr>
        </p:nvSpPr>
        <p:spPr>
          <a:xfrm>
            <a:off x="1103312" y="1853248"/>
            <a:ext cx="8946541" cy="4395152"/>
          </a:xfrm>
        </p:spPr>
        <p:txBody>
          <a:bodyPr>
            <a:normAutofit/>
          </a:bodyPr>
          <a:lstStyle/>
          <a:p>
            <a:r>
              <a:rPr lang="en-US" sz="2800" b="0" i="0" u="none" strike="noStrike" baseline="0" dirty="0">
                <a:latin typeface="Verdana" panose="020B0604030504040204" pitchFamily="34" charset="0"/>
              </a:rPr>
              <a:t>(1 John 5:19)  We know that we are of God, and the whole world lies </a:t>
            </a:r>
            <a:r>
              <a:rPr lang="en-US" sz="2800" b="0" i="1" u="none" strike="noStrike" baseline="0" dirty="0">
                <a:latin typeface="Verdana" panose="020B0604030504040204" pitchFamily="34" charset="0"/>
              </a:rPr>
              <a:t>under the sway of</a:t>
            </a:r>
            <a:r>
              <a:rPr lang="en-US" sz="2800" b="0" i="0" u="none" strike="noStrike" baseline="0" dirty="0">
                <a:latin typeface="Verdana" panose="020B0604030504040204" pitchFamily="34" charset="0"/>
              </a:rPr>
              <a:t> the wicked one.</a:t>
            </a:r>
          </a:p>
          <a:p>
            <a:endParaRPr lang="en-US" sz="2800" b="0" i="0" u="none" strike="noStrike" baseline="0" dirty="0">
              <a:latin typeface="Verdana" panose="020B0604030504040204" pitchFamily="34" charset="0"/>
            </a:endParaRPr>
          </a:p>
          <a:p>
            <a:r>
              <a:rPr lang="en-US" sz="2400" b="0" i="0" u="none" strike="noStrike" baseline="0" dirty="0">
                <a:latin typeface="Verdana" panose="020B0604030504040204" pitchFamily="34" charset="0"/>
              </a:rPr>
              <a:t>(Romans 3:10)  As it is written: "THERE IS NONE RIGHTEOUS, NO, NOT ONE;</a:t>
            </a:r>
          </a:p>
          <a:p>
            <a:endParaRPr lang="en-US" sz="2400" b="1" dirty="0"/>
          </a:p>
          <a:p>
            <a:r>
              <a:rPr lang="en-US" sz="2800" b="0" i="0" u="none" strike="noStrike" baseline="0" dirty="0">
                <a:latin typeface="Verdana" panose="020B0604030504040204" pitchFamily="34" charset="0"/>
              </a:rPr>
              <a:t>(Romans 3:23)  for all have sinned and fall short of the glory of God,</a:t>
            </a:r>
          </a:p>
        </p:txBody>
      </p:sp>
    </p:spTree>
    <p:extLst>
      <p:ext uri="{BB962C8B-B14F-4D97-AF65-F5344CB8AC3E}">
        <p14:creationId xmlns:p14="http://schemas.microsoft.com/office/powerpoint/2010/main" val="4042224407"/>
      </p:ext>
    </p:extLst>
  </p:cSld>
  <p:clrMapOvr>
    <a:masterClrMapping/>
  </p:clrMapOvr>
  <mc:AlternateContent xmlns:mc="http://schemas.openxmlformats.org/markup-compatibility/2006">
    <mc:Choice xmlns:p14="http://schemas.microsoft.com/office/powerpoint/2010/main" Requires="p14">
      <p:transition spd="slow" p14:dur="1500">
        <p14:ferris dir="l"/>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0573A-3E3D-3DEC-B153-000ECC8580A7}"/>
              </a:ext>
            </a:extLst>
          </p:cNvPr>
          <p:cNvSpPr>
            <a:spLocks noGrp="1"/>
          </p:cNvSpPr>
          <p:nvPr>
            <p:ph type="title"/>
          </p:nvPr>
        </p:nvSpPr>
        <p:spPr/>
        <p:txBody>
          <a:bodyPr/>
          <a:lstStyle/>
          <a:p>
            <a:r>
              <a:rPr lang="en-US" dirty="0"/>
              <a:t>1 – The Lost </a:t>
            </a:r>
            <a:r>
              <a:rPr lang="en-US" dirty="0" err="1"/>
              <a:t>Lost</a:t>
            </a:r>
            <a:endParaRPr lang="en-US" dirty="0"/>
          </a:p>
        </p:txBody>
      </p:sp>
      <p:sp>
        <p:nvSpPr>
          <p:cNvPr id="3" name="Content Placeholder 2">
            <a:extLst>
              <a:ext uri="{FF2B5EF4-FFF2-40B4-BE49-F238E27FC236}">
                <a16:creationId xmlns:a16="http://schemas.microsoft.com/office/drawing/2014/main" id="{A2D3B736-66B5-4DBC-A6FC-3163A1042749}"/>
              </a:ext>
            </a:extLst>
          </p:cNvPr>
          <p:cNvSpPr>
            <a:spLocks noGrp="1"/>
          </p:cNvSpPr>
          <p:nvPr>
            <p:ph idx="1"/>
          </p:nvPr>
        </p:nvSpPr>
        <p:spPr/>
        <p:txBody>
          <a:bodyPr>
            <a:normAutofit/>
          </a:bodyPr>
          <a:lstStyle/>
          <a:p>
            <a:r>
              <a:rPr lang="en-US" sz="2800" b="1" dirty="0"/>
              <a:t>What saves? Baptism</a:t>
            </a:r>
          </a:p>
          <a:p>
            <a:r>
              <a:rPr lang="en-US" sz="2800" b="1" dirty="0"/>
              <a:t>What power is in the water? None.</a:t>
            </a:r>
          </a:p>
          <a:p>
            <a:r>
              <a:rPr lang="en-US" sz="2800" b="1" dirty="0"/>
              <a:t>The power is in the blood of Christ.</a:t>
            </a:r>
          </a:p>
          <a:p>
            <a:r>
              <a:rPr lang="en-US" sz="2800" b="1" dirty="0"/>
              <a:t>In the NT there are many commands for us</a:t>
            </a:r>
          </a:p>
          <a:p>
            <a:r>
              <a:rPr lang="en-US" sz="2800" b="1" dirty="0"/>
              <a:t>Obey, worship, sing, pray, give, be kind, forgive, pure speech, control tongue, etc.</a:t>
            </a:r>
          </a:p>
          <a:p>
            <a:r>
              <a:rPr lang="en-US" sz="2800" b="1" dirty="0"/>
              <a:t>These commands are for Christians.</a:t>
            </a:r>
          </a:p>
        </p:txBody>
      </p:sp>
    </p:spTree>
    <p:extLst>
      <p:ext uri="{BB962C8B-B14F-4D97-AF65-F5344CB8AC3E}">
        <p14:creationId xmlns:p14="http://schemas.microsoft.com/office/powerpoint/2010/main" val="1627905452"/>
      </p:ext>
    </p:extLst>
  </p:cSld>
  <p:clrMapOvr>
    <a:masterClrMapping/>
  </p:clrMapOvr>
  <mc:AlternateContent xmlns:mc="http://schemas.openxmlformats.org/markup-compatibility/2006">
    <mc:Choice xmlns:p14="http://schemas.microsoft.com/office/powerpoint/2010/main" Requires="p14">
      <p:transition spd="slow" p14:dur="1500">
        <p14:ferris dir="l"/>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0573A-3E3D-3DEC-B153-000ECC8580A7}"/>
              </a:ext>
            </a:extLst>
          </p:cNvPr>
          <p:cNvSpPr>
            <a:spLocks noGrp="1"/>
          </p:cNvSpPr>
          <p:nvPr>
            <p:ph type="title"/>
          </p:nvPr>
        </p:nvSpPr>
        <p:spPr/>
        <p:txBody>
          <a:bodyPr/>
          <a:lstStyle/>
          <a:p>
            <a:r>
              <a:rPr lang="en-US" dirty="0"/>
              <a:t>1 – Why Are The Lost </a:t>
            </a:r>
            <a:r>
              <a:rPr lang="en-US" dirty="0" err="1"/>
              <a:t>Lost</a:t>
            </a:r>
            <a:r>
              <a:rPr lang="en-US" dirty="0"/>
              <a:t>?</a:t>
            </a:r>
          </a:p>
        </p:txBody>
      </p:sp>
      <p:sp>
        <p:nvSpPr>
          <p:cNvPr id="3" name="Content Placeholder 2">
            <a:extLst>
              <a:ext uri="{FF2B5EF4-FFF2-40B4-BE49-F238E27FC236}">
                <a16:creationId xmlns:a16="http://schemas.microsoft.com/office/drawing/2014/main" id="{A2D3B736-66B5-4DBC-A6FC-3163A1042749}"/>
              </a:ext>
            </a:extLst>
          </p:cNvPr>
          <p:cNvSpPr>
            <a:spLocks noGrp="1"/>
          </p:cNvSpPr>
          <p:nvPr>
            <p:ph idx="1"/>
          </p:nvPr>
        </p:nvSpPr>
        <p:spPr/>
        <p:txBody>
          <a:bodyPr>
            <a:normAutofit/>
          </a:bodyPr>
          <a:lstStyle/>
          <a:p>
            <a:pPr algn="ctr"/>
            <a:r>
              <a:rPr lang="en-US" sz="2800" b="1" dirty="0"/>
              <a:t>Jesus gives 2 reasons the lost are lost</a:t>
            </a:r>
          </a:p>
          <a:p>
            <a:pPr algn="ctr"/>
            <a:r>
              <a:rPr lang="en-US" sz="2800" b="1" dirty="0"/>
              <a:t>1. Many don’t accept the witness</a:t>
            </a:r>
            <a:endParaRPr lang="en-US" sz="2800" dirty="0"/>
          </a:p>
          <a:p>
            <a:r>
              <a:rPr lang="en-US" sz="2800" i="0" u="none" strike="noStrike" baseline="0" dirty="0">
                <a:latin typeface="Verdana" panose="020B0604030504040204" pitchFamily="34" charset="0"/>
              </a:rPr>
              <a:t>(John 3:11)  Most assuredly, I say to you, We speak what We know and testify what We have seen, and you do not receive Our witness.</a:t>
            </a:r>
          </a:p>
          <a:p>
            <a:r>
              <a:rPr lang="en-US" sz="2800" dirty="0">
                <a:latin typeface="Verdana" panose="020B0604030504040204" pitchFamily="34" charset="0"/>
              </a:rPr>
              <a:t>Our witness is the Bible, the inspired Word from God.</a:t>
            </a:r>
            <a:endParaRPr lang="en-US" sz="2800" i="0" u="none" strike="noStrike" baseline="0" dirty="0">
              <a:latin typeface="Verdana" panose="020B0604030504040204" pitchFamily="34" charset="0"/>
            </a:endParaRPr>
          </a:p>
          <a:p>
            <a:endParaRPr lang="en-US" sz="2800" b="1" dirty="0"/>
          </a:p>
        </p:txBody>
      </p:sp>
    </p:spTree>
    <p:extLst>
      <p:ext uri="{BB962C8B-B14F-4D97-AF65-F5344CB8AC3E}">
        <p14:creationId xmlns:p14="http://schemas.microsoft.com/office/powerpoint/2010/main" val="990172403"/>
      </p:ext>
    </p:extLst>
  </p:cSld>
  <p:clrMapOvr>
    <a:masterClrMapping/>
  </p:clrMapOvr>
  <mc:AlternateContent xmlns:mc="http://schemas.openxmlformats.org/markup-compatibility/2006">
    <mc:Choice xmlns:p14="http://schemas.microsoft.com/office/powerpoint/2010/main" Requires="p14">
      <p:transition spd="slow" p14:dur="1500">
        <p14:ferris dir="l"/>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0573A-3E3D-3DEC-B153-000ECC8580A7}"/>
              </a:ext>
            </a:extLst>
          </p:cNvPr>
          <p:cNvSpPr>
            <a:spLocks noGrp="1"/>
          </p:cNvSpPr>
          <p:nvPr>
            <p:ph type="title"/>
          </p:nvPr>
        </p:nvSpPr>
        <p:spPr/>
        <p:txBody>
          <a:bodyPr/>
          <a:lstStyle/>
          <a:p>
            <a:r>
              <a:rPr lang="en-US" dirty="0"/>
              <a:t>1 – Why Are The Lost </a:t>
            </a:r>
            <a:r>
              <a:rPr lang="en-US" dirty="0" err="1"/>
              <a:t>Lost</a:t>
            </a:r>
            <a:r>
              <a:rPr lang="en-US" dirty="0"/>
              <a:t>?</a:t>
            </a:r>
          </a:p>
        </p:txBody>
      </p:sp>
      <p:sp>
        <p:nvSpPr>
          <p:cNvPr id="3" name="Content Placeholder 2">
            <a:extLst>
              <a:ext uri="{FF2B5EF4-FFF2-40B4-BE49-F238E27FC236}">
                <a16:creationId xmlns:a16="http://schemas.microsoft.com/office/drawing/2014/main" id="{A2D3B736-66B5-4DBC-A6FC-3163A1042749}"/>
              </a:ext>
            </a:extLst>
          </p:cNvPr>
          <p:cNvSpPr>
            <a:spLocks noGrp="1"/>
          </p:cNvSpPr>
          <p:nvPr>
            <p:ph idx="1"/>
          </p:nvPr>
        </p:nvSpPr>
        <p:spPr/>
        <p:txBody>
          <a:bodyPr>
            <a:normAutofit/>
          </a:bodyPr>
          <a:lstStyle/>
          <a:p>
            <a:pPr algn="ctr"/>
            <a:r>
              <a:rPr lang="en-US" sz="2800" b="1" dirty="0"/>
              <a:t>Jesus gives 2 reasons the lost are lost</a:t>
            </a:r>
          </a:p>
          <a:p>
            <a:pPr algn="ctr"/>
            <a:r>
              <a:rPr lang="en-US" sz="2800" b="1" dirty="0"/>
              <a:t>1. Many don’t accept the witness</a:t>
            </a:r>
          </a:p>
          <a:p>
            <a:pPr algn="ctr"/>
            <a:r>
              <a:rPr lang="en-US" sz="2800" b="1" dirty="0"/>
              <a:t>2. They don’t believe the teaching</a:t>
            </a:r>
          </a:p>
          <a:p>
            <a:pPr marR="0" algn="l" rtl="0"/>
            <a:endParaRPr lang="en-US" sz="2800" b="0" i="0" u="none" strike="noStrike" baseline="0" dirty="0">
              <a:latin typeface="Verdana" panose="020B0604030504040204" pitchFamily="34" charset="0"/>
            </a:endParaRPr>
          </a:p>
          <a:p>
            <a:pPr marR="0" algn="l" rtl="0"/>
            <a:r>
              <a:rPr lang="en-US" sz="2800" b="0" i="0" u="none" strike="noStrike" baseline="0" dirty="0">
                <a:latin typeface="Verdana" panose="020B0604030504040204" pitchFamily="34" charset="0"/>
              </a:rPr>
              <a:t>(John 3:12)  If I have told you earthly things and you do not believe, how will you believe if I tell you heavenly things?</a:t>
            </a:r>
          </a:p>
          <a:p>
            <a:endParaRPr lang="en-US" sz="2800" b="1" dirty="0"/>
          </a:p>
        </p:txBody>
      </p:sp>
    </p:spTree>
    <p:extLst>
      <p:ext uri="{BB962C8B-B14F-4D97-AF65-F5344CB8AC3E}">
        <p14:creationId xmlns:p14="http://schemas.microsoft.com/office/powerpoint/2010/main" val="1921277219"/>
      </p:ext>
    </p:extLst>
  </p:cSld>
  <p:clrMapOvr>
    <a:masterClrMapping/>
  </p:clrMapOvr>
  <mc:AlternateContent xmlns:mc="http://schemas.openxmlformats.org/markup-compatibility/2006">
    <mc:Choice xmlns:p14="http://schemas.microsoft.com/office/powerpoint/2010/main" Requires="p14">
      <p:transition spd="slow" p14:dur="1500">
        <p14:ferris dir="l"/>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0573A-3E3D-3DEC-B153-000ECC8580A7}"/>
              </a:ext>
            </a:extLst>
          </p:cNvPr>
          <p:cNvSpPr>
            <a:spLocks noGrp="1"/>
          </p:cNvSpPr>
          <p:nvPr>
            <p:ph type="title"/>
          </p:nvPr>
        </p:nvSpPr>
        <p:spPr/>
        <p:txBody>
          <a:bodyPr/>
          <a:lstStyle/>
          <a:p>
            <a:r>
              <a:rPr lang="en-US" dirty="0"/>
              <a:t>2 – The Saved Lost</a:t>
            </a:r>
          </a:p>
        </p:txBody>
      </p:sp>
      <p:sp>
        <p:nvSpPr>
          <p:cNvPr id="3" name="Content Placeholder 2">
            <a:extLst>
              <a:ext uri="{FF2B5EF4-FFF2-40B4-BE49-F238E27FC236}">
                <a16:creationId xmlns:a16="http://schemas.microsoft.com/office/drawing/2014/main" id="{A2D3B736-66B5-4DBC-A6FC-3163A1042749}"/>
              </a:ext>
            </a:extLst>
          </p:cNvPr>
          <p:cNvSpPr>
            <a:spLocks noGrp="1"/>
          </p:cNvSpPr>
          <p:nvPr>
            <p:ph idx="1"/>
          </p:nvPr>
        </p:nvSpPr>
        <p:spPr/>
        <p:txBody>
          <a:bodyPr>
            <a:normAutofit/>
          </a:bodyPr>
          <a:lstStyle/>
          <a:p>
            <a:pPr marR="0" algn="l" rtl="0"/>
            <a:r>
              <a:rPr lang="en-US" sz="3200" b="0" i="0" u="none" strike="noStrike" baseline="0" dirty="0">
                <a:latin typeface="Verdana" panose="020B0604030504040204" pitchFamily="34" charset="0"/>
              </a:rPr>
              <a:t>The saved can depart and be lost</a:t>
            </a:r>
          </a:p>
          <a:p>
            <a:pPr marR="0" algn="l" rtl="0"/>
            <a:endParaRPr lang="en-US" sz="3200" b="0" i="0" u="none" strike="noStrike" baseline="0" dirty="0">
              <a:latin typeface="Verdana" panose="020B0604030504040204" pitchFamily="34" charset="0"/>
            </a:endParaRPr>
          </a:p>
          <a:p>
            <a:pPr marR="0" algn="l" rtl="0"/>
            <a:r>
              <a:rPr lang="en-US" sz="3200" b="0" i="0" u="none" strike="noStrike" baseline="0" dirty="0">
                <a:latin typeface="Verdana" panose="020B0604030504040204" pitchFamily="34" charset="0"/>
              </a:rPr>
              <a:t>(Hebrews 3:12)  Beware, brethren, lest there be in any of you an evil heart of unbelief in departing from the living God;</a:t>
            </a:r>
          </a:p>
          <a:p>
            <a:endParaRPr lang="en-US" sz="2800" b="1" dirty="0"/>
          </a:p>
        </p:txBody>
      </p:sp>
    </p:spTree>
    <p:extLst>
      <p:ext uri="{BB962C8B-B14F-4D97-AF65-F5344CB8AC3E}">
        <p14:creationId xmlns:p14="http://schemas.microsoft.com/office/powerpoint/2010/main" val="933182663"/>
      </p:ext>
    </p:extLst>
  </p:cSld>
  <p:clrMapOvr>
    <a:masterClrMapping/>
  </p:clrMapOvr>
  <mc:AlternateContent xmlns:mc="http://schemas.openxmlformats.org/markup-compatibility/2006">
    <mc:Choice xmlns:p14="http://schemas.microsoft.com/office/powerpoint/2010/main" Requires="p14">
      <p:transition spd="slow" p14:dur="1500">
        <p14:ferris dir="l"/>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0573A-3E3D-3DEC-B153-000ECC8580A7}"/>
              </a:ext>
            </a:extLst>
          </p:cNvPr>
          <p:cNvSpPr>
            <a:spLocks noGrp="1"/>
          </p:cNvSpPr>
          <p:nvPr>
            <p:ph type="title"/>
          </p:nvPr>
        </p:nvSpPr>
        <p:spPr/>
        <p:txBody>
          <a:bodyPr/>
          <a:lstStyle/>
          <a:p>
            <a:r>
              <a:rPr lang="en-US" dirty="0"/>
              <a:t>2 – The Saved Lost</a:t>
            </a:r>
          </a:p>
        </p:txBody>
      </p:sp>
      <p:sp>
        <p:nvSpPr>
          <p:cNvPr id="3" name="Content Placeholder 2">
            <a:extLst>
              <a:ext uri="{FF2B5EF4-FFF2-40B4-BE49-F238E27FC236}">
                <a16:creationId xmlns:a16="http://schemas.microsoft.com/office/drawing/2014/main" id="{A2D3B736-66B5-4DBC-A6FC-3163A1042749}"/>
              </a:ext>
            </a:extLst>
          </p:cNvPr>
          <p:cNvSpPr>
            <a:spLocks noGrp="1"/>
          </p:cNvSpPr>
          <p:nvPr>
            <p:ph idx="1"/>
          </p:nvPr>
        </p:nvSpPr>
        <p:spPr/>
        <p:txBody>
          <a:bodyPr>
            <a:normAutofit/>
          </a:bodyPr>
          <a:lstStyle/>
          <a:p>
            <a:pPr marR="0" algn="l" rtl="0"/>
            <a:r>
              <a:rPr lang="en-US" sz="3200" b="0" i="0" u="none" strike="noStrike" baseline="0" dirty="0">
                <a:latin typeface="Verdana" panose="020B0604030504040204" pitchFamily="34" charset="0"/>
              </a:rPr>
              <a:t>(1 John 2:1)  My little children, these things I write to you, so that you may not sin. And if anyone sins, we have an Advocate with the Father, Jesus Christ the righteous.</a:t>
            </a:r>
          </a:p>
          <a:p>
            <a:pPr marR="0" algn="l" rtl="0"/>
            <a:r>
              <a:rPr lang="en-US" sz="3200" b="0" i="0" u="none" strike="noStrike" baseline="0" dirty="0">
                <a:latin typeface="Verdana" panose="020B0604030504040204" pitchFamily="34" charset="0"/>
              </a:rPr>
              <a:t>(1 John 2:2)  And He Himself is the propitiation for our sins, and not for ours only but also for the whole world.</a:t>
            </a:r>
          </a:p>
        </p:txBody>
      </p:sp>
    </p:spTree>
    <p:extLst>
      <p:ext uri="{BB962C8B-B14F-4D97-AF65-F5344CB8AC3E}">
        <p14:creationId xmlns:p14="http://schemas.microsoft.com/office/powerpoint/2010/main" val="3679381840"/>
      </p:ext>
    </p:extLst>
  </p:cSld>
  <p:clrMapOvr>
    <a:masterClrMapping/>
  </p:clrMapOvr>
  <mc:AlternateContent xmlns:mc="http://schemas.openxmlformats.org/markup-compatibility/2006">
    <mc:Choice xmlns:p14="http://schemas.microsoft.com/office/powerpoint/2010/main" Requires="p14">
      <p:transition spd="slow" p14:dur="1500">
        <p14:ferris dir="l"/>
      </p:transition>
    </mc:Choice>
    <mc:Fallback>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docProps/app.xml><?xml version="1.0" encoding="utf-8"?>
<Properties xmlns="http://schemas.openxmlformats.org/officeDocument/2006/extended-properties" xmlns:vt="http://schemas.openxmlformats.org/officeDocument/2006/docPropsVTypes">
  <Template>Ion</Template>
  <TotalTime>71</TotalTime>
  <Words>965</Words>
  <Application>Microsoft Office PowerPoint</Application>
  <PresentationFormat>Widescreen</PresentationFormat>
  <Paragraphs>91</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Century Gothic</vt:lpstr>
      <vt:lpstr>Verdana</vt:lpstr>
      <vt:lpstr>Wingdings 3</vt:lpstr>
      <vt:lpstr>Ion</vt:lpstr>
      <vt:lpstr>PowerPoint Presentation</vt:lpstr>
      <vt:lpstr>John 3:5-7</vt:lpstr>
      <vt:lpstr>Reaching the Lost = Our Job</vt:lpstr>
      <vt:lpstr>1 – The Lost Lost</vt:lpstr>
      <vt:lpstr>1 – The Lost Lost</vt:lpstr>
      <vt:lpstr>1 – Why Are The Lost Lost?</vt:lpstr>
      <vt:lpstr>1 – Why Are The Lost Lost?</vt:lpstr>
      <vt:lpstr>2 – The Saved Lost</vt:lpstr>
      <vt:lpstr>2 – The Saved Lost</vt:lpstr>
      <vt:lpstr>2 – The Saved Lost</vt:lpstr>
      <vt:lpstr>2 – The Saved Lost</vt:lpstr>
      <vt:lpstr>2 – The Saved Lost</vt:lpstr>
      <vt:lpstr>2 – The Saved Lost</vt:lpstr>
      <vt:lpstr>2 – The Saved Lost</vt:lpstr>
      <vt:lpstr>2 – The Saved Lost</vt:lpstr>
      <vt:lpstr>2 – How Are The Saved Lost?</vt:lpstr>
      <vt:lpstr>2 – How Are The Saved Lost?</vt:lpstr>
      <vt:lpstr>2 – How Are The Saved Lost?</vt:lpstr>
      <vt:lpstr>ARE YOU - -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Manly Luscombe</dc:creator>
  <cp:lastModifiedBy>Manly Luscombe</cp:lastModifiedBy>
  <cp:revision>2</cp:revision>
  <dcterms:created xsi:type="dcterms:W3CDTF">2022-06-11T21:49:17Z</dcterms:created>
  <dcterms:modified xsi:type="dcterms:W3CDTF">2022-06-11T23:00:40Z</dcterms:modified>
</cp:coreProperties>
</file>