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3025C-85F3-4E9A-91CC-CD6CD6B386F5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E7132-176A-415F-844F-357DDA1DBB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153400" cy="14700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Why are we divorcing,</a:t>
            </a:r>
            <a:b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when we don’t believe in it?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know what the Bible teaches about divorce.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don’t always live by it.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286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Romans 12:1-2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 I beseech you therefore, brethren, by the mercies of God, that you present your bodies a living sacrifice, holy, acceptable to God, </a:t>
            </a:r>
            <a:r>
              <a:rPr lang="en-US" i="1" dirty="0" smtClean="0">
                <a:solidFill>
                  <a:schemeClr val="bg1"/>
                </a:solidFill>
              </a:rPr>
              <a:t>which is</a:t>
            </a:r>
            <a:r>
              <a:rPr lang="en-US" dirty="0" smtClean="0">
                <a:solidFill>
                  <a:schemeClr val="bg1"/>
                </a:solidFill>
              </a:rPr>
              <a:t> your reasonable service. </a:t>
            </a:r>
            <a:r>
              <a:rPr lang="en-US" b="1" baseline="30000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 And do not be conformed to this world, but be transformed by the renewing of your mind, that you may prove what </a:t>
            </a:r>
            <a:r>
              <a:rPr lang="en-US" i="1" dirty="0" smtClean="0">
                <a:solidFill>
                  <a:schemeClr val="bg1"/>
                </a:solidFill>
              </a:rPr>
              <a:t>is</a:t>
            </a:r>
            <a:r>
              <a:rPr lang="en-US" dirty="0" smtClean="0">
                <a:solidFill>
                  <a:schemeClr val="bg1"/>
                </a:solidFill>
              </a:rPr>
              <a:t> that good and acceptable and perfect will of God.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Introduction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One morning a member of the church where I preached came to my office.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She had just come from her lawyer – filed for divorce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 discussed the background and problems in her marriage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 discussed her knowledge and understanding of the NT teaching about divorce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Then she said, “Why am I divorcing, when I don’t believe in it?”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3676" y="228600"/>
            <a:ext cx="181077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Definition of LOVE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Love (agape love) in the NT is: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NOT an emotion, how one feels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It is a decision of the will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 must decide to seek what is best for the other person – above my own desires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You control – You must decide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“I don’t love him anymore.”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Repent and start loving him again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4278" y="152400"/>
            <a:ext cx="211064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Definition of LOVE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Illustration – Wife seeking a divorce from her mean, selfish, angry, lazy, no-good husband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Lawyer made an offer – free divorce IF: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Wait 30 days – treat him with his favorite meals, have his slippers and paper ready, do everything he likes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When you slap him with divorce papers – this will hurt him worse than anything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30 days later – married to kind, sweet, gentle man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“We have fallen in love again.”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52401"/>
            <a:ext cx="1685926" cy="115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Emotional Bankruptcy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 well rested person starts their day able to deal with 100 units of stress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Alarm clock not work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Button comes off clothing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Traffic lights, long train, road construction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8 hours of work, problems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By the time they get home from work  - they have used up 105 units – bankrupt already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When both work – multiply this by 2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7864" y="152400"/>
            <a:ext cx="152801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Confusion of Roles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 Grandpa’s day – the roles of men and women were well defined and clear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Today there is a confusion of roles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Spouse says, “I wish you acted more like a real man (woman).”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means – I wish you were more like my grandparents.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Real problem </a:t>
            </a:r>
            <a:r>
              <a:rPr lang="en-US" dirty="0" smtClean="0">
                <a:solidFill>
                  <a:schemeClr val="bg1"/>
                </a:solidFill>
              </a:rPr>
              <a:t>– the world is changing – and we don’t like it. We have not adjusted to it.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52400"/>
            <a:ext cx="12382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No Sense of Permanence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Everything is disposable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Razors, diapers, shoes, TV sets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Job (career), money, children, marriage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lack a sense of loyalty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do not comprehend the marriage vow.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“To her, and her alone, until death do you part.”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One man, one woman – for life.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“But you promised.”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0971" y="152400"/>
            <a:ext cx="165537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Conclusion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It does not matter: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you have been taught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you believe or understand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the Bible teaches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IF THE WORLD’S THINKING AND VALUES GET INSIDE US – WE WILL DIVORCE WHEN WE DON’T BELIEVE IN IT.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 John 2:15-17 </a:t>
            </a:r>
            <a:r>
              <a:rPr lang="en-US" b="1" baseline="30000" dirty="0">
                <a:solidFill>
                  <a:schemeClr val="bg1"/>
                </a:solidFill>
              </a:rPr>
              <a:t>15</a:t>
            </a:r>
            <a:r>
              <a:rPr lang="en-US" dirty="0" smtClean="0">
                <a:solidFill>
                  <a:schemeClr val="bg1"/>
                </a:solidFill>
              </a:rPr>
              <a:t> Do not love the world or the things in the world. If anyone loves the world, the love of the Father is not in him. </a:t>
            </a:r>
            <a:r>
              <a:rPr lang="en-US" b="1" baseline="30000" dirty="0">
                <a:solidFill>
                  <a:schemeClr val="bg1"/>
                </a:solidFill>
              </a:rPr>
              <a:t>16</a:t>
            </a:r>
            <a:r>
              <a:rPr lang="en-US" dirty="0" smtClean="0">
                <a:solidFill>
                  <a:schemeClr val="bg1"/>
                </a:solidFill>
              </a:rPr>
              <a:t> For all that </a:t>
            </a:r>
            <a:r>
              <a:rPr lang="en-US" i="1" dirty="0" smtClean="0">
                <a:solidFill>
                  <a:schemeClr val="bg1"/>
                </a:solidFill>
              </a:rPr>
              <a:t>is</a:t>
            </a:r>
            <a:r>
              <a:rPr lang="en-US" dirty="0" smtClean="0">
                <a:solidFill>
                  <a:schemeClr val="bg1"/>
                </a:solidFill>
              </a:rPr>
              <a:t> in the world--the lust of the flesh, the lust of the eyes, and the pride of life--is not of the Father but is of the world. </a:t>
            </a:r>
            <a:r>
              <a:rPr lang="en-US" b="1" baseline="30000" dirty="0">
                <a:solidFill>
                  <a:schemeClr val="bg1"/>
                </a:solidFill>
              </a:rPr>
              <a:t>17</a:t>
            </a:r>
            <a:r>
              <a:rPr lang="en-US" dirty="0" smtClean="0">
                <a:solidFill>
                  <a:schemeClr val="bg1"/>
                </a:solidFill>
              </a:rPr>
              <a:t> And the world is passing away, and the lust of it; but he who does the will of God abides forever.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6289" y="152400"/>
            <a:ext cx="29924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488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Why are we divorcing, when we don’t believe in it?</vt:lpstr>
      <vt:lpstr>Romans 12:1-2</vt:lpstr>
      <vt:lpstr>Introduction</vt:lpstr>
      <vt:lpstr>Definition of LOVE</vt:lpstr>
      <vt:lpstr>Definition of LOVE</vt:lpstr>
      <vt:lpstr>Emotional Bankruptcy</vt:lpstr>
      <vt:lpstr>Confusion of Roles</vt:lpstr>
      <vt:lpstr>No Sense of Permanence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we divorcing, when we don’t believe in it?</dc:title>
  <dc:creator>Manly Luscombe</dc:creator>
  <cp:lastModifiedBy>Manly Luscombe</cp:lastModifiedBy>
  <cp:revision>13</cp:revision>
  <dcterms:created xsi:type="dcterms:W3CDTF">2010-03-01T15:15:49Z</dcterms:created>
  <dcterms:modified xsi:type="dcterms:W3CDTF">2010-03-01T16:23:35Z</dcterms:modified>
</cp:coreProperties>
</file>