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3F11B67D-5D14-40AB-AFB7-303BC18777BB}"/>
    <pc:docChg chg="custSel addSld modSld modMainMaster">
      <pc:chgData name="Manly Luscombe" userId="d66a401e1e7a39bf" providerId="LiveId" clId="{3F11B67D-5D14-40AB-AFB7-303BC18777BB}" dt="2023-02-24T00:39:50.032" v="648" actId="115"/>
      <pc:docMkLst>
        <pc:docMk/>
      </pc:docMkLst>
      <pc:sldChg chg="modTransition">
        <pc:chgData name="Manly Luscombe" userId="d66a401e1e7a39bf" providerId="LiveId" clId="{3F11B67D-5D14-40AB-AFB7-303BC18777BB}" dt="2023-02-24T00:20:53.349" v="632"/>
        <pc:sldMkLst>
          <pc:docMk/>
          <pc:sldMk cId="2583443918" sldId="256"/>
        </pc:sldMkLst>
      </pc:sldChg>
      <pc:sldChg chg="modSp mod modTransition">
        <pc:chgData name="Manly Luscombe" userId="d66a401e1e7a39bf" providerId="LiveId" clId="{3F11B67D-5D14-40AB-AFB7-303BC18777BB}" dt="2023-02-24T00:20:53.349" v="632"/>
        <pc:sldMkLst>
          <pc:docMk/>
          <pc:sldMk cId="39067336" sldId="257"/>
        </pc:sldMkLst>
        <pc:spChg chg="mod">
          <ac:chgData name="Manly Luscombe" userId="d66a401e1e7a39bf" providerId="LiveId" clId="{3F11B67D-5D14-40AB-AFB7-303BC18777BB}" dt="2023-02-24T00:17:12.918" v="541" actId="20577"/>
          <ac:spMkLst>
            <pc:docMk/>
            <pc:sldMk cId="39067336" sldId="257"/>
            <ac:spMk id="2" creationId="{795A07FC-3BE6-23D7-74AC-51116791618D}"/>
          </ac:spMkLst>
        </pc:spChg>
        <pc:spChg chg="mod">
          <ac:chgData name="Manly Luscombe" userId="d66a401e1e7a39bf" providerId="LiveId" clId="{3F11B67D-5D14-40AB-AFB7-303BC18777BB}" dt="2023-02-24T00:19:34.810" v="627" actId="255"/>
          <ac:spMkLst>
            <pc:docMk/>
            <pc:sldMk cId="39067336" sldId="257"/>
            <ac:spMk id="3" creationId="{CC4FCDDC-91C9-1469-6C61-246C63B85981}"/>
          </ac:spMkLst>
        </pc:spChg>
      </pc:sldChg>
      <pc:sldChg chg="modSp mod modTransition">
        <pc:chgData name="Manly Luscombe" userId="d66a401e1e7a39bf" providerId="LiveId" clId="{3F11B67D-5D14-40AB-AFB7-303BC18777BB}" dt="2023-02-24T00:20:53.349" v="632"/>
        <pc:sldMkLst>
          <pc:docMk/>
          <pc:sldMk cId="2866142030" sldId="258"/>
        </pc:sldMkLst>
        <pc:spChg chg="mod">
          <ac:chgData name="Manly Luscombe" userId="d66a401e1e7a39bf" providerId="LiveId" clId="{3F11B67D-5D14-40AB-AFB7-303BC18777BB}" dt="2023-02-23T23:44:59.439" v="48" actId="20577"/>
          <ac:spMkLst>
            <pc:docMk/>
            <pc:sldMk cId="2866142030" sldId="258"/>
            <ac:spMk id="3" creationId="{29DB0BE0-071C-25CD-181B-7F2DAB7256E7}"/>
          </ac:spMkLst>
        </pc:spChg>
      </pc:sldChg>
      <pc:sldChg chg="modSp add mod modTransition">
        <pc:chgData name="Manly Luscombe" userId="d66a401e1e7a39bf" providerId="LiveId" clId="{3F11B67D-5D14-40AB-AFB7-303BC18777BB}" dt="2023-02-24T00:20:53.349" v="632"/>
        <pc:sldMkLst>
          <pc:docMk/>
          <pc:sldMk cId="1479279933" sldId="259"/>
        </pc:sldMkLst>
        <pc:spChg chg="mod">
          <ac:chgData name="Manly Luscombe" userId="d66a401e1e7a39bf" providerId="LiveId" clId="{3F11B67D-5D14-40AB-AFB7-303BC18777BB}" dt="2023-02-23T23:47:40.045" v="86" actId="20577"/>
          <ac:spMkLst>
            <pc:docMk/>
            <pc:sldMk cId="1479279933" sldId="259"/>
            <ac:spMk id="2" creationId="{1681E677-B546-2014-DEA2-03C3CE356DB2}"/>
          </ac:spMkLst>
        </pc:spChg>
        <pc:spChg chg="mod">
          <ac:chgData name="Manly Luscombe" userId="d66a401e1e7a39bf" providerId="LiveId" clId="{3F11B67D-5D14-40AB-AFB7-303BC18777BB}" dt="2023-02-23T23:47:51.855" v="87" actId="115"/>
          <ac:spMkLst>
            <pc:docMk/>
            <pc:sldMk cId="1479279933" sldId="259"/>
            <ac:spMk id="3" creationId="{29DB0BE0-071C-25CD-181B-7F2DAB7256E7}"/>
          </ac:spMkLst>
        </pc:spChg>
      </pc:sldChg>
      <pc:sldChg chg="modSp add mod modTransition">
        <pc:chgData name="Manly Luscombe" userId="d66a401e1e7a39bf" providerId="LiveId" clId="{3F11B67D-5D14-40AB-AFB7-303BC18777BB}" dt="2023-02-24T00:20:53.349" v="632"/>
        <pc:sldMkLst>
          <pc:docMk/>
          <pc:sldMk cId="2131299402" sldId="260"/>
        </pc:sldMkLst>
        <pc:spChg chg="mod">
          <ac:chgData name="Manly Luscombe" userId="d66a401e1e7a39bf" providerId="LiveId" clId="{3F11B67D-5D14-40AB-AFB7-303BC18777BB}" dt="2023-02-23T23:48:40.973" v="115" actId="20577"/>
          <ac:spMkLst>
            <pc:docMk/>
            <pc:sldMk cId="2131299402" sldId="260"/>
            <ac:spMk id="2" creationId="{1681E677-B546-2014-DEA2-03C3CE356DB2}"/>
          </ac:spMkLst>
        </pc:spChg>
        <pc:spChg chg="mod">
          <ac:chgData name="Manly Luscombe" userId="d66a401e1e7a39bf" providerId="LiveId" clId="{3F11B67D-5D14-40AB-AFB7-303BC18777BB}" dt="2023-02-23T23:50:04.519" v="118" actId="255"/>
          <ac:spMkLst>
            <pc:docMk/>
            <pc:sldMk cId="2131299402" sldId="260"/>
            <ac:spMk id="3" creationId="{29DB0BE0-071C-25CD-181B-7F2DAB7256E7}"/>
          </ac:spMkLst>
        </pc:spChg>
      </pc:sldChg>
      <pc:sldChg chg="modSp add mod modTransition">
        <pc:chgData name="Manly Luscombe" userId="d66a401e1e7a39bf" providerId="LiveId" clId="{3F11B67D-5D14-40AB-AFB7-303BC18777BB}" dt="2023-02-24T00:20:53.349" v="632"/>
        <pc:sldMkLst>
          <pc:docMk/>
          <pc:sldMk cId="1049442682" sldId="261"/>
        </pc:sldMkLst>
        <pc:spChg chg="mod">
          <ac:chgData name="Manly Luscombe" userId="d66a401e1e7a39bf" providerId="LiveId" clId="{3F11B67D-5D14-40AB-AFB7-303BC18777BB}" dt="2023-02-23T23:51:59.090" v="122" actId="255"/>
          <ac:spMkLst>
            <pc:docMk/>
            <pc:sldMk cId="1049442682" sldId="261"/>
            <ac:spMk id="3" creationId="{29DB0BE0-071C-25CD-181B-7F2DAB7256E7}"/>
          </ac:spMkLst>
        </pc:spChg>
      </pc:sldChg>
      <pc:sldChg chg="modSp add mod modTransition">
        <pc:chgData name="Manly Luscombe" userId="d66a401e1e7a39bf" providerId="LiveId" clId="{3F11B67D-5D14-40AB-AFB7-303BC18777BB}" dt="2023-02-24T00:20:53.349" v="632"/>
        <pc:sldMkLst>
          <pc:docMk/>
          <pc:sldMk cId="776283446" sldId="262"/>
        </pc:sldMkLst>
        <pc:spChg chg="mod">
          <ac:chgData name="Manly Luscombe" userId="d66a401e1e7a39bf" providerId="LiveId" clId="{3F11B67D-5D14-40AB-AFB7-303BC18777BB}" dt="2023-02-23T23:53:05.411" v="147" actId="255"/>
          <ac:spMkLst>
            <pc:docMk/>
            <pc:sldMk cId="776283446" sldId="262"/>
            <ac:spMk id="2" creationId="{1681E677-B546-2014-DEA2-03C3CE356DB2}"/>
          </ac:spMkLst>
        </pc:spChg>
        <pc:spChg chg="mod">
          <ac:chgData name="Manly Luscombe" userId="d66a401e1e7a39bf" providerId="LiveId" clId="{3F11B67D-5D14-40AB-AFB7-303BC18777BB}" dt="2023-02-23T23:55:54.400" v="156" actId="20577"/>
          <ac:spMkLst>
            <pc:docMk/>
            <pc:sldMk cId="776283446" sldId="262"/>
            <ac:spMk id="3" creationId="{29DB0BE0-071C-25CD-181B-7F2DAB7256E7}"/>
          </ac:spMkLst>
        </pc:spChg>
      </pc:sldChg>
      <pc:sldChg chg="modSp add mod modTransition">
        <pc:chgData name="Manly Luscombe" userId="d66a401e1e7a39bf" providerId="LiveId" clId="{3F11B67D-5D14-40AB-AFB7-303BC18777BB}" dt="2023-02-24T00:20:53.349" v="632"/>
        <pc:sldMkLst>
          <pc:docMk/>
          <pc:sldMk cId="1646855680" sldId="263"/>
        </pc:sldMkLst>
        <pc:spChg chg="mod">
          <ac:chgData name="Manly Luscombe" userId="d66a401e1e7a39bf" providerId="LiveId" clId="{3F11B67D-5D14-40AB-AFB7-303BC18777BB}" dt="2023-02-23T23:57:42.340" v="167" actId="115"/>
          <ac:spMkLst>
            <pc:docMk/>
            <pc:sldMk cId="1646855680" sldId="263"/>
            <ac:spMk id="3" creationId="{29DB0BE0-071C-25CD-181B-7F2DAB7256E7}"/>
          </ac:spMkLst>
        </pc:spChg>
      </pc:sldChg>
      <pc:sldChg chg="modSp add mod modTransition">
        <pc:chgData name="Manly Luscombe" userId="d66a401e1e7a39bf" providerId="LiveId" clId="{3F11B67D-5D14-40AB-AFB7-303BC18777BB}" dt="2023-02-24T00:20:53.349" v="632"/>
        <pc:sldMkLst>
          <pc:docMk/>
          <pc:sldMk cId="3897994659" sldId="264"/>
        </pc:sldMkLst>
        <pc:spChg chg="mod">
          <ac:chgData name="Manly Luscombe" userId="d66a401e1e7a39bf" providerId="LiveId" clId="{3F11B67D-5D14-40AB-AFB7-303BC18777BB}" dt="2023-02-23T23:58:25.997" v="204" actId="20577"/>
          <ac:spMkLst>
            <pc:docMk/>
            <pc:sldMk cId="3897994659" sldId="264"/>
            <ac:spMk id="2" creationId="{1681E677-B546-2014-DEA2-03C3CE356DB2}"/>
          </ac:spMkLst>
        </pc:spChg>
        <pc:spChg chg="mod">
          <ac:chgData name="Manly Luscombe" userId="d66a401e1e7a39bf" providerId="LiveId" clId="{3F11B67D-5D14-40AB-AFB7-303BC18777BB}" dt="2023-02-24T00:00:47.305" v="209" actId="115"/>
          <ac:spMkLst>
            <pc:docMk/>
            <pc:sldMk cId="3897994659" sldId="264"/>
            <ac:spMk id="3" creationId="{29DB0BE0-071C-25CD-181B-7F2DAB7256E7}"/>
          </ac:spMkLst>
        </pc:spChg>
      </pc:sldChg>
      <pc:sldChg chg="modSp add mod modTransition">
        <pc:chgData name="Manly Luscombe" userId="d66a401e1e7a39bf" providerId="LiveId" clId="{3F11B67D-5D14-40AB-AFB7-303BC18777BB}" dt="2023-02-24T00:20:53.349" v="632"/>
        <pc:sldMkLst>
          <pc:docMk/>
          <pc:sldMk cId="1474062620" sldId="265"/>
        </pc:sldMkLst>
        <pc:spChg chg="mod">
          <ac:chgData name="Manly Luscombe" userId="d66a401e1e7a39bf" providerId="LiveId" clId="{3F11B67D-5D14-40AB-AFB7-303BC18777BB}" dt="2023-02-24T00:01:17.435" v="224" actId="20577"/>
          <ac:spMkLst>
            <pc:docMk/>
            <pc:sldMk cId="1474062620" sldId="265"/>
            <ac:spMk id="2" creationId="{1681E677-B546-2014-DEA2-03C3CE356DB2}"/>
          </ac:spMkLst>
        </pc:spChg>
        <pc:spChg chg="mod">
          <ac:chgData name="Manly Luscombe" userId="d66a401e1e7a39bf" providerId="LiveId" clId="{3F11B67D-5D14-40AB-AFB7-303BC18777BB}" dt="2023-02-24T00:03:12.947" v="334" actId="122"/>
          <ac:spMkLst>
            <pc:docMk/>
            <pc:sldMk cId="1474062620" sldId="265"/>
            <ac:spMk id="3" creationId="{29DB0BE0-071C-25CD-181B-7F2DAB7256E7}"/>
          </ac:spMkLst>
        </pc:spChg>
      </pc:sldChg>
      <pc:sldChg chg="modSp add mod modTransition">
        <pc:chgData name="Manly Luscombe" userId="d66a401e1e7a39bf" providerId="LiveId" clId="{3F11B67D-5D14-40AB-AFB7-303BC18777BB}" dt="2023-02-24T00:20:53.349" v="632"/>
        <pc:sldMkLst>
          <pc:docMk/>
          <pc:sldMk cId="2675015723" sldId="266"/>
        </pc:sldMkLst>
        <pc:spChg chg="mod">
          <ac:chgData name="Manly Luscombe" userId="d66a401e1e7a39bf" providerId="LiveId" clId="{3F11B67D-5D14-40AB-AFB7-303BC18777BB}" dt="2023-02-24T00:03:35.322" v="346" actId="20577"/>
          <ac:spMkLst>
            <pc:docMk/>
            <pc:sldMk cId="2675015723" sldId="266"/>
            <ac:spMk id="2" creationId="{1681E677-B546-2014-DEA2-03C3CE356DB2}"/>
          </ac:spMkLst>
        </pc:spChg>
        <pc:spChg chg="mod">
          <ac:chgData name="Manly Luscombe" userId="d66a401e1e7a39bf" providerId="LiveId" clId="{3F11B67D-5D14-40AB-AFB7-303BC18777BB}" dt="2023-02-24T00:05:15.373" v="349" actId="255"/>
          <ac:spMkLst>
            <pc:docMk/>
            <pc:sldMk cId="2675015723" sldId="266"/>
            <ac:spMk id="3" creationId="{29DB0BE0-071C-25CD-181B-7F2DAB7256E7}"/>
          </ac:spMkLst>
        </pc:spChg>
      </pc:sldChg>
      <pc:sldChg chg="modSp add mod modTransition">
        <pc:chgData name="Manly Luscombe" userId="d66a401e1e7a39bf" providerId="LiveId" clId="{3F11B67D-5D14-40AB-AFB7-303BC18777BB}" dt="2023-02-24T00:20:53.349" v="632"/>
        <pc:sldMkLst>
          <pc:docMk/>
          <pc:sldMk cId="1882559983" sldId="267"/>
        </pc:sldMkLst>
        <pc:spChg chg="mod">
          <ac:chgData name="Manly Luscombe" userId="d66a401e1e7a39bf" providerId="LiveId" clId="{3F11B67D-5D14-40AB-AFB7-303BC18777BB}" dt="2023-02-24T00:08:57.620" v="402" actId="20577"/>
          <ac:spMkLst>
            <pc:docMk/>
            <pc:sldMk cId="1882559983" sldId="267"/>
            <ac:spMk id="2" creationId="{1681E677-B546-2014-DEA2-03C3CE356DB2}"/>
          </ac:spMkLst>
        </pc:spChg>
        <pc:spChg chg="mod">
          <ac:chgData name="Manly Luscombe" userId="d66a401e1e7a39bf" providerId="LiveId" clId="{3F11B67D-5D14-40AB-AFB7-303BC18777BB}" dt="2023-02-24T00:12:46.368" v="415" actId="20577"/>
          <ac:spMkLst>
            <pc:docMk/>
            <pc:sldMk cId="1882559983" sldId="267"/>
            <ac:spMk id="3" creationId="{29DB0BE0-071C-25CD-181B-7F2DAB7256E7}"/>
          </ac:spMkLst>
        </pc:spChg>
      </pc:sldChg>
      <pc:sldChg chg="addSp modSp add mod modTransition">
        <pc:chgData name="Manly Luscombe" userId="d66a401e1e7a39bf" providerId="LiveId" clId="{3F11B67D-5D14-40AB-AFB7-303BC18777BB}" dt="2023-02-24T00:39:50.032" v="648" actId="115"/>
        <pc:sldMkLst>
          <pc:docMk/>
          <pc:sldMk cId="3877377705" sldId="268"/>
        </pc:sldMkLst>
        <pc:spChg chg="mod">
          <ac:chgData name="Manly Luscombe" userId="d66a401e1e7a39bf" providerId="LiveId" clId="{3F11B67D-5D14-40AB-AFB7-303BC18777BB}" dt="2023-02-24T00:39:50.032" v="648" actId="115"/>
          <ac:spMkLst>
            <pc:docMk/>
            <pc:sldMk cId="3877377705" sldId="268"/>
            <ac:spMk id="3" creationId="{29DB0BE0-071C-25CD-181B-7F2DAB7256E7}"/>
          </ac:spMkLst>
        </pc:spChg>
        <pc:picChg chg="add mod">
          <ac:chgData name="Manly Luscombe" userId="d66a401e1e7a39bf" providerId="LiveId" clId="{3F11B67D-5D14-40AB-AFB7-303BC18777BB}" dt="2023-02-24T00:39:12.608" v="647" actId="14100"/>
          <ac:picMkLst>
            <pc:docMk/>
            <pc:sldMk cId="3877377705" sldId="268"/>
            <ac:picMk id="4" creationId="{AF507C3B-7B99-6E76-304F-FA907846FDC6}"/>
          </ac:picMkLst>
        </pc:picChg>
      </pc:sldChg>
      <pc:sldMasterChg chg="modTransition modSldLayout">
        <pc:chgData name="Manly Luscombe" userId="d66a401e1e7a39bf" providerId="LiveId" clId="{3F11B67D-5D14-40AB-AFB7-303BC18777BB}" dt="2023-02-24T00:20:53.349" v="632"/>
        <pc:sldMasterMkLst>
          <pc:docMk/>
          <pc:sldMasterMk cId="1706198199" sldId="2147483648"/>
        </pc:sldMasterMkLst>
        <pc:sldLayoutChg chg="modTransition">
          <pc:chgData name="Manly Luscombe" userId="d66a401e1e7a39bf" providerId="LiveId" clId="{3F11B67D-5D14-40AB-AFB7-303BC18777BB}" dt="2023-02-24T00:20:53.349" v="632"/>
          <pc:sldLayoutMkLst>
            <pc:docMk/>
            <pc:sldMasterMk cId="1706198199" sldId="2147483648"/>
            <pc:sldLayoutMk cId="430214101" sldId="2147483649"/>
          </pc:sldLayoutMkLst>
        </pc:sldLayoutChg>
        <pc:sldLayoutChg chg="modTransition">
          <pc:chgData name="Manly Luscombe" userId="d66a401e1e7a39bf" providerId="LiveId" clId="{3F11B67D-5D14-40AB-AFB7-303BC18777BB}" dt="2023-02-24T00:20:53.349" v="632"/>
          <pc:sldLayoutMkLst>
            <pc:docMk/>
            <pc:sldMasterMk cId="1706198199" sldId="2147483648"/>
            <pc:sldLayoutMk cId="3181095401" sldId="2147483650"/>
          </pc:sldLayoutMkLst>
        </pc:sldLayoutChg>
        <pc:sldLayoutChg chg="modTransition">
          <pc:chgData name="Manly Luscombe" userId="d66a401e1e7a39bf" providerId="LiveId" clId="{3F11B67D-5D14-40AB-AFB7-303BC18777BB}" dt="2023-02-24T00:20:53.349" v="632"/>
          <pc:sldLayoutMkLst>
            <pc:docMk/>
            <pc:sldMasterMk cId="1706198199" sldId="2147483648"/>
            <pc:sldLayoutMk cId="201684729" sldId="2147483651"/>
          </pc:sldLayoutMkLst>
        </pc:sldLayoutChg>
        <pc:sldLayoutChg chg="modTransition">
          <pc:chgData name="Manly Luscombe" userId="d66a401e1e7a39bf" providerId="LiveId" clId="{3F11B67D-5D14-40AB-AFB7-303BC18777BB}" dt="2023-02-24T00:20:53.349" v="632"/>
          <pc:sldLayoutMkLst>
            <pc:docMk/>
            <pc:sldMasterMk cId="1706198199" sldId="2147483648"/>
            <pc:sldLayoutMk cId="2464026482" sldId="2147483652"/>
          </pc:sldLayoutMkLst>
        </pc:sldLayoutChg>
        <pc:sldLayoutChg chg="modTransition">
          <pc:chgData name="Manly Luscombe" userId="d66a401e1e7a39bf" providerId="LiveId" clId="{3F11B67D-5D14-40AB-AFB7-303BC18777BB}" dt="2023-02-24T00:20:53.349" v="632"/>
          <pc:sldLayoutMkLst>
            <pc:docMk/>
            <pc:sldMasterMk cId="1706198199" sldId="2147483648"/>
            <pc:sldLayoutMk cId="2706710236" sldId="2147483653"/>
          </pc:sldLayoutMkLst>
        </pc:sldLayoutChg>
        <pc:sldLayoutChg chg="modTransition">
          <pc:chgData name="Manly Luscombe" userId="d66a401e1e7a39bf" providerId="LiveId" clId="{3F11B67D-5D14-40AB-AFB7-303BC18777BB}" dt="2023-02-24T00:20:53.349" v="632"/>
          <pc:sldLayoutMkLst>
            <pc:docMk/>
            <pc:sldMasterMk cId="1706198199" sldId="2147483648"/>
            <pc:sldLayoutMk cId="2360455651" sldId="2147483654"/>
          </pc:sldLayoutMkLst>
        </pc:sldLayoutChg>
        <pc:sldLayoutChg chg="modTransition">
          <pc:chgData name="Manly Luscombe" userId="d66a401e1e7a39bf" providerId="LiveId" clId="{3F11B67D-5D14-40AB-AFB7-303BC18777BB}" dt="2023-02-24T00:20:53.349" v="632"/>
          <pc:sldLayoutMkLst>
            <pc:docMk/>
            <pc:sldMasterMk cId="1706198199" sldId="2147483648"/>
            <pc:sldLayoutMk cId="2788484274" sldId="2147483655"/>
          </pc:sldLayoutMkLst>
        </pc:sldLayoutChg>
        <pc:sldLayoutChg chg="modTransition">
          <pc:chgData name="Manly Luscombe" userId="d66a401e1e7a39bf" providerId="LiveId" clId="{3F11B67D-5D14-40AB-AFB7-303BC18777BB}" dt="2023-02-24T00:20:53.349" v="632"/>
          <pc:sldLayoutMkLst>
            <pc:docMk/>
            <pc:sldMasterMk cId="1706198199" sldId="2147483648"/>
            <pc:sldLayoutMk cId="1107206676" sldId="2147483656"/>
          </pc:sldLayoutMkLst>
        </pc:sldLayoutChg>
        <pc:sldLayoutChg chg="modTransition">
          <pc:chgData name="Manly Luscombe" userId="d66a401e1e7a39bf" providerId="LiveId" clId="{3F11B67D-5D14-40AB-AFB7-303BC18777BB}" dt="2023-02-24T00:20:53.349" v="632"/>
          <pc:sldLayoutMkLst>
            <pc:docMk/>
            <pc:sldMasterMk cId="1706198199" sldId="2147483648"/>
            <pc:sldLayoutMk cId="2261267526" sldId="2147483657"/>
          </pc:sldLayoutMkLst>
        </pc:sldLayoutChg>
        <pc:sldLayoutChg chg="modTransition">
          <pc:chgData name="Manly Luscombe" userId="d66a401e1e7a39bf" providerId="LiveId" clId="{3F11B67D-5D14-40AB-AFB7-303BC18777BB}" dt="2023-02-24T00:20:53.349" v="632"/>
          <pc:sldLayoutMkLst>
            <pc:docMk/>
            <pc:sldMasterMk cId="1706198199" sldId="2147483648"/>
            <pc:sldLayoutMk cId="2475955774" sldId="2147483658"/>
          </pc:sldLayoutMkLst>
        </pc:sldLayoutChg>
        <pc:sldLayoutChg chg="modTransition">
          <pc:chgData name="Manly Luscombe" userId="d66a401e1e7a39bf" providerId="LiveId" clId="{3F11B67D-5D14-40AB-AFB7-303BC18777BB}" dt="2023-02-24T00:20:53.349" v="632"/>
          <pc:sldLayoutMkLst>
            <pc:docMk/>
            <pc:sldMasterMk cId="1706198199" sldId="2147483648"/>
            <pc:sldLayoutMk cId="1896134160"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96471-3546-C6E4-D929-5404DCB1E0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61D0A4-26B8-9E61-026F-437F437CB2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C97544-D05C-C751-E342-D88BA0A56C03}"/>
              </a:ext>
            </a:extLst>
          </p:cNvPr>
          <p:cNvSpPr>
            <a:spLocks noGrp="1"/>
          </p:cNvSpPr>
          <p:nvPr>
            <p:ph type="dt" sz="half" idx="10"/>
          </p:nvPr>
        </p:nvSpPr>
        <p:spPr/>
        <p:txBody>
          <a:bodyPr/>
          <a:lstStyle/>
          <a:p>
            <a:fld id="{7F3F62D6-D866-45AE-BEC4-DDD83F26D5A7}" type="datetimeFigureOut">
              <a:rPr lang="en-US" smtClean="0"/>
              <a:t>2/23/2023</a:t>
            </a:fld>
            <a:endParaRPr lang="en-US"/>
          </a:p>
        </p:txBody>
      </p:sp>
      <p:sp>
        <p:nvSpPr>
          <p:cNvPr id="5" name="Footer Placeholder 4">
            <a:extLst>
              <a:ext uri="{FF2B5EF4-FFF2-40B4-BE49-F238E27FC236}">
                <a16:creationId xmlns:a16="http://schemas.microsoft.com/office/drawing/2014/main" id="{27F06F08-60E1-BF20-F1CD-4435D1D3E0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94B256-C559-BBB1-36CE-5D9590F448AA}"/>
              </a:ext>
            </a:extLst>
          </p:cNvPr>
          <p:cNvSpPr>
            <a:spLocks noGrp="1"/>
          </p:cNvSpPr>
          <p:nvPr>
            <p:ph type="sldNum" sz="quarter" idx="12"/>
          </p:nvPr>
        </p:nvSpPr>
        <p:spPr/>
        <p:txBody>
          <a:bodyPr/>
          <a:lstStyle/>
          <a:p>
            <a:fld id="{D709243F-8616-44AC-BB29-09408855EA18}" type="slidenum">
              <a:rPr lang="en-US" smtClean="0"/>
              <a:t>‹#›</a:t>
            </a:fld>
            <a:endParaRPr lang="en-US"/>
          </a:p>
        </p:txBody>
      </p:sp>
    </p:spTree>
    <p:extLst>
      <p:ext uri="{BB962C8B-B14F-4D97-AF65-F5344CB8AC3E}">
        <p14:creationId xmlns:p14="http://schemas.microsoft.com/office/powerpoint/2010/main" val="430214101"/>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B98CD-2597-65D4-CF16-1190A9A0905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FD68D7-C740-A86A-1CAF-FE9F14A483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408571-8B05-06C6-5C7F-21E3E86366FD}"/>
              </a:ext>
            </a:extLst>
          </p:cNvPr>
          <p:cNvSpPr>
            <a:spLocks noGrp="1"/>
          </p:cNvSpPr>
          <p:nvPr>
            <p:ph type="dt" sz="half" idx="10"/>
          </p:nvPr>
        </p:nvSpPr>
        <p:spPr/>
        <p:txBody>
          <a:bodyPr/>
          <a:lstStyle/>
          <a:p>
            <a:fld id="{7F3F62D6-D866-45AE-BEC4-DDD83F26D5A7}" type="datetimeFigureOut">
              <a:rPr lang="en-US" smtClean="0"/>
              <a:t>2/23/2023</a:t>
            </a:fld>
            <a:endParaRPr lang="en-US"/>
          </a:p>
        </p:txBody>
      </p:sp>
      <p:sp>
        <p:nvSpPr>
          <p:cNvPr id="5" name="Footer Placeholder 4">
            <a:extLst>
              <a:ext uri="{FF2B5EF4-FFF2-40B4-BE49-F238E27FC236}">
                <a16:creationId xmlns:a16="http://schemas.microsoft.com/office/drawing/2014/main" id="{CB02B7C9-454A-534E-A1DD-9D9871B6CA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9FB635-82C4-1A92-677B-6A39849226A9}"/>
              </a:ext>
            </a:extLst>
          </p:cNvPr>
          <p:cNvSpPr>
            <a:spLocks noGrp="1"/>
          </p:cNvSpPr>
          <p:nvPr>
            <p:ph type="sldNum" sz="quarter" idx="12"/>
          </p:nvPr>
        </p:nvSpPr>
        <p:spPr/>
        <p:txBody>
          <a:bodyPr/>
          <a:lstStyle/>
          <a:p>
            <a:fld id="{D709243F-8616-44AC-BB29-09408855EA18}" type="slidenum">
              <a:rPr lang="en-US" smtClean="0"/>
              <a:t>‹#›</a:t>
            </a:fld>
            <a:endParaRPr lang="en-US"/>
          </a:p>
        </p:txBody>
      </p:sp>
    </p:spTree>
    <p:extLst>
      <p:ext uri="{BB962C8B-B14F-4D97-AF65-F5344CB8AC3E}">
        <p14:creationId xmlns:p14="http://schemas.microsoft.com/office/powerpoint/2010/main" val="2475955774"/>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B17DF9-461E-6153-0D21-BEB4C8B3CC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E3199B-9BF3-0D44-D72E-0200A10904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9851C3-2701-E1B8-B8E9-A2CCC44529CE}"/>
              </a:ext>
            </a:extLst>
          </p:cNvPr>
          <p:cNvSpPr>
            <a:spLocks noGrp="1"/>
          </p:cNvSpPr>
          <p:nvPr>
            <p:ph type="dt" sz="half" idx="10"/>
          </p:nvPr>
        </p:nvSpPr>
        <p:spPr/>
        <p:txBody>
          <a:bodyPr/>
          <a:lstStyle/>
          <a:p>
            <a:fld id="{7F3F62D6-D866-45AE-BEC4-DDD83F26D5A7}" type="datetimeFigureOut">
              <a:rPr lang="en-US" smtClean="0"/>
              <a:t>2/23/2023</a:t>
            </a:fld>
            <a:endParaRPr lang="en-US"/>
          </a:p>
        </p:txBody>
      </p:sp>
      <p:sp>
        <p:nvSpPr>
          <p:cNvPr id="5" name="Footer Placeholder 4">
            <a:extLst>
              <a:ext uri="{FF2B5EF4-FFF2-40B4-BE49-F238E27FC236}">
                <a16:creationId xmlns:a16="http://schemas.microsoft.com/office/drawing/2014/main" id="{3AC308A4-4E6F-09F3-782C-B11BA0F329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91CE89-9E00-F875-D523-4B3A13F3F746}"/>
              </a:ext>
            </a:extLst>
          </p:cNvPr>
          <p:cNvSpPr>
            <a:spLocks noGrp="1"/>
          </p:cNvSpPr>
          <p:nvPr>
            <p:ph type="sldNum" sz="quarter" idx="12"/>
          </p:nvPr>
        </p:nvSpPr>
        <p:spPr/>
        <p:txBody>
          <a:bodyPr/>
          <a:lstStyle/>
          <a:p>
            <a:fld id="{D709243F-8616-44AC-BB29-09408855EA18}" type="slidenum">
              <a:rPr lang="en-US" smtClean="0"/>
              <a:t>‹#›</a:t>
            </a:fld>
            <a:endParaRPr lang="en-US"/>
          </a:p>
        </p:txBody>
      </p:sp>
    </p:spTree>
    <p:extLst>
      <p:ext uri="{BB962C8B-B14F-4D97-AF65-F5344CB8AC3E}">
        <p14:creationId xmlns:p14="http://schemas.microsoft.com/office/powerpoint/2010/main" val="1896134160"/>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70C61-7483-3F55-96EE-DFEB6598CD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1F88E5-1407-BFDC-52A3-3E52E5F774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D3EB1A-829C-DF46-DE0D-AE1982D4EB1C}"/>
              </a:ext>
            </a:extLst>
          </p:cNvPr>
          <p:cNvSpPr>
            <a:spLocks noGrp="1"/>
          </p:cNvSpPr>
          <p:nvPr>
            <p:ph type="dt" sz="half" idx="10"/>
          </p:nvPr>
        </p:nvSpPr>
        <p:spPr/>
        <p:txBody>
          <a:bodyPr/>
          <a:lstStyle/>
          <a:p>
            <a:fld id="{7F3F62D6-D866-45AE-BEC4-DDD83F26D5A7}" type="datetimeFigureOut">
              <a:rPr lang="en-US" smtClean="0"/>
              <a:t>2/23/2023</a:t>
            </a:fld>
            <a:endParaRPr lang="en-US"/>
          </a:p>
        </p:txBody>
      </p:sp>
      <p:sp>
        <p:nvSpPr>
          <p:cNvPr id="5" name="Footer Placeholder 4">
            <a:extLst>
              <a:ext uri="{FF2B5EF4-FFF2-40B4-BE49-F238E27FC236}">
                <a16:creationId xmlns:a16="http://schemas.microsoft.com/office/drawing/2014/main" id="{8F2EE0A5-9814-9AD5-69E5-FA7CB7C0D1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A3D210-53DA-EE7E-9043-3D5330D146D7}"/>
              </a:ext>
            </a:extLst>
          </p:cNvPr>
          <p:cNvSpPr>
            <a:spLocks noGrp="1"/>
          </p:cNvSpPr>
          <p:nvPr>
            <p:ph type="sldNum" sz="quarter" idx="12"/>
          </p:nvPr>
        </p:nvSpPr>
        <p:spPr/>
        <p:txBody>
          <a:bodyPr/>
          <a:lstStyle/>
          <a:p>
            <a:fld id="{D709243F-8616-44AC-BB29-09408855EA18}" type="slidenum">
              <a:rPr lang="en-US" smtClean="0"/>
              <a:t>‹#›</a:t>
            </a:fld>
            <a:endParaRPr lang="en-US"/>
          </a:p>
        </p:txBody>
      </p:sp>
    </p:spTree>
    <p:extLst>
      <p:ext uri="{BB962C8B-B14F-4D97-AF65-F5344CB8AC3E}">
        <p14:creationId xmlns:p14="http://schemas.microsoft.com/office/powerpoint/2010/main" val="3181095401"/>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B1CF7-42C8-5FA1-E38D-506EE4FE32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9C11CF-50CA-0CDE-D8E6-3C1466B33C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45C8F7-72BF-567A-5372-76976CC6E1B2}"/>
              </a:ext>
            </a:extLst>
          </p:cNvPr>
          <p:cNvSpPr>
            <a:spLocks noGrp="1"/>
          </p:cNvSpPr>
          <p:nvPr>
            <p:ph type="dt" sz="half" idx="10"/>
          </p:nvPr>
        </p:nvSpPr>
        <p:spPr/>
        <p:txBody>
          <a:bodyPr/>
          <a:lstStyle/>
          <a:p>
            <a:fld id="{7F3F62D6-D866-45AE-BEC4-DDD83F26D5A7}" type="datetimeFigureOut">
              <a:rPr lang="en-US" smtClean="0"/>
              <a:t>2/23/2023</a:t>
            </a:fld>
            <a:endParaRPr lang="en-US"/>
          </a:p>
        </p:txBody>
      </p:sp>
      <p:sp>
        <p:nvSpPr>
          <p:cNvPr id="5" name="Footer Placeholder 4">
            <a:extLst>
              <a:ext uri="{FF2B5EF4-FFF2-40B4-BE49-F238E27FC236}">
                <a16:creationId xmlns:a16="http://schemas.microsoft.com/office/drawing/2014/main" id="{4B15C37A-9A4A-0685-C32F-EBA6953BA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CF0F07-40CD-85F0-999A-C948B3ED2B11}"/>
              </a:ext>
            </a:extLst>
          </p:cNvPr>
          <p:cNvSpPr>
            <a:spLocks noGrp="1"/>
          </p:cNvSpPr>
          <p:nvPr>
            <p:ph type="sldNum" sz="quarter" idx="12"/>
          </p:nvPr>
        </p:nvSpPr>
        <p:spPr/>
        <p:txBody>
          <a:bodyPr/>
          <a:lstStyle/>
          <a:p>
            <a:fld id="{D709243F-8616-44AC-BB29-09408855EA18}" type="slidenum">
              <a:rPr lang="en-US" smtClean="0"/>
              <a:t>‹#›</a:t>
            </a:fld>
            <a:endParaRPr lang="en-US"/>
          </a:p>
        </p:txBody>
      </p:sp>
    </p:spTree>
    <p:extLst>
      <p:ext uri="{BB962C8B-B14F-4D97-AF65-F5344CB8AC3E}">
        <p14:creationId xmlns:p14="http://schemas.microsoft.com/office/powerpoint/2010/main" val="201684729"/>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6080-4A9B-DED3-4EC0-20EDD2BC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6740D6-BE19-8DD8-E9D4-762AFD08F8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9CEE37-01B1-EC43-EB0B-471A0033CB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B1A205-219C-2AEF-A672-95155ECC12F0}"/>
              </a:ext>
            </a:extLst>
          </p:cNvPr>
          <p:cNvSpPr>
            <a:spLocks noGrp="1"/>
          </p:cNvSpPr>
          <p:nvPr>
            <p:ph type="dt" sz="half" idx="10"/>
          </p:nvPr>
        </p:nvSpPr>
        <p:spPr/>
        <p:txBody>
          <a:bodyPr/>
          <a:lstStyle/>
          <a:p>
            <a:fld id="{7F3F62D6-D866-45AE-BEC4-DDD83F26D5A7}" type="datetimeFigureOut">
              <a:rPr lang="en-US" smtClean="0"/>
              <a:t>2/23/2023</a:t>
            </a:fld>
            <a:endParaRPr lang="en-US"/>
          </a:p>
        </p:txBody>
      </p:sp>
      <p:sp>
        <p:nvSpPr>
          <p:cNvPr id="6" name="Footer Placeholder 5">
            <a:extLst>
              <a:ext uri="{FF2B5EF4-FFF2-40B4-BE49-F238E27FC236}">
                <a16:creationId xmlns:a16="http://schemas.microsoft.com/office/drawing/2014/main" id="{D1BCE909-A55D-5894-F2A2-B6EE414AE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59F5D7-9D06-0B6D-E2B5-E3920D0304AD}"/>
              </a:ext>
            </a:extLst>
          </p:cNvPr>
          <p:cNvSpPr>
            <a:spLocks noGrp="1"/>
          </p:cNvSpPr>
          <p:nvPr>
            <p:ph type="sldNum" sz="quarter" idx="12"/>
          </p:nvPr>
        </p:nvSpPr>
        <p:spPr/>
        <p:txBody>
          <a:bodyPr/>
          <a:lstStyle/>
          <a:p>
            <a:fld id="{D709243F-8616-44AC-BB29-09408855EA18}" type="slidenum">
              <a:rPr lang="en-US" smtClean="0"/>
              <a:t>‹#›</a:t>
            </a:fld>
            <a:endParaRPr lang="en-US"/>
          </a:p>
        </p:txBody>
      </p:sp>
    </p:spTree>
    <p:extLst>
      <p:ext uri="{BB962C8B-B14F-4D97-AF65-F5344CB8AC3E}">
        <p14:creationId xmlns:p14="http://schemas.microsoft.com/office/powerpoint/2010/main" val="2464026482"/>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D2DA7-632E-BA9E-7D15-469AD0961DA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3B28ED-F7A1-C215-3CED-AE198E357D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C8BDF8-CABF-9CF0-A321-366C20D3EC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E88937-7D3D-1849-CAA7-ADDC69712B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310AEF-A4C4-84D3-1783-12EF500A9A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4171DB-0923-29AE-CA40-7A96CDA6BA3C}"/>
              </a:ext>
            </a:extLst>
          </p:cNvPr>
          <p:cNvSpPr>
            <a:spLocks noGrp="1"/>
          </p:cNvSpPr>
          <p:nvPr>
            <p:ph type="dt" sz="half" idx="10"/>
          </p:nvPr>
        </p:nvSpPr>
        <p:spPr/>
        <p:txBody>
          <a:bodyPr/>
          <a:lstStyle/>
          <a:p>
            <a:fld id="{7F3F62D6-D866-45AE-BEC4-DDD83F26D5A7}" type="datetimeFigureOut">
              <a:rPr lang="en-US" smtClean="0"/>
              <a:t>2/23/2023</a:t>
            </a:fld>
            <a:endParaRPr lang="en-US"/>
          </a:p>
        </p:txBody>
      </p:sp>
      <p:sp>
        <p:nvSpPr>
          <p:cNvPr id="8" name="Footer Placeholder 7">
            <a:extLst>
              <a:ext uri="{FF2B5EF4-FFF2-40B4-BE49-F238E27FC236}">
                <a16:creationId xmlns:a16="http://schemas.microsoft.com/office/drawing/2014/main" id="{0997B1E6-FEFA-FB4B-CCB9-DC33FC45955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62AA29-A4AA-590A-CAD9-3280D5DC5789}"/>
              </a:ext>
            </a:extLst>
          </p:cNvPr>
          <p:cNvSpPr>
            <a:spLocks noGrp="1"/>
          </p:cNvSpPr>
          <p:nvPr>
            <p:ph type="sldNum" sz="quarter" idx="12"/>
          </p:nvPr>
        </p:nvSpPr>
        <p:spPr/>
        <p:txBody>
          <a:bodyPr/>
          <a:lstStyle/>
          <a:p>
            <a:fld id="{D709243F-8616-44AC-BB29-09408855EA18}" type="slidenum">
              <a:rPr lang="en-US" smtClean="0"/>
              <a:t>‹#›</a:t>
            </a:fld>
            <a:endParaRPr lang="en-US"/>
          </a:p>
        </p:txBody>
      </p:sp>
    </p:spTree>
    <p:extLst>
      <p:ext uri="{BB962C8B-B14F-4D97-AF65-F5344CB8AC3E}">
        <p14:creationId xmlns:p14="http://schemas.microsoft.com/office/powerpoint/2010/main" val="2706710236"/>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33466-2651-7D32-2B00-D51722FCFE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B8557C-4CD3-5E6E-AF2F-136C71A7C4C3}"/>
              </a:ext>
            </a:extLst>
          </p:cNvPr>
          <p:cNvSpPr>
            <a:spLocks noGrp="1"/>
          </p:cNvSpPr>
          <p:nvPr>
            <p:ph type="dt" sz="half" idx="10"/>
          </p:nvPr>
        </p:nvSpPr>
        <p:spPr/>
        <p:txBody>
          <a:bodyPr/>
          <a:lstStyle/>
          <a:p>
            <a:fld id="{7F3F62D6-D866-45AE-BEC4-DDD83F26D5A7}" type="datetimeFigureOut">
              <a:rPr lang="en-US" smtClean="0"/>
              <a:t>2/23/2023</a:t>
            </a:fld>
            <a:endParaRPr lang="en-US"/>
          </a:p>
        </p:txBody>
      </p:sp>
      <p:sp>
        <p:nvSpPr>
          <p:cNvPr id="4" name="Footer Placeholder 3">
            <a:extLst>
              <a:ext uri="{FF2B5EF4-FFF2-40B4-BE49-F238E27FC236}">
                <a16:creationId xmlns:a16="http://schemas.microsoft.com/office/drawing/2014/main" id="{18D48D66-9E6D-AA10-6459-AEEF61488F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F9D29E-F1E7-802B-87D7-425D6169365B}"/>
              </a:ext>
            </a:extLst>
          </p:cNvPr>
          <p:cNvSpPr>
            <a:spLocks noGrp="1"/>
          </p:cNvSpPr>
          <p:nvPr>
            <p:ph type="sldNum" sz="quarter" idx="12"/>
          </p:nvPr>
        </p:nvSpPr>
        <p:spPr/>
        <p:txBody>
          <a:bodyPr/>
          <a:lstStyle/>
          <a:p>
            <a:fld id="{D709243F-8616-44AC-BB29-09408855EA18}" type="slidenum">
              <a:rPr lang="en-US" smtClean="0"/>
              <a:t>‹#›</a:t>
            </a:fld>
            <a:endParaRPr lang="en-US"/>
          </a:p>
        </p:txBody>
      </p:sp>
    </p:spTree>
    <p:extLst>
      <p:ext uri="{BB962C8B-B14F-4D97-AF65-F5344CB8AC3E}">
        <p14:creationId xmlns:p14="http://schemas.microsoft.com/office/powerpoint/2010/main" val="2360455651"/>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C215C2-1271-5D24-5277-6F36D0F2001D}"/>
              </a:ext>
            </a:extLst>
          </p:cNvPr>
          <p:cNvSpPr>
            <a:spLocks noGrp="1"/>
          </p:cNvSpPr>
          <p:nvPr>
            <p:ph type="dt" sz="half" idx="10"/>
          </p:nvPr>
        </p:nvSpPr>
        <p:spPr/>
        <p:txBody>
          <a:bodyPr/>
          <a:lstStyle/>
          <a:p>
            <a:fld id="{7F3F62D6-D866-45AE-BEC4-DDD83F26D5A7}" type="datetimeFigureOut">
              <a:rPr lang="en-US" smtClean="0"/>
              <a:t>2/23/2023</a:t>
            </a:fld>
            <a:endParaRPr lang="en-US"/>
          </a:p>
        </p:txBody>
      </p:sp>
      <p:sp>
        <p:nvSpPr>
          <p:cNvPr id="3" name="Footer Placeholder 2">
            <a:extLst>
              <a:ext uri="{FF2B5EF4-FFF2-40B4-BE49-F238E27FC236}">
                <a16:creationId xmlns:a16="http://schemas.microsoft.com/office/drawing/2014/main" id="{C18D2207-6F81-A8DE-340B-884FC40BF1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CB671A-BA23-D4F1-1824-80FBBA7CB857}"/>
              </a:ext>
            </a:extLst>
          </p:cNvPr>
          <p:cNvSpPr>
            <a:spLocks noGrp="1"/>
          </p:cNvSpPr>
          <p:nvPr>
            <p:ph type="sldNum" sz="quarter" idx="12"/>
          </p:nvPr>
        </p:nvSpPr>
        <p:spPr/>
        <p:txBody>
          <a:bodyPr/>
          <a:lstStyle/>
          <a:p>
            <a:fld id="{D709243F-8616-44AC-BB29-09408855EA18}" type="slidenum">
              <a:rPr lang="en-US" smtClean="0"/>
              <a:t>‹#›</a:t>
            </a:fld>
            <a:endParaRPr lang="en-US"/>
          </a:p>
        </p:txBody>
      </p:sp>
    </p:spTree>
    <p:extLst>
      <p:ext uri="{BB962C8B-B14F-4D97-AF65-F5344CB8AC3E}">
        <p14:creationId xmlns:p14="http://schemas.microsoft.com/office/powerpoint/2010/main" val="2788484274"/>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018FE-92E5-1E37-45DF-476B0D1107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B4C9B8-C7AC-CBEF-5B70-0638C04749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5E4BC3-5050-BA46-BFFF-3F6CD254E6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5D0694-DEEB-00B0-8DD2-DEFB540D6EFC}"/>
              </a:ext>
            </a:extLst>
          </p:cNvPr>
          <p:cNvSpPr>
            <a:spLocks noGrp="1"/>
          </p:cNvSpPr>
          <p:nvPr>
            <p:ph type="dt" sz="half" idx="10"/>
          </p:nvPr>
        </p:nvSpPr>
        <p:spPr/>
        <p:txBody>
          <a:bodyPr/>
          <a:lstStyle/>
          <a:p>
            <a:fld id="{7F3F62D6-D866-45AE-BEC4-DDD83F26D5A7}" type="datetimeFigureOut">
              <a:rPr lang="en-US" smtClean="0"/>
              <a:t>2/23/2023</a:t>
            </a:fld>
            <a:endParaRPr lang="en-US"/>
          </a:p>
        </p:txBody>
      </p:sp>
      <p:sp>
        <p:nvSpPr>
          <p:cNvPr id="6" name="Footer Placeholder 5">
            <a:extLst>
              <a:ext uri="{FF2B5EF4-FFF2-40B4-BE49-F238E27FC236}">
                <a16:creationId xmlns:a16="http://schemas.microsoft.com/office/drawing/2014/main" id="{22297ACF-AE30-705E-8536-C50BD8A777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2CD792-ABB1-6195-34C8-F6A7C671AC55}"/>
              </a:ext>
            </a:extLst>
          </p:cNvPr>
          <p:cNvSpPr>
            <a:spLocks noGrp="1"/>
          </p:cNvSpPr>
          <p:nvPr>
            <p:ph type="sldNum" sz="quarter" idx="12"/>
          </p:nvPr>
        </p:nvSpPr>
        <p:spPr/>
        <p:txBody>
          <a:bodyPr/>
          <a:lstStyle/>
          <a:p>
            <a:fld id="{D709243F-8616-44AC-BB29-09408855EA18}" type="slidenum">
              <a:rPr lang="en-US" smtClean="0"/>
              <a:t>‹#›</a:t>
            </a:fld>
            <a:endParaRPr lang="en-US"/>
          </a:p>
        </p:txBody>
      </p:sp>
    </p:spTree>
    <p:extLst>
      <p:ext uri="{BB962C8B-B14F-4D97-AF65-F5344CB8AC3E}">
        <p14:creationId xmlns:p14="http://schemas.microsoft.com/office/powerpoint/2010/main" val="1107206676"/>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0ECD4-1955-A58A-5969-807C89B4DB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586C9A-9943-66FB-B98E-B408502799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180ADE-4F9B-4CA4-E65C-1282B1CC12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8FEBA0-4789-4F50-5C35-E36EA7A3F229}"/>
              </a:ext>
            </a:extLst>
          </p:cNvPr>
          <p:cNvSpPr>
            <a:spLocks noGrp="1"/>
          </p:cNvSpPr>
          <p:nvPr>
            <p:ph type="dt" sz="half" idx="10"/>
          </p:nvPr>
        </p:nvSpPr>
        <p:spPr/>
        <p:txBody>
          <a:bodyPr/>
          <a:lstStyle/>
          <a:p>
            <a:fld id="{7F3F62D6-D866-45AE-BEC4-DDD83F26D5A7}" type="datetimeFigureOut">
              <a:rPr lang="en-US" smtClean="0"/>
              <a:t>2/23/2023</a:t>
            </a:fld>
            <a:endParaRPr lang="en-US"/>
          </a:p>
        </p:txBody>
      </p:sp>
      <p:sp>
        <p:nvSpPr>
          <p:cNvPr id="6" name="Footer Placeholder 5">
            <a:extLst>
              <a:ext uri="{FF2B5EF4-FFF2-40B4-BE49-F238E27FC236}">
                <a16:creationId xmlns:a16="http://schemas.microsoft.com/office/drawing/2014/main" id="{24E58BF3-8297-FD03-31D0-01F2021057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1BAB90-1F73-D13F-D389-1DBC6C91CE0A}"/>
              </a:ext>
            </a:extLst>
          </p:cNvPr>
          <p:cNvSpPr>
            <a:spLocks noGrp="1"/>
          </p:cNvSpPr>
          <p:nvPr>
            <p:ph type="sldNum" sz="quarter" idx="12"/>
          </p:nvPr>
        </p:nvSpPr>
        <p:spPr/>
        <p:txBody>
          <a:bodyPr/>
          <a:lstStyle/>
          <a:p>
            <a:fld id="{D709243F-8616-44AC-BB29-09408855EA18}" type="slidenum">
              <a:rPr lang="en-US" smtClean="0"/>
              <a:t>‹#›</a:t>
            </a:fld>
            <a:endParaRPr lang="en-US"/>
          </a:p>
        </p:txBody>
      </p:sp>
    </p:spTree>
    <p:extLst>
      <p:ext uri="{BB962C8B-B14F-4D97-AF65-F5344CB8AC3E}">
        <p14:creationId xmlns:p14="http://schemas.microsoft.com/office/powerpoint/2010/main" val="2261267526"/>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7DBE31-0D52-60C5-98D2-D066034ABA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62B417-E760-822E-60AD-64AC4B246D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723BC8-4BE1-8DE2-4D55-F037FD3E6D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F62D6-D866-45AE-BEC4-DDD83F26D5A7}" type="datetimeFigureOut">
              <a:rPr lang="en-US" smtClean="0"/>
              <a:t>2/23/2023</a:t>
            </a:fld>
            <a:endParaRPr lang="en-US"/>
          </a:p>
        </p:txBody>
      </p:sp>
      <p:sp>
        <p:nvSpPr>
          <p:cNvPr id="5" name="Footer Placeholder 4">
            <a:extLst>
              <a:ext uri="{FF2B5EF4-FFF2-40B4-BE49-F238E27FC236}">
                <a16:creationId xmlns:a16="http://schemas.microsoft.com/office/drawing/2014/main" id="{70A6D818-C2D2-401D-42F8-DA2565D51B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49A9E7-68CE-9965-A2A8-CF3869CDC6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09243F-8616-44AC-BB29-09408855EA18}" type="slidenum">
              <a:rPr lang="en-US" smtClean="0"/>
              <a:t>‹#›</a:t>
            </a:fld>
            <a:endParaRPr lang="en-US"/>
          </a:p>
        </p:txBody>
      </p:sp>
    </p:spTree>
    <p:extLst>
      <p:ext uri="{BB962C8B-B14F-4D97-AF65-F5344CB8AC3E}">
        <p14:creationId xmlns:p14="http://schemas.microsoft.com/office/powerpoint/2010/main" val="1706198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2D659DA-6B5E-6DFC-3B93-6F9E604F1612}"/>
              </a:ext>
            </a:extLst>
          </p:cNvPr>
          <p:cNvSpPr>
            <a:spLocks noGrp="1"/>
          </p:cNvSpPr>
          <p:nvPr>
            <p:ph type="subTitle" idx="1"/>
          </p:nvPr>
        </p:nvSpPr>
        <p:spPr/>
        <p:txBody>
          <a:bodyPr/>
          <a:lstStyle/>
          <a:p>
            <a:endParaRPr lang="en-US"/>
          </a:p>
        </p:txBody>
      </p:sp>
      <p:pic>
        <p:nvPicPr>
          <p:cNvPr id="7" name="Picture 6">
            <a:extLst>
              <a:ext uri="{FF2B5EF4-FFF2-40B4-BE49-F238E27FC236}">
                <a16:creationId xmlns:a16="http://schemas.microsoft.com/office/drawing/2014/main" id="{049A6E18-5127-8B9F-8471-DB4C63E71A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14"/>
            <a:ext cx="12192000" cy="6853586"/>
          </a:xfrm>
          <a:prstGeom prst="rect">
            <a:avLst/>
          </a:prstGeom>
        </p:spPr>
      </p:pic>
      <p:sp>
        <p:nvSpPr>
          <p:cNvPr id="2" name="Title 1">
            <a:extLst>
              <a:ext uri="{FF2B5EF4-FFF2-40B4-BE49-F238E27FC236}">
                <a16:creationId xmlns:a16="http://schemas.microsoft.com/office/drawing/2014/main" id="{22D7D482-5E4E-C710-B81D-24A814C73185}"/>
              </a:ext>
            </a:extLst>
          </p:cNvPr>
          <p:cNvSpPr>
            <a:spLocks noGrp="1"/>
          </p:cNvSpPr>
          <p:nvPr>
            <p:ph type="ctrTitle"/>
          </p:nvPr>
        </p:nvSpPr>
        <p:spPr>
          <a:xfrm>
            <a:off x="1072055" y="346077"/>
            <a:ext cx="6385035" cy="1655761"/>
          </a:xfrm>
        </p:spPr>
        <p:txBody>
          <a:bodyPr>
            <a:noAutofit/>
          </a:bodyPr>
          <a:lstStyle/>
          <a:p>
            <a:pPr algn="l"/>
            <a:r>
              <a:rPr lang="en-US" sz="6600" b="1" dirty="0">
                <a:solidFill>
                  <a:schemeClr val="bg1"/>
                </a:solidFill>
                <a:latin typeface="Algerian" panose="04020705040A02060702" pitchFamily="82" charset="0"/>
              </a:rPr>
              <a:t>Who wrote </a:t>
            </a:r>
            <a:br>
              <a:rPr lang="en-US" sz="6600" b="1" dirty="0">
                <a:solidFill>
                  <a:schemeClr val="bg1"/>
                </a:solidFill>
                <a:latin typeface="Algerian" panose="04020705040A02060702" pitchFamily="82" charset="0"/>
              </a:rPr>
            </a:br>
            <a:r>
              <a:rPr lang="en-US" sz="6600" b="1" dirty="0">
                <a:solidFill>
                  <a:schemeClr val="bg1"/>
                </a:solidFill>
                <a:latin typeface="Algerian" panose="04020705040A02060702" pitchFamily="82" charset="0"/>
              </a:rPr>
              <a:t>the Bible?</a:t>
            </a:r>
          </a:p>
        </p:txBody>
      </p:sp>
    </p:spTree>
    <p:extLst>
      <p:ext uri="{BB962C8B-B14F-4D97-AF65-F5344CB8AC3E}">
        <p14:creationId xmlns:p14="http://schemas.microsoft.com/office/powerpoint/2010/main" val="2583443918"/>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1E677-B546-2014-DEA2-03C3CE356DB2}"/>
              </a:ext>
            </a:extLst>
          </p:cNvPr>
          <p:cNvSpPr>
            <a:spLocks noGrp="1"/>
          </p:cNvSpPr>
          <p:nvPr>
            <p:ph type="title"/>
          </p:nvPr>
        </p:nvSpPr>
        <p:spPr/>
        <p:txBody>
          <a:bodyPr>
            <a:normAutofit/>
          </a:bodyPr>
          <a:lstStyle/>
          <a:p>
            <a:r>
              <a:rPr lang="en-US" sz="4000" dirty="0">
                <a:solidFill>
                  <a:schemeClr val="bg1"/>
                </a:solidFill>
              </a:rPr>
              <a:t>CREED WRITERS DID </a:t>
            </a:r>
            <a:r>
              <a:rPr lang="en-US" sz="4000" b="1" u="sng" dirty="0">
                <a:solidFill>
                  <a:schemeClr val="bg1"/>
                </a:solidFill>
              </a:rPr>
              <a:t>NOT</a:t>
            </a:r>
            <a:r>
              <a:rPr lang="en-US" sz="4000" dirty="0">
                <a:solidFill>
                  <a:schemeClr val="bg1"/>
                </a:solidFill>
              </a:rPr>
              <a:t> WRITE THE BIBLE</a:t>
            </a:r>
          </a:p>
        </p:txBody>
      </p:sp>
      <p:sp>
        <p:nvSpPr>
          <p:cNvPr id="3" name="Content Placeholder 2">
            <a:extLst>
              <a:ext uri="{FF2B5EF4-FFF2-40B4-BE49-F238E27FC236}">
                <a16:creationId xmlns:a16="http://schemas.microsoft.com/office/drawing/2014/main" id="{29DB0BE0-071C-25CD-181B-7F2DAB7256E7}"/>
              </a:ext>
            </a:extLst>
          </p:cNvPr>
          <p:cNvSpPr>
            <a:spLocks noGrp="1"/>
          </p:cNvSpPr>
          <p:nvPr>
            <p:ph idx="1"/>
          </p:nvPr>
        </p:nvSpPr>
        <p:spPr/>
        <p:txBody>
          <a:bodyPr>
            <a:normAutofit/>
          </a:bodyPr>
          <a:lstStyle/>
          <a:p>
            <a:pPr marR="0" algn="l" rtl="0"/>
            <a:r>
              <a:rPr lang="en-US" sz="2400" b="0" i="0" u="none" strike="noStrike" baseline="0" dirty="0">
                <a:solidFill>
                  <a:schemeClr val="bg1"/>
                </a:solidFill>
                <a:latin typeface="Verdana" panose="020B0604030504040204" pitchFamily="34" charset="0"/>
              </a:rPr>
              <a:t>(Revelation 22:18)  For I testify to everyone who hears the words of the prophecy of this book: If anyone adds to these things, God will add to him the plagues that are written in this book;</a:t>
            </a:r>
          </a:p>
          <a:p>
            <a:pPr marR="0" algn="l" rtl="0"/>
            <a:r>
              <a:rPr lang="en-US" sz="2400" b="0" i="0" u="none" strike="noStrike" baseline="0" dirty="0">
                <a:solidFill>
                  <a:schemeClr val="bg1"/>
                </a:solidFill>
                <a:latin typeface="Verdana" panose="020B0604030504040204" pitchFamily="34" charset="0"/>
              </a:rPr>
              <a:t>(Revelation 22:19)  and if anyone takes away from the words of the book of this prophecy, God shall take away his part from the Book of Life, from the holy city, and </a:t>
            </a:r>
            <a:r>
              <a:rPr lang="en-US" sz="2400" b="0" i="1" u="none" strike="noStrike" baseline="0" dirty="0">
                <a:solidFill>
                  <a:schemeClr val="bg1"/>
                </a:solidFill>
                <a:latin typeface="Verdana" panose="020B0604030504040204" pitchFamily="34" charset="0"/>
              </a:rPr>
              <a:t>from</a:t>
            </a:r>
            <a:r>
              <a:rPr lang="en-US" sz="2400" b="0" i="0" u="none" strike="noStrike" baseline="0" dirty="0">
                <a:solidFill>
                  <a:schemeClr val="bg1"/>
                </a:solidFill>
                <a:latin typeface="Verdana" panose="020B0604030504040204" pitchFamily="34" charset="0"/>
              </a:rPr>
              <a:t> the things which are written in this book.</a:t>
            </a:r>
          </a:p>
          <a:p>
            <a:pPr marR="0" algn="ctr" rtl="0"/>
            <a:r>
              <a:rPr lang="en-US" sz="2400" b="0" i="0" u="none" strike="noStrike" baseline="0" dirty="0">
                <a:solidFill>
                  <a:schemeClr val="bg1"/>
                </a:solidFill>
                <a:latin typeface="Verdana" panose="020B0604030504040204" pitchFamily="34" charset="0"/>
              </a:rPr>
              <a:t>MORE THAN THE BIBLE = TOO MUCH</a:t>
            </a:r>
          </a:p>
          <a:p>
            <a:pPr marR="0" algn="ctr" rtl="0"/>
            <a:r>
              <a:rPr lang="en-US" sz="2400" dirty="0">
                <a:solidFill>
                  <a:schemeClr val="bg1"/>
                </a:solidFill>
                <a:latin typeface="Verdana" panose="020B0604030504040204" pitchFamily="34" charset="0"/>
              </a:rPr>
              <a:t>LESS THAN THE BIBLE = TOO LITTLE</a:t>
            </a:r>
          </a:p>
          <a:p>
            <a:pPr marR="0" algn="ctr" rtl="0"/>
            <a:r>
              <a:rPr lang="en-US" sz="2400" b="0" i="0" u="none" strike="noStrike" baseline="0" dirty="0">
                <a:solidFill>
                  <a:schemeClr val="bg1"/>
                </a:solidFill>
                <a:latin typeface="Verdana" panose="020B0604030504040204" pitchFamily="34" charset="0"/>
              </a:rPr>
              <a:t>SAME AS THE BIBLE = NOT NEEDED</a:t>
            </a:r>
          </a:p>
        </p:txBody>
      </p:sp>
    </p:spTree>
    <p:extLst>
      <p:ext uri="{BB962C8B-B14F-4D97-AF65-F5344CB8AC3E}">
        <p14:creationId xmlns:p14="http://schemas.microsoft.com/office/powerpoint/2010/main" val="1474062620"/>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1E677-B546-2014-DEA2-03C3CE356DB2}"/>
              </a:ext>
            </a:extLst>
          </p:cNvPr>
          <p:cNvSpPr>
            <a:spLocks noGrp="1"/>
          </p:cNvSpPr>
          <p:nvPr>
            <p:ph type="title"/>
          </p:nvPr>
        </p:nvSpPr>
        <p:spPr/>
        <p:txBody>
          <a:bodyPr>
            <a:normAutofit/>
          </a:bodyPr>
          <a:lstStyle/>
          <a:p>
            <a:r>
              <a:rPr lang="en-US" sz="4000" dirty="0">
                <a:solidFill>
                  <a:schemeClr val="bg1"/>
                </a:solidFill>
              </a:rPr>
              <a:t>HYPOCRITES DID </a:t>
            </a:r>
            <a:r>
              <a:rPr lang="en-US" sz="4000" b="1" u="sng" dirty="0">
                <a:solidFill>
                  <a:schemeClr val="bg1"/>
                </a:solidFill>
              </a:rPr>
              <a:t>NOT</a:t>
            </a:r>
            <a:r>
              <a:rPr lang="en-US" sz="4000" dirty="0">
                <a:solidFill>
                  <a:schemeClr val="bg1"/>
                </a:solidFill>
              </a:rPr>
              <a:t> WRITE THE BIBLE</a:t>
            </a:r>
          </a:p>
        </p:txBody>
      </p:sp>
      <p:sp>
        <p:nvSpPr>
          <p:cNvPr id="3" name="Content Placeholder 2">
            <a:extLst>
              <a:ext uri="{FF2B5EF4-FFF2-40B4-BE49-F238E27FC236}">
                <a16:creationId xmlns:a16="http://schemas.microsoft.com/office/drawing/2014/main" id="{29DB0BE0-071C-25CD-181B-7F2DAB7256E7}"/>
              </a:ext>
            </a:extLst>
          </p:cNvPr>
          <p:cNvSpPr>
            <a:spLocks noGrp="1"/>
          </p:cNvSpPr>
          <p:nvPr>
            <p:ph idx="1"/>
          </p:nvPr>
        </p:nvSpPr>
        <p:spPr/>
        <p:txBody>
          <a:bodyPr>
            <a:normAutofit/>
          </a:bodyPr>
          <a:lstStyle/>
          <a:p>
            <a:pPr marR="0" algn="l" rtl="0"/>
            <a:r>
              <a:rPr lang="en-US" sz="2400" b="0" i="0" u="none" strike="noStrike" baseline="0" dirty="0">
                <a:solidFill>
                  <a:schemeClr val="bg1"/>
                </a:solidFill>
                <a:latin typeface="Verdana" panose="020B0604030504040204" pitchFamily="34" charset="0"/>
              </a:rPr>
              <a:t>(Matthew 23:13)  "But woe to you, scribes and Pharisees, hypocrites! For you shut up the kingdom of heaven against men; for you neither go in yourselves, nor do you allow those who are entering to go in.</a:t>
            </a:r>
          </a:p>
          <a:p>
            <a:pPr marR="0" algn="l" rtl="0"/>
            <a:r>
              <a:rPr lang="en-US" sz="2400" b="0" i="0" u="none" strike="noStrike" baseline="0" dirty="0">
                <a:solidFill>
                  <a:schemeClr val="bg1"/>
                </a:solidFill>
                <a:latin typeface="Verdana" panose="020B0604030504040204" pitchFamily="34" charset="0"/>
              </a:rPr>
              <a:t>(Matthew 23:14)  Woe to you, scribes and Pharisees, hypocrites! For you devour widows' houses, and for a pretense make long prayers. Therefore you will receive greater condemnation.</a:t>
            </a:r>
          </a:p>
          <a:p>
            <a:pPr marR="0" algn="l" rtl="0"/>
            <a:r>
              <a:rPr lang="en-US" sz="2400" b="0" i="0" u="none" strike="noStrike" baseline="0" dirty="0">
                <a:solidFill>
                  <a:schemeClr val="bg1"/>
                </a:solidFill>
                <a:latin typeface="Verdana" panose="020B0604030504040204" pitchFamily="34" charset="0"/>
              </a:rPr>
              <a:t>(Matthew 23:15)  "Woe to you, scribes and Pharisees, hypocrites! For you travel land and sea to win one proselyte, and when he is won, you make him twice as much a son of hell as yourselves.</a:t>
            </a:r>
          </a:p>
        </p:txBody>
      </p:sp>
    </p:spTree>
    <p:extLst>
      <p:ext uri="{BB962C8B-B14F-4D97-AF65-F5344CB8AC3E}">
        <p14:creationId xmlns:p14="http://schemas.microsoft.com/office/powerpoint/2010/main" val="2675015723"/>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1E677-B546-2014-DEA2-03C3CE356DB2}"/>
              </a:ext>
            </a:extLst>
          </p:cNvPr>
          <p:cNvSpPr>
            <a:spLocks noGrp="1"/>
          </p:cNvSpPr>
          <p:nvPr>
            <p:ph type="title"/>
          </p:nvPr>
        </p:nvSpPr>
        <p:spPr/>
        <p:txBody>
          <a:bodyPr>
            <a:normAutofit/>
          </a:bodyPr>
          <a:lstStyle/>
          <a:p>
            <a:r>
              <a:rPr lang="en-US" sz="4000" dirty="0">
                <a:solidFill>
                  <a:schemeClr val="bg1"/>
                </a:solidFill>
              </a:rPr>
              <a:t>WHO </a:t>
            </a:r>
            <a:r>
              <a:rPr lang="en-US" sz="4000" u="sng" dirty="0">
                <a:solidFill>
                  <a:schemeClr val="bg1"/>
                </a:solidFill>
              </a:rPr>
              <a:t>DID</a:t>
            </a:r>
            <a:r>
              <a:rPr lang="en-US" sz="4000" dirty="0">
                <a:solidFill>
                  <a:schemeClr val="bg1"/>
                </a:solidFill>
              </a:rPr>
              <a:t> WRITE THE BIBLE?</a:t>
            </a:r>
          </a:p>
        </p:txBody>
      </p:sp>
      <p:sp>
        <p:nvSpPr>
          <p:cNvPr id="3" name="Content Placeholder 2">
            <a:extLst>
              <a:ext uri="{FF2B5EF4-FFF2-40B4-BE49-F238E27FC236}">
                <a16:creationId xmlns:a16="http://schemas.microsoft.com/office/drawing/2014/main" id="{29DB0BE0-071C-25CD-181B-7F2DAB7256E7}"/>
              </a:ext>
            </a:extLst>
          </p:cNvPr>
          <p:cNvSpPr>
            <a:spLocks noGrp="1"/>
          </p:cNvSpPr>
          <p:nvPr>
            <p:ph idx="1"/>
          </p:nvPr>
        </p:nvSpPr>
        <p:spPr/>
        <p:txBody>
          <a:bodyPr>
            <a:normAutofit/>
          </a:bodyPr>
          <a:lstStyle/>
          <a:p>
            <a:pPr marR="0" algn="l" rtl="0"/>
            <a:r>
              <a:rPr lang="en-US" sz="3600" b="0" i="0" u="none" strike="noStrike" baseline="0" dirty="0">
                <a:solidFill>
                  <a:schemeClr val="bg1"/>
                </a:solidFill>
                <a:latin typeface="Verdana" panose="020B0604030504040204" pitchFamily="34" charset="0"/>
              </a:rPr>
              <a:t>(2 Peter 1:21)  for prophecy never came by the will of man, but </a:t>
            </a:r>
            <a:r>
              <a:rPr lang="en-US" sz="3600" b="0" i="0" u="sng" strike="noStrike" baseline="0" dirty="0">
                <a:solidFill>
                  <a:schemeClr val="bg1"/>
                </a:solidFill>
                <a:latin typeface="Verdana" panose="020B0604030504040204" pitchFamily="34" charset="0"/>
              </a:rPr>
              <a:t>holy men of God </a:t>
            </a:r>
            <a:r>
              <a:rPr lang="en-US" sz="3600" b="0" i="0" u="none" strike="noStrike" baseline="0" dirty="0">
                <a:solidFill>
                  <a:schemeClr val="bg1"/>
                </a:solidFill>
                <a:latin typeface="Verdana" panose="020B0604030504040204" pitchFamily="34" charset="0"/>
              </a:rPr>
              <a:t>spoke </a:t>
            </a:r>
            <a:r>
              <a:rPr lang="en-US" sz="3600" b="0" i="1" u="none" strike="noStrike" baseline="0" dirty="0">
                <a:solidFill>
                  <a:schemeClr val="bg1"/>
                </a:solidFill>
                <a:latin typeface="Verdana" panose="020B0604030504040204" pitchFamily="34" charset="0"/>
              </a:rPr>
              <a:t>as they were</a:t>
            </a:r>
            <a:r>
              <a:rPr lang="en-US" sz="3600" b="0" i="0" u="none" strike="noStrike" baseline="0" dirty="0">
                <a:solidFill>
                  <a:schemeClr val="bg1"/>
                </a:solidFill>
                <a:latin typeface="Verdana" panose="020B0604030504040204" pitchFamily="34" charset="0"/>
              </a:rPr>
              <a:t> moved by the Holy Spirit.</a:t>
            </a:r>
          </a:p>
          <a:p>
            <a:pPr marR="0" algn="l" rtl="0"/>
            <a:endParaRPr lang="en-US" sz="3600" b="0" i="0" u="none" strike="noStrike" baseline="0" dirty="0">
              <a:solidFill>
                <a:schemeClr val="bg1"/>
              </a:solidFill>
              <a:latin typeface="Verdana" panose="020B0604030504040204" pitchFamily="34" charset="0"/>
            </a:endParaRPr>
          </a:p>
          <a:p>
            <a:r>
              <a:rPr lang="en-US" sz="3600" b="0" i="0" u="none" strike="noStrike" baseline="0" dirty="0">
                <a:solidFill>
                  <a:schemeClr val="bg1"/>
                </a:solidFill>
                <a:latin typeface="Verdana" panose="020B0604030504040204" pitchFamily="34" charset="0"/>
              </a:rPr>
              <a:t>(2 Timothy 3:16)  All Scripture </a:t>
            </a:r>
            <a:r>
              <a:rPr lang="en-US" sz="3600" b="0" i="1" u="none" strike="noStrike" baseline="0" dirty="0">
                <a:solidFill>
                  <a:schemeClr val="bg1"/>
                </a:solidFill>
                <a:latin typeface="Verdana" panose="020B0604030504040204" pitchFamily="34" charset="0"/>
              </a:rPr>
              <a:t>is</a:t>
            </a:r>
            <a:r>
              <a:rPr lang="en-US" sz="3600" b="0" i="0" u="none" strike="noStrike" baseline="0" dirty="0">
                <a:solidFill>
                  <a:schemeClr val="bg1"/>
                </a:solidFill>
                <a:latin typeface="Verdana" panose="020B0604030504040204" pitchFamily="34" charset="0"/>
              </a:rPr>
              <a:t> given by </a:t>
            </a:r>
            <a:r>
              <a:rPr lang="en-US" sz="3600" b="0" i="0" u="sng" strike="noStrike" baseline="0" dirty="0">
                <a:solidFill>
                  <a:schemeClr val="bg1"/>
                </a:solidFill>
                <a:latin typeface="Verdana" panose="020B0604030504040204" pitchFamily="34" charset="0"/>
              </a:rPr>
              <a:t>inspiration of God</a:t>
            </a:r>
            <a:r>
              <a:rPr lang="en-US" sz="3600" b="0" i="0" u="none" strike="noStrike" baseline="0" dirty="0">
                <a:solidFill>
                  <a:schemeClr val="bg1"/>
                </a:solidFill>
                <a:latin typeface="Verdana" panose="020B0604030504040204" pitchFamily="34" charset="0"/>
              </a:rPr>
              <a:t>, and </a:t>
            </a:r>
            <a:r>
              <a:rPr lang="en-US" sz="3600" b="0" i="1" u="none" strike="noStrike" baseline="0" dirty="0">
                <a:solidFill>
                  <a:schemeClr val="bg1"/>
                </a:solidFill>
                <a:latin typeface="Verdana" panose="020B0604030504040204" pitchFamily="34" charset="0"/>
              </a:rPr>
              <a:t>is</a:t>
            </a:r>
            <a:r>
              <a:rPr lang="en-US" sz="3600" b="0" i="0" u="none" strike="noStrike" baseline="0" dirty="0">
                <a:solidFill>
                  <a:schemeClr val="bg1"/>
                </a:solidFill>
                <a:latin typeface="Verdana" panose="020B0604030504040204" pitchFamily="34" charset="0"/>
              </a:rPr>
              <a:t> profitable for doctrine, for reproof, for correction, for instruction in righteousness,</a:t>
            </a:r>
          </a:p>
          <a:p>
            <a:endParaRPr lang="en-US" sz="3600" b="0" i="0" u="none" strike="noStrike" baseline="0" dirty="0">
              <a:solidFill>
                <a:schemeClr val="bg1"/>
              </a:solidFill>
              <a:latin typeface="Verdana" panose="020B0604030504040204" pitchFamily="34" charset="0"/>
            </a:endParaRPr>
          </a:p>
          <a:p>
            <a:pPr marR="0" algn="l" rtl="0"/>
            <a:endParaRPr lang="en-US" sz="36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882559983"/>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1E677-B546-2014-DEA2-03C3CE356DB2}"/>
              </a:ext>
            </a:extLst>
          </p:cNvPr>
          <p:cNvSpPr>
            <a:spLocks noGrp="1"/>
          </p:cNvSpPr>
          <p:nvPr>
            <p:ph type="title"/>
          </p:nvPr>
        </p:nvSpPr>
        <p:spPr/>
        <p:txBody>
          <a:bodyPr>
            <a:normAutofit/>
          </a:bodyPr>
          <a:lstStyle/>
          <a:p>
            <a:r>
              <a:rPr lang="en-US" sz="4000" dirty="0">
                <a:solidFill>
                  <a:schemeClr val="bg1"/>
                </a:solidFill>
              </a:rPr>
              <a:t>WHO </a:t>
            </a:r>
            <a:r>
              <a:rPr lang="en-US" sz="4000" u="sng" dirty="0">
                <a:solidFill>
                  <a:schemeClr val="bg1"/>
                </a:solidFill>
              </a:rPr>
              <a:t>DID</a:t>
            </a:r>
            <a:r>
              <a:rPr lang="en-US" sz="4000" dirty="0">
                <a:solidFill>
                  <a:schemeClr val="bg1"/>
                </a:solidFill>
              </a:rPr>
              <a:t> WRITE THE BIBLE?</a:t>
            </a:r>
          </a:p>
        </p:txBody>
      </p:sp>
      <p:sp>
        <p:nvSpPr>
          <p:cNvPr id="3" name="Content Placeholder 2">
            <a:extLst>
              <a:ext uri="{FF2B5EF4-FFF2-40B4-BE49-F238E27FC236}">
                <a16:creationId xmlns:a16="http://schemas.microsoft.com/office/drawing/2014/main" id="{29DB0BE0-071C-25CD-181B-7F2DAB7256E7}"/>
              </a:ext>
            </a:extLst>
          </p:cNvPr>
          <p:cNvSpPr>
            <a:spLocks noGrp="1"/>
          </p:cNvSpPr>
          <p:nvPr>
            <p:ph idx="1"/>
          </p:nvPr>
        </p:nvSpPr>
        <p:spPr/>
        <p:txBody>
          <a:bodyPr>
            <a:normAutofit/>
          </a:bodyPr>
          <a:lstStyle/>
          <a:p>
            <a:pPr marR="0" algn="l" rtl="0"/>
            <a:r>
              <a:rPr lang="en-US" b="0" i="0" u="none" strike="noStrike" baseline="0" dirty="0">
                <a:solidFill>
                  <a:schemeClr val="bg1"/>
                </a:solidFill>
                <a:latin typeface="Verdana" panose="020B0604030504040204" pitchFamily="34" charset="0"/>
              </a:rPr>
              <a:t>(Philippians 1:27)  Only let your conduct be worthy of the gospel of Christ, so that whether I come and see you or am absent, I may hear of your affairs, that you </a:t>
            </a:r>
            <a:r>
              <a:rPr lang="en-US" b="0" i="0" strike="noStrike" baseline="0" dirty="0">
                <a:solidFill>
                  <a:schemeClr val="bg1"/>
                </a:solidFill>
                <a:latin typeface="Verdana" panose="020B0604030504040204" pitchFamily="34" charset="0"/>
              </a:rPr>
              <a:t>stand fast </a:t>
            </a:r>
            <a:r>
              <a:rPr lang="en-US" b="0" i="0" u="none" strike="noStrike" baseline="0" dirty="0">
                <a:solidFill>
                  <a:schemeClr val="bg1"/>
                </a:solidFill>
                <a:latin typeface="Verdana" panose="020B0604030504040204" pitchFamily="34" charset="0"/>
              </a:rPr>
              <a:t>in one spirit, </a:t>
            </a:r>
            <a:r>
              <a:rPr lang="en-US" b="0" i="0" u="sng" strike="noStrike" baseline="0" dirty="0">
                <a:solidFill>
                  <a:schemeClr val="bg1"/>
                </a:solidFill>
                <a:latin typeface="Verdana" panose="020B0604030504040204" pitchFamily="34" charset="0"/>
              </a:rPr>
              <a:t>with one mind</a:t>
            </a:r>
            <a:r>
              <a:rPr lang="en-US" b="0" i="0" strike="noStrike" baseline="0" dirty="0">
                <a:solidFill>
                  <a:schemeClr val="bg1"/>
                </a:solidFill>
                <a:latin typeface="Verdana" panose="020B0604030504040204" pitchFamily="34" charset="0"/>
              </a:rPr>
              <a:t> </a:t>
            </a:r>
            <a:r>
              <a:rPr lang="en-US" b="0" i="0" u="none" strike="noStrike" baseline="0" dirty="0">
                <a:solidFill>
                  <a:schemeClr val="bg1"/>
                </a:solidFill>
                <a:latin typeface="Verdana" panose="020B0604030504040204" pitchFamily="34" charset="0"/>
              </a:rPr>
              <a:t>striving </a:t>
            </a:r>
            <a:r>
              <a:rPr lang="en-US" b="0" i="0" u="sng" strike="noStrike" baseline="0" dirty="0">
                <a:solidFill>
                  <a:schemeClr val="bg1"/>
                </a:solidFill>
                <a:latin typeface="Verdana" panose="020B0604030504040204" pitchFamily="34" charset="0"/>
              </a:rPr>
              <a:t>together</a:t>
            </a:r>
            <a:r>
              <a:rPr lang="en-US" b="0" i="0" u="none" strike="noStrike" baseline="0" dirty="0">
                <a:solidFill>
                  <a:schemeClr val="bg1"/>
                </a:solidFill>
                <a:latin typeface="Verdana" panose="020B0604030504040204" pitchFamily="34" charset="0"/>
              </a:rPr>
              <a:t> for the faith of the gospel</a:t>
            </a:r>
          </a:p>
          <a:p>
            <a:pPr marR="0" rtl="0"/>
            <a:endParaRPr lang="en-US" b="0" i="0" u="none" strike="noStrike" baseline="0" dirty="0">
              <a:solidFill>
                <a:schemeClr val="bg1"/>
              </a:solidFill>
              <a:latin typeface="Verdana" panose="020B0604030504040204" pitchFamily="34" charset="0"/>
            </a:endParaRPr>
          </a:p>
          <a:p>
            <a:pPr marR="0" rtl="0"/>
            <a:r>
              <a:rPr lang="en-US" sz="2400" b="0" i="0" u="none" strike="noStrike" baseline="0" dirty="0">
                <a:solidFill>
                  <a:schemeClr val="bg1"/>
                </a:solidFill>
                <a:latin typeface="Verdana" panose="020B0604030504040204" pitchFamily="34" charset="0"/>
              </a:rPr>
              <a:t>WRITTEN BY 40 MEN</a:t>
            </a:r>
          </a:p>
          <a:p>
            <a:pPr marR="0" rtl="0"/>
            <a:r>
              <a:rPr lang="en-US" sz="2400" dirty="0">
                <a:solidFill>
                  <a:schemeClr val="bg1"/>
                </a:solidFill>
                <a:latin typeface="Verdana" panose="020B0604030504040204" pitchFamily="34" charset="0"/>
              </a:rPr>
              <a:t>OVER A PERIOD OF 3,000 YEARS</a:t>
            </a:r>
          </a:p>
          <a:p>
            <a:pPr marR="0" rtl="0"/>
            <a:r>
              <a:rPr lang="en-US" sz="2400" b="0" i="0" u="none" strike="noStrike" baseline="0" dirty="0">
                <a:solidFill>
                  <a:schemeClr val="bg1"/>
                </a:solidFill>
                <a:latin typeface="Verdana" panose="020B0604030504040204" pitchFamily="34" charset="0"/>
              </a:rPr>
              <a:t>WITH NO CONTRADICTIONS </a:t>
            </a:r>
            <a:br>
              <a:rPr lang="en-US" sz="2400" b="0" i="0" u="none" strike="noStrike" baseline="0" dirty="0">
                <a:solidFill>
                  <a:schemeClr val="bg1"/>
                </a:solidFill>
                <a:latin typeface="Verdana" panose="020B0604030504040204" pitchFamily="34" charset="0"/>
              </a:rPr>
            </a:br>
            <a:r>
              <a:rPr lang="en-US" sz="2400" b="0" i="0" u="none" strike="noStrike" baseline="0" dirty="0">
                <a:solidFill>
                  <a:schemeClr val="bg1"/>
                </a:solidFill>
                <a:latin typeface="Verdana" panose="020B0604030504040204" pitchFamily="34" charset="0"/>
              </a:rPr>
              <a:t>OR DISCRIPENCIES </a:t>
            </a:r>
            <a:endParaRPr lang="en-US" sz="2400" b="0" i="0" u="none" strike="noStrike" baseline="0" dirty="0">
              <a:solidFill>
                <a:srgbClr val="808080"/>
              </a:solidFill>
              <a:latin typeface="Verdana" panose="020B0604030504040204" pitchFamily="34" charset="0"/>
            </a:endParaRPr>
          </a:p>
          <a:p>
            <a:pPr marR="0" algn="l" rtl="0"/>
            <a:endParaRPr lang="en-US" sz="1800" b="0" i="0" u="none" strike="noStrike" baseline="0" dirty="0">
              <a:solidFill>
                <a:srgbClr val="808080"/>
              </a:solidFill>
              <a:latin typeface="Verdana" panose="020B0604030504040204" pitchFamily="34" charset="0"/>
            </a:endParaRPr>
          </a:p>
        </p:txBody>
      </p:sp>
      <p:pic>
        <p:nvPicPr>
          <p:cNvPr id="4" name="Picture 3">
            <a:extLst>
              <a:ext uri="{FF2B5EF4-FFF2-40B4-BE49-F238E27FC236}">
                <a16:creationId xmlns:a16="http://schemas.microsoft.com/office/drawing/2014/main" id="{AF507C3B-7B99-6E76-304F-FA907846FD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9986" y="3708895"/>
            <a:ext cx="5602014" cy="3149105"/>
          </a:xfrm>
          <a:prstGeom prst="rect">
            <a:avLst/>
          </a:prstGeom>
        </p:spPr>
      </p:pic>
    </p:spTree>
    <p:extLst>
      <p:ext uri="{BB962C8B-B14F-4D97-AF65-F5344CB8AC3E}">
        <p14:creationId xmlns:p14="http://schemas.microsoft.com/office/powerpoint/2010/main" val="3877377705"/>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A07FC-3BE6-23D7-74AC-51116791618D}"/>
              </a:ext>
            </a:extLst>
          </p:cNvPr>
          <p:cNvSpPr>
            <a:spLocks noGrp="1"/>
          </p:cNvSpPr>
          <p:nvPr>
            <p:ph type="title"/>
          </p:nvPr>
        </p:nvSpPr>
        <p:spPr/>
        <p:txBody>
          <a:bodyPr/>
          <a:lstStyle/>
          <a:p>
            <a:r>
              <a:rPr lang="en-US" dirty="0">
                <a:solidFill>
                  <a:schemeClr val="bg1"/>
                </a:solidFill>
              </a:rPr>
              <a:t>THE BIBLE EXISTS</a:t>
            </a:r>
          </a:p>
        </p:txBody>
      </p:sp>
      <p:sp>
        <p:nvSpPr>
          <p:cNvPr id="3" name="Content Placeholder 2">
            <a:extLst>
              <a:ext uri="{FF2B5EF4-FFF2-40B4-BE49-F238E27FC236}">
                <a16:creationId xmlns:a16="http://schemas.microsoft.com/office/drawing/2014/main" id="{CC4FCDDC-91C9-1469-6C61-246C63B85981}"/>
              </a:ext>
            </a:extLst>
          </p:cNvPr>
          <p:cNvSpPr>
            <a:spLocks noGrp="1"/>
          </p:cNvSpPr>
          <p:nvPr>
            <p:ph idx="1"/>
          </p:nvPr>
        </p:nvSpPr>
        <p:spPr/>
        <p:txBody>
          <a:bodyPr>
            <a:normAutofit/>
          </a:bodyPr>
          <a:lstStyle/>
          <a:p>
            <a:r>
              <a:rPr lang="en-US" sz="3200" dirty="0">
                <a:solidFill>
                  <a:schemeClr val="bg1"/>
                </a:solidFill>
              </a:rPr>
              <a:t>The Bible continues to be the #1 best seller in the USA.</a:t>
            </a:r>
          </a:p>
          <a:p>
            <a:r>
              <a:rPr lang="en-US" sz="3200" dirty="0">
                <a:solidFill>
                  <a:schemeClr val="bg1"/>
                </a:solidFill>
              </a:rPr>
              <a:t>The Bible is also the best seller – world wide.</a:t>
            </a:r>
          </a:p>
          <a:p>
            <a:r>
              <a:rPr lang="en-US" sz="3200" dirty="0">
                <a:solidFill>
                  <a:schemeClr val="bg1"/>
                </a:solidFill>
              </a:rPr>
              <a:t>Since the Bible exists – </a:t>
            </a:r>
          </a:p>
          <a:p>
            <a:endParaRPr lang="en-US" sz="3200" dirty="0">
              <a:solidFill>
                <a:schemeClr val="bg1"/>
              </a:solidFill>
            </a:endParaRPr>
          </a:p>
          <a:p>
            <a:pPr algn="ctr"/>
            <a:r>
              <a:rPr lang="en-US" sz="4000" dirty="0">
                <a:solidFill>
                  <a:schemeClr val="bg1"/>
                </a:solidFill>
              </a:rPr>
              <a:t>WHERE DID IT COME FROM?</a:t>
            </a:r>
          </a:p>
          <a:p>
            <a:pPr algn="ctr"/>
            <a:r>
              <a:rPr lang="en-US" sz="4000" dirty="0">
                <a:solidFill>
                  <a:schemeClr val="bg1"/>
                </a:solidFill>
              </a:rPr>
              <a:t>WHO WROTE THE BIBLE?</a:t>
            </a:r>
          </a:p>
          <a:p>
            <a:pPr algn="ctr"/>
            <a:r>
              <a:rPr lang="en-US" sz="4000" dirty="0">
                <a:solidFill>
                  <a:schemeClr val="bg1"/>
                </a:solidFill>
              </a:rPr>
              <a:t>WHAT IS THE ORIGIN OF THIS BOOK?</a:t>
            </a:r>
          </a:p>
        </p:txBody>
      </p:sp>
    </p:spTree>
    <p:extLst>
      <p:ext uri="{BB962C8B-B14F-4D97-AF65-F5344CB8AC3E}">
        <p14:creationId xmlns:p14="http://schemas.microsoft.com/office/powerpoint/2010/main" val="39067336"/>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1E677-B546-2014-DEA2-03C3CE356DB2}"/>
              </a:ext>
            </a:extLst>
          </p:cNvPr>
          <p:cNvSpPr>
            <a:spLocks noGrp="1"/>
          </p:cNvSpPr>
          <p:nvPr>
            <p:ph type="title"/>
          </p:nvPr>
        </p:nvSpPr>
        <p:spPr/>
        <p:txBody>
          <a:bodyPr/>
          <a:lstStyle/>
          <a:p>
            <a:r>
              <a:rPr lang="en-US" dirty="0">
                <a:solidFill>
                  <a:schemeClr val="bg1"/>
                </a:solidFill>
              </a:rPr>
              <a:t>ATHIESTS DID </a:t>
            </a:r>
            <a:r>
              <a:rPr lang="en-US" b="1" u="sng" dirty="0">
                <a:solidFill>
                  <a:schemeClr val="bg1"/>
                </a:solidFill>
              </a:rPr>
              <a:t>NOT</a:t>
            </a:r>
            <a:r>
              <a:rPr lang="en-US" dirty="0">
                <a:solidFill>
                  <a:schemeClr val="bg1"/>
                </a:solidFill>
              </a:rPr>
              <a:t> WRITE THE BIBLE</a:t>
            </a:r>
          </a:p>
        </p:txBody>
      </p:sp>
      <p:sp>
        <p:nvSpPr>
          <p:cNvPr id="3" name="Content Placeholder 2">
            <a:extLst>
              <a:ext uri="{FF2B5EF4-FFF2-40B4-BE49-F238E27FC236}">
                <a16:creationId xmlns:a16="http://schemas.microsoft.com/office/drawing/2014/main" id="{29DB0BE0-071C-25CD-181B-7F2DAB7256E7}"/>
              </a:ext>
            </a:extLst>
          </p:cNvPr>
          <p:cNvSpPr>
            <a:spLocks noGrp="1"/>
          </p:cNvSpPr>
          <p:nvPr>
            <p:ph idx="1"/>
          </p:nvPr>
        </p:nvSpPr>
        <p:spPr/>
        <p:txBody>
          <a:bodyPr>
            <a:normAutofit/>
          </a:bodyPr>
          <a:lstStyle/>
          <a:p>
            <a:r>
              <a:rPr lang="en-US" sz="3200" b="0" i="0" u="none" strike="noStrike" baseline="0" dirty="0">
                <a:solidFill>
                  <a:schemeClr val="bg1"/>
                </a:solidFill>
                <a:latin typeface="Verdana" panose="020B0604030504040204" pitchFamily="34" charset="0"/>
              </a:rPr>
              <a:t>(Genesis 1:1)  In the beginning God created the heavens and the earth.</a:t>
            </a:r>
          </a:p>
          <a:p>
            <a:endParaRPr lang="en-US" sz="3200" dirty="0">
              <a:solidFill>
                <a:schemeClr val="bg1"/>
              </a:solidFill>
            </a:endParaRPr>
          </a:p>
          <a:p>
            <a:r>
              <a:rPr lang="en-US" sz="3200" b="0" i="0" u="none" strike="noStrike" baseline="0" dirty="0">
                <a:solidFill>
                  <a:schemeClr val="bg1"/>
                </a:solidFill>
                <a:latin typeface="Verdana" panose="020B0604030504040204" pitchFamily="34" charset="0"/>
              </a:rPr>
              <a:t>(Psalms 14:1)  The fool has said in his heart, "</a:t>
            </a:r>
            <a:r>
              <a:rPr lang="en-US" sz="3200" b="0" i="1" u="none" strike="noStrike" baseline="0" dirty="0">
                <a:solidFill>
                  <a:schemeClr val="bg1"/>
                </a:solidFill>
                <a:latin typeface="Verdana" panose="020B0604030504040204" pitchFamily="34" charset="0"/>
              </a:rPr>
              <a:t>There is</a:t>
            </a:r>
            <a:r>
              <a:rPr lang="en-US" sz="3200" b="0" i="0" u="none" strike="noStrike" baseline="0" dirty="0">
                <a:solidFill>
                  <a:schemeClr val="bg1"/>
                </a:solidFill>
                <a:latin typeface="Verdana" panose="020B0604030504040204" pitchFamily="34" charset="0"/>
              </a:rPr>
              <a:t> no God." They are corrupt, They have done abominable works, There is none who does good.</a:t>
            </a:r>
          </a:p>
        </p:txBody>
      </p:sp>
    </p:spTree>
    <p:extLst>
      <p:ext uri="{BB962C8B-B14F-4D97-AF65-F5344CB8AC3E}">
        <p14:creationId xmlns:p14="http://schemas.microsoft.com/office/powerpoint/2010/main" val="2866142030"/>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1E677-B546-2014-DEA2-03C3CE356DB2}"/>
              </a:ext>
            </a:extLst>
          </p:cNvPr>
          <p:cNvSpPr>
            <a:spLocks noGrp="1"/>
          </p:cNvSpPr>
          <p:nvPr>
            <p:ph type="title"/>
          </p:nvPr>
        </p:nvSpPr>
        <p:spPr/>
        <p:txBody>
          <a:bodyPr/>
          <a:lstStyle/>
          <a:p>
            <a:r>
              <a:rPr lang="en-US" dirty="0">
                <a:solidFill>
                  <a:schemeClr val="bg1"/>
                </a:solidFill>
              </a:rPr>
              <a:t>EVIL / WICKED DID </a:t>
            </a:r>
            <a:r>
              <a:rPr lang="en-US" b="1" u="sng" dirty="0">
                <a:solidFill>
                  <a:schemeClr val="bg1"/>
                </a:solidFill>
              </a:rPr>
              <a:t>NOT</a:t>
            </a:r>
            <a:r>
              <a:rPr lang="en-US" dirty="0">
                <a:solidFill>
                  <a:schemeClr val="bg1"/>
                </a:solidFill>
              </a:rPr>
              <a:t> WRITE THE BIBLE</a:t>
            </a:r>
          </a:p>
        </p:txBody>
      </p:sp>
      <p:sp>
        <p:nvSpPr>
          <p:cNvPr id="3" name="Content Placeholder 2">
            <a:extLst>
              <a:ext uri="{FF2B5EF4-FFF2-40B4-BE49-F238E27FC236}">
                <a16:creationId xmlns:a16="http://schemas.microsoft.com/office/drawing/2014/main" id="{29DB0BE0-071C-25CD-181B-7F2DAB7256E7}"/>
              </a:ext>
            </a:extLst>
          </p:cNvPr>
          <p:cNvSpPr>
            <a:spLocks noGrp="1"/>
          </p:cNvSpPr>
          <p:nvPr>
            <p:ph idx="1"/>
          </p:nvPr>
        </p:nvSpPr>
        <p:spPr/>
        <p:txBody>
          <a:bodyPr>
            <a:normAutofit/>
          </a:bodyPr>
          <a:lstStyle/>
          <a:p>
            <a:pPr marR="0" algn="l" rtl="0"/>
            <a:r>
              <a:rPr lang="en-US" sz="2400" b="0" i="0" u="none" strike="noStrike" baseline="0" dirty="0">
                <a:solidFill>
                  <a:schemeClr val="bg1"/>
                </a:solidFill>
                <a:latin typeface="Verdana" panose="020B0604030504040204" pitchFamily="34" charset="0"/>
              </a:rPr>
              <a:t>(Romans 1:29)  being filled with all unrighteousness, sexual immorality, </a:t>
            </a:r>
            <a:r>
              <a:rPr lang="en-US" sz="2400" b="0" i="0" u="sng" strike="noStrike" baseline="0" dirty="0">
                <a:solidFill>
                  <a:schemeClr val="bg1"/>
                </a:solidFill>
                <a:latin typeface="Verdana" panose="020B0604030504040204" pitchFamily="34" charset="0"/>
              </a:rPr>
              <a:t>wickedness</a:t>
            </a:r>
            <a:r>
              <a:rPr lang="en-US" sz="2400" b="0" i="0" u="none" strike="noStrike" baseline="0" dirty="0">
                <a:solidFill>
                  <a:schemeClr val="bg1"/>
                </a:solidFill>
                <a:latin typeface="Verdana" panose="020B0604030504040204" pitchFamily="34" charset="0"/>
              </a:rPr>
              <a:t>, covetousness, maliciousness; full of envy, murder, strife, deceit, </a:t>
            </a:r>
            <a:r>
              <a:rPr lang="en-US" sz="2400" b="0" i="0" u="sng" strike="noStrike" baseline="0" dirty="0">
                <a:solidFill>
                  <a:schemeClr val="bg1"/>
                </a:solidFill>
                <a:latin typeface="Verdana" panose="020B0604030504040204" pitchFamily="34" charset="0"/>
              </a:rPr>
              <a:t>evil-mindedness</a:t>
            </a:r>
            <a:r>
              <a:rPr lang="en-US" sz="2400" b="0" i="0" u="none" strike="noStrike" baseline="0" dirty="0">
                <a:solidFill>
                  <a:schemeClr val="bg1"/>
                </a:solidFill>
                <a:latin typeface="Verdana" panose="020B0604030504040204" pitchFamily="34" charset="0"/>
              </a:rPr>
              <a:t>; </a:t>
            </a:r>
            <a:r>
              <a:rPr lang="en-US" sz="2400" b="0" i="1" u="none" strike="noStrike" baseline="0" dirty="0">
                <a:solidFill>
                  <a:schemeClr val="bg1"/>
                </a:solidFill>
                <a:latin typeface="Verdana" panose="020B0604030504040204" pitchFamily="34" charset="0"/>
              </a:rPr>
              <a:t>they are</a:t>
            </a:r>
            <a:r>
              <a:rPr lang="en-US" sz="2400" b="0" i="0" u="none" strike="noStrike" baseline="0" dirty="0">
                <a:solidFill>
                  <a:schemeClr val="bg1"/>
                </a:solidFill>
                <a:latin typeface="Verdana" panose="020B0604030504040204" pitchFamily="34" charset="0"/>
              </a:rPr>
              <a:t> whisperers,</a:t>
            </a:r>
          </a:p>
          <a:p>
            <a:pPr marR="0" algn="l" rtl="0"/>
            <a:r>
              <a:rPr lang="en-US" sz="2400" b="0" i="0" u="none" strike="noStrike" baseline="0" dirty="0">
                <a:solidFill>
                  <a:schemeClr val="bg1"/>
                </a:solidFill>
                <a:latin typeface="Verdana" panose="020B0604030504040204" pitchFamily="34" charset="0"/>
              </a:rPr>
              <a:t>(Romans 1:30)  backbiters, haters of God, violent, proud, boasters, inventors of evil things, disobedient to parents,</a:t>
            </a:r>
          </a:p>
          <a:p>
            <a:pPr marR="0" algn="l" rtl="0"/>
            <a:r>
              <a:rPr lang="en-US" sz="2400" b="0" i="0" u="none" strike="noStrike" baseline="0" dirty="0">
                <a:solidFill>
                  <a:schemeClr val="bg1"/>
                </a:solidFill>
                <a:latin typeface="Verdana" panose="020B0604030504040204" pitchFamily="34" charset="0"/>
              </a:rPr>
              <a:t>(Romans 1:31)  undiscerning, untrustworthy, unloving, unforgiving, unmerciful;</a:t>
            </a:r>
          </a:p>
          <a:p>
            <a:pPr marR="0" algn="l" rtl="0"/>
            <a:r>
              <a:rPr lang="en-US" sz="2400" b="0" i="0" u="none" strike="noStrike" baseline="0" dirty="0">
                <a:solidFill>
                  <a:schemeClr val="bg1"/>
                </a:solidFill>
                <a:latin typeface="Verdana" panose="020B0604030504040204" pitchFamily="34" charset="0"/>
              </a:rPr>
              <a:t>(Romans 1:32)  who, knowing the righteous judgment of God, that those who practice such things are deserving of death, not only do the same but also approve of those who practice them.</a:t>
            </a:r>
          </a:p>
        </p:txBody>
      </p:sp>
    </p:spTree>
    <p:extLst>
      <p:ext uri="{BB962C8B-B14F-4D97-AF65-F5344CB8AC3E}">
        <p14:creationId xmlns:p14="http://schemas.microsoft.com/office/powerpoint/2010/main" val="1479279933"/>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1E677-B546-2014-DEA2-03C3CE356DB2}"/>
              </a:ext>
            </a:extLst>
          </p:cNvPr>
          <p:cNvSpPr>
            <a:spLocks noGrp="1"/>
          </p:cNvSpPr>
          <p:nvPr>
            <p:ph type="title"/>
          </p:nvPr>
        </p:nvSpPr>
        <p:spPr/>
        <p:txBody>
          <a:bodyPr/>
          <a:lstStyle/>
          <a:p>
            <a:r>
              <a:rPr lang="en-US" dirty="0">
                <a:solidFill>
                  <a:schemeClr val="bg1"/>
                </a:solidFill>
              </a:rPr>
              <a:t>UNIVERSALIST DID </a:t>
            </a:r>
            <a:r>
              <a:rPr lang="en-US" b="1" u="sng" dirty="0">
                <a:solidFill>
                  <a:schemeClr val="bg1"/>
                </a:solidFill>
              </a:rPr>
              <a:t>NOT</a:t>
            </a:r>
            <a:r>
              <a:rPr lang="en-US" dirty="0">
                <a:solidFill>
                  <a:schemeClr val="bg1"/>
                </a:solidFill>
              </a:rPr>
              <a:t> WRITE THE BIBLE</a:t>
            </a:r>
          </a:p>
        </p:txBody>
      </p:sp>
      <p:sp>
        <p:nvSpPr>
          <p:cNvPr id="3" name="Content Placeholder 2">
            <a:extLst>
              <a:ext uri="{FF2B5EF4-FFF2-40B4-BE49-F238E27FC236}">
                <a16:creationId xmlns:a16="http://schemas.microsoft.com/office/drawing/2014/main" id="{29DB0BE0-071C-25CD-181B-7F2DAB7256E7}"/>
              </a:ext>
            </a:extLst>
          </p:cNvPr>
          <p:cNvSpPr>
            <a:spLocks noGrp="1"/>
          </p:cNvSpPr>
          <p:nvPr>
            <p:ph idx="1"/>
          </p:nvPr>
        </p:nvSpPr>
        <p:spPr/>
        <p:txBody>
          <a:bodyPr>
            <a:normAutofit/>
          </a:bodyPr>
          <a:lstStyle/>
          <a:p>
            <a:pPr marR="0" algn="l" rtl="0"/>
            <a:r>
              <a:rPr lang="en-US" b="0" i="0" u="none" strike="noStrike" baseline="0" dirty="0">
                <a:solidFill>
                  <a:schemeClr val="bg1"/>
                </a:solidFill>
                <a:latin typeface="Verdana" panose="020B0604030504040204" pitchFamily="34" charset="0"/>
              </a:rPr>
              <a:t>(Revelation 20:13)  The sea gave up the dead who were in it, and Death and Hades delivered up the dead who were in them. And they were judged, each one according to his works.</a:t>
            </a:r>
          </a:p>
          <a:p>
            <a:pPr marR="0" algn="l" rtl="0"/>
            <a:r>
              <a:rPr lang="en-US" b="0" i="0" u="none" strike="noStrike" baseline="0" dirty="0">
                <a:solidFill>
                  <a:schemeClr val="bg1"/>
                </a:solidFill>
                <a:latin typeface="Verdana" panose="020B0604030504040204" pitchFamily="34" charset="0"/>
              </a:rPr>
              <a:t>(Revelation 20:14)  Then Death and Hades were cast into the lake of fire. This is the second death.</a:t>
            </a:r>
          </a:p>
          <a:p>
            <a:pPr marR="0" algn="l" rtl="0"/>
            <a:r>
              <a:rPr lang="en-US" b="0" i="0" u="none" strike="noStrike" baseline="0" dirty="0">
                <a:solidFill>
                  <a:schemeClr val="bg1"/>
                </a:solidFill>
                <a:latin typeface="Verdana" panose="020B0604030504040204" pitchFamily="34" charset="0"/>
              </a:rPr>
              <a:t>(Revelation 20:15)  And anyone not found written in the Book of Life was cast into the lake of fire.</a:t>
            </a:r>
          </a:p>
        </p:txBody>
      </p:sp>
    </p:spTree>
    <p:extLst>
      <p:ext uri="{BB962C8B-B14F-4D97-AF65-F5344CB8AC3E}">
        <p14:creationId xmlns:p14="http://schemas.microsoft.com/office/powerpoint/2010/main" val="2131299402"/>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1E677-B546-2014-DEA2-03C3CE356DB2}"/>
              </a:ext>
            </a:extLst>
          </p:cNvPr>
          <p:cNvSpPr>
            <a:spLocks noGrp="1"/>
          </p:cNvSpPr>
          <p:nvPr>
            <p:ph type="title"/>
          </p:nvPr>
        </p:nvSpPr>
        <p:spPr/>
        <p:txBody>
          <a:bodyPr/>
          <a:lstStyle/>
          <a:p>
            <a:r>
              <a:rPr lang="en-US" dirty="0">
                <a:solidFill>
                  <a:schemeClr val="bg1"/>
                </a:solidFill>
              </a:rPr>
              <a:t>UNIVERSALIST DID </a:t>
            </a:r>
            <a:r>
              <a:rPr lang="en-US" b="1" u="sng" dirty="0">
                <a:solidFill>
                  <a:schemeClr val="bg1"/>
                </a:solidFill>
              </a:rPr>
              <a:t>NOT</a:t>
            </a:r>
            <a:r>
              <a:rPr lang="en-US" dirty="0">
                <a:solidFill>
                  <a:schemeClr val="bg1"/>
                </a:solidFill>
              </a:rPr>
              <a:t> WRITE THE BIBLE</a:t>
            </a:r>
          </a:p>
        </p:txBody>
      </p:sp>
      <p:sp>
        <p:nvSpPr>
          <p:cNvPr id="3" name="Content Placeholder 2">
            <a:extLst>
              <a:ext uri="{FF2B5EF4-FFF2-40B4-BE49-F238E27FC236}">
                <a16:creationId xmlns:a16="http://schemas.microsoft.com/office/drawing/2014/main" id="{29DB0BE0-071C-25CD-181B-7F2DAB7256E7}"/>
              </a:ext>
            </a:extLst>
          </p:cNvPr>
          <p:cNvSpPr>
            <a:spLocks noGrp="1"/>
          </p:cNvSpPr>
          <p:nvPr>
            <p:ph idx="1"/>
          </p:nvPr>
        </p:nvSpPr>
        <p:spPr/>
        <p:txBody>
          <a:bodyPr>
            <a:normAutofit/>
          </a:bodyPr>
          <a:lstStyle/>
          <a:p>
            <a:pPr marR="0" algn="l" rtl="0"/>
            <a:r>
              <a:rPr lang="en-US" b="0" i="0" u="none" strike="noStrike" baseline="0" dirty="0">
                <a:solidFill>
                  <a:schemeClr val="bg1"/>
                </a:solidFill>
                <a:latin typeface="Verdana" panose="020B0604030504040204" pitchFamily="34" charset="0"/>
              </a:rPr>
              <a:t>(Matthew 7:21)  "Not everyone who says to Me, 'Lord, Lord,' shall enter the kingdom of heaven, but he who does the will of My Father in heaven.</a:t>
            </a:r>
          </a:p>
          <a:p>
            <a:pPr marR="0" algn="l" rtl="0"/>
            <a:r>
              <a:rPr lang="en-US" b="0" i="0" u="none" strike="noStrike" baseline="0" dirty="0">
                <a:solidFill>
                  <a:schemeClr val="bg1"/>
                </a:solidFill>
                <a:latin typeface="Verdana" panose="020B0604030504040204" pitchFamily="34" charset="0"/>
              </a:rPr>
              <a:t>(Matthew 7:22)  Many will say to Me in that day, 'Lord, Lord, have we not prophesied in Your name, cast out demons in Your name, and done many wonders in Your name?'</a:t>
            </a:r>
          </a:p>
          <a:p>
            <a:pPr marR="0" algn="l" rtl="0"/>
            <a:r>
              <a:rPr lang="en-US" b="0" i="0" u="none" strike="noStrike" baseline="0" dirty="0">
                <a:solidFill>
                  <a:schemeClr val="bg1"/>
                </a:solidFill>
                <a:latin typeface="Verdana" panose="020B0604030504040204" pitchFamily="34" charset="0"/>
              </a:rPr>
              <a:t>(Matthew 7:23)  And then I will declare to them, 'I never knew you; depart from Me, you who practice lawlessness!'</a:t>
            </a:r>
          </a:p>
        </p:txBody>
      </p:sp>
    </p:spTree>
    <p:extLst>
      <p:ext uri="{BB962C8B-B14F-4D97-AF65-F5344CB8AC3E}">
        <p14:creationId xmlns:p14="http://schemas.microsoft.com/office/powerpoint/2010/main" val="1049442682"/>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1E677-B546-2014-DEA2-03C3CE356DB2}"/>
              </a:ext>
            </a:extLst>
          </p:cNvPr>
          <p:cNvSpPr>
            <a:spLocks noGrp="1"/>
          </p:cNvSpPr>
          <p:nvPr>
            <p:ph type="title"/>
          </p:nvPr>
        </p:nvSpPr>
        <p:spPr/>
        <p:txBody>
          <a:bodyPr>
            <a:normAutofit/>
          </a:bodyPr>
          <a:lstStyle/>
          <a:p>
            <a:r>
              <a:rPr lang="en-US" sz="4000" dirty="0">
                <a:solidFill>
                  <a:schemeClr val="bg1"/>
                </a:solidFill>
              </a:rPr>
              <a:t>DENOMINATIONALIST DID </a:t>
            </a:r>
            <a:r>
              <a:rPr lang="en-US" sz="4000" b="1" u="sng" dirty="0">
                <a:solidFill>
                  <a:schemeClr val="bg1"/>
                </a:solidFill>
              </a:rPr>
              <a:t>NOT</a:t>
            </a:r>
            <a:r>
              <a:rPr lang="en-US" sz="4000" dirty="0">
                <a:solidFill>
                  <a:schemeClr val="bg1"/>
                </a:solidFill>
              </a:rPr>
              <a:t> WRITE THE BIBLE</a:t>
            </a:r>
          </a:p>
        </p:txBody>
      </p:sp>
      <p:sp>
        <p:nvSpPr>
          <p:cNvPr id="3" name="Content Placeholder 2">
            <a:extLst>
              <a:ext uri="{FF2B5EF4-FFF2-40B4-BE49-F238E27FC236}">
                <a16:creationId xmlns:a16="http://schemas.microsoft.com/office/drawing/2014/main" id="{29DB0BE0-071C-25CD-181B-7F2DAB7256E7}"/>
              </a:ext>
            </a:extLst>
          </p:cNvPr>
          <p:cNvSpPr>
            <a:spLocks noGrp="1"/>
          </p:cNvSpPr>
          <p:nvPr>
            <p:ph idx="1"/>
          </p:nvPr>
        </p:nvSpPr>
        <p:spPr/>
        <p:txBody>
          <a:bodyPr>
            <a:normAutofit/>
          </a:bodyPr>
          <a:lstStyle/>
          <a:p>
            <a:pPr marR="0" algn="l" rtl="0"/>
            <a:r>
              <a:rPr lang="en-US" b="0" i="0" u="none" strike="noStrike" baseline="0" dirty="0">
                <a:solidFill>
                  <a:schemeClr val="bg1"/>
                </a:solidFill>
                <a:latin typeface="Verdana" panose="020B0604030504040204" pitchFamily="34" charset="0"/>
              </a:rPr>
              <a:t>(Ephesians 1:22)  And He put all </a:t>
            </a:r>
            <a:r>
              <a:rPr lang="en-US" b="0" i="1" u="none" strike="noStrike" baseline="0" dirty="0">
                <a:solidFill>
                  <a:schemeClr val="bg1"/>
                </a:solidFill>
                <a:latin typeface="Verdana" panose="020B0604030504040204" pitchFamily="34" charset="0"/>
              </a:rPr>
              <a:t>things</a:t>
            </a:r>
            <a:r>
              <a:rPr lang="en-US" b="0" i="0" u="none" strike="noStrike" baseline="0" dirty="0">
                <a:solidFill>
                  <a:schemeClr val="bg1"/>
                </a:solidFill>
                <a:latin typeface="Verdana" panose="020B0604030504040204" pitchFamily="34" charset="0"/>
              </a:rPr>
              <a:t> under His feet, and gave Him </a:t>
            </a:r>
            <a:r>
              <a:rPr lang="en-US" b="0" i="1" u="none" strike="noStrike" baseline="0" dirty="0">
                <a:solidFill>
                  <a:schemeClr val="bg1"/>
                </a:solidFill>
                <a:latin typeface="Verdana" panose="020B0604030504040204" pitchFamily="34" charset="0"/>
              </a:rPr>
              <a:t>to be</a:t>
            </a:r>
            <a:r>
              <a:rPr lang="en-US" b="0" i="0" u="none" strike="noStrike" baseline="0" dirty="0">
                <a:solidFill>
                  <a:schemeClr val="bg1"/>
                </a:solidFill>
                <a:latin typeface="Verdana" panose="020B0604030504040204" pitchFamily="34" charset="0"/>
              </a:rPr>
              <a:t> head over all </a:t>
            </a:r>
            <a:r>
              <a:rPr lang="en-US" b="0" i="1" u="none" strike="noStrike" baseline="0" dirty="0">
                <a:solidFill>
                  <a:schemeClr val="bg1"/>
                </a:solidFill>
                <a:latin typeface="Verdana" panose="020B0604030504040204" pitchFamily="34" charset="0"/>
              </a:rPr>
              <a:t>things</a:t>
            </a:r>
            <a:r>
              <a:rPr lang="en-US" b="0" i="0" u="none" strike="noStrike" baseline="0" dirty="0">
                <a:solidFill>
                  <a:schemeClr val="bg1"/>
                </a:solidFill>
                <a:latin typeface="Verdana" panose="020B0604030504040204" pitchFamily="34" charset="0"/>
              </a:rPr>
              <a:t> to the church,</a:t>
            </a:r>
          </a:p>
          <a:p>
            <a:pPr marR="0" algn="l" rtl="0"/>
            <a:r>
              <a:rPr lang="en-US" b="0" i="0" u="none" strike="noStrike" baseline="0" dirty="0">
                <a:solidFill>
                  <a:schemeClr val="bg1"/>
                </a:solidFill>
                <a:latin typeface="Verdana" panose="020B0604030504040204" pitchFamily="34" charset="0"/>
              </a:rPr>
              <a:t>(Ephesians 1:23)  which is His body, the fullness of Him who fills all in all.</a:t>
            </a:r>
          </a:p>
          <a:p>
            <a:pPr marR="0" algn="l" rtl="0"/>
            <a:endParaRPr lang="en-US" b="0" i="0" u="none" strike="noStrike" baseline="0" dirty="0">
              <a:solidFill>
                <a:schemeClr val="bg1"/>
              </a:solidFill>
              <a:latin typeface="Verdana" panose="020B0604030504040204" pitchFamily="34" charset="0"/>
            </a:endParaRPr>
          </a:p>
          <a:p>
            <a:r>
              <a:rPr lang="en-US" b="0" i="0" u="none" strike="noStrike" baseline="0" dirty="0">
                <a:solidFill>
                  <a:schemeClr val="bg1"/>
                </a:solidFill>
                <a:latin typeface="Verdana" panose="020B0604030504040204" pitchFamily="34" charset="0"/>
              </a:rPr>
              <a:t>(Matthew 16:18)  And I also say to you that you are Peter, and on this rock I will build My church, and the gates of Hades shall not prevail against it.</a:t>
            </a:r>
          </a:p>
        </p:txBody>
      </p:sp>
    </p:spTree>
    <p:extLst>
      <p:ext uri="{BB962C8B-B14F-4D97-AF65-F5344CB8AC3E}">
        <p14:creationId xmlns:p14="http://schemas.microsoft.com/office/powerpoint/2010/main" val="776283446"/>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1E677-B546-2014-DEA2-03C3CE356DB2}"/>
              </a:ext>
            </a:extLst>
          </p:cNvPr>
          <p:cNvSpPr>
            <a:spLocks noGrp="1"/>
          </p:cNvSpPr>
          <p:nvPr>
            <p:ph type="title"/>
          </p:nvPr>
        </p:nvSpPr>
        <p:spPr/>
        <p:txBody>
          <a:bodyPr>
            <a:normAutofit/>
          </a:bodyPr>
          <a:lstStyle/>
          <a:p>
            <a:r>
              <a:rPr lang="en-US" sz="4000" dirty="0">
                <a:solidFill>
                  <a:schemeClr val="bg1"/>
                </a:solidFill>
              </a:rPr>
              <a:t>DENOMINATIONALIST DID </a:t>
            </a:r>
            <a:r>
              <a:rPr lang="en-US" sz="4000" b="1" u="sng" dirty="0">
                <a:solidFill>
                  <a:schemeClr val="bg1"/>
                </a:solidFill>
              </a:rPr>
              <a:t>NOT</a:t>
            </a:r>
            <a:r>
              <a:rPr lang="en-US" sz="4000" dirty="0">
                <a:solidFill>
                  <a:schemeClr val="bg1"/>
                </a:solidFill>
              </a:rPr>
              <a:t> WRITE THE BIBLE</a:t>
            </a:r>
          </a:p>
        </p:txBody>
      </p:sp>
      <p:sp>
        <p:nvSpPr>
          <p:cNvPr id="3" name="Content Placeholder 2">
            <a:extLst>
              <a:ext uri="{FF2B5EF4-FFF2-40B4-BE49-F238E27FC236}">
                <a16:creationId xmlns:a16="http://schemas.microsoft.com/office/drawing/2014/main" id="{29DB0BE0-071C-25CD-181B-7F2DAB7256E7}"/>
              </a:ext>
            </a:extLst>
          </p:cNvPr>
          <p:cNvSpPr>
            <a:spLocks noGrp="1"/>
          </p:cNvSpPr>
          <p:nvPr>
            <p:ph idx="1"/>
          </p:nvPr>
        </p:nvSpPr>
        <p:spPr/>
        <p:txBody>
          <a:bodyPr>
            <a:normAutofit/>
          </a:bodyPr>
          <a:lstStyle/>
          <a:p>
            <a:pPr marR="0" algn="l" rtl="0"/>
            <a:r>
              <a:rPr lang="en-US" sz="3200" b="0" i="0" u="none" strike="noStrike" baseline="0" dirty="0">
                <a:solidFill>
                  <a:schemeClr val="bg1"/>
                </a:solidFill>
                <a:latin typeface="Verdana" panose="020B0604030504040204" pitchFamily="34" charset="0"/>
              </a:rPr>
              <a:t>(Colossians 1:18)  And </a:t>
            </a:r>
            <a:r>
              <a:rPr lang="en-US" sz="3200" b="0" i="0" u="sng" strike="noStrike" baseline="0" dirty="0">
                <a:solidFill>
                  <a:schemeClr val="bg1"/>
                </a:solidFill>
                <a:latin typeface="Verdana" panose="020B0604030504040204" pitchFamily="34" charset="0"/>
              </a:rPr>
              <a:t>He is the head of the body, the church</a:t>
            </a:r>
            <a:r>
              <a:rPr lang="en-US" sz="3200" b="0" i="0" u="none" strike="noStrike" baseline="0" dirty="0">
                <a:solidFill>
                  <a:schemeClr val="bg1"/>
                </a:solidFill>
                <a:latin typeface="Verdana" panose="020B0604030504040204" pitchFamily="34" charset="0"/>
              </a:rPr>
              <a:t>, who is the beginning, the firstborn from the dead, that in all things He may have the preeminence.</a:t>
            </a:r>
          </a:p>
          <a:p>
            <a:pPr marR="0" algn="l" rtl="0"/>
            <a:endParaRPr lang="en-US" sz="3200" dirty="0">
              <a:solidFill>
                <a:schemeClr val="bg1"/>
              </a:solidFill>
              <a:latin typeface="Verdana" panose="020B0604030504040204" pitchFamily="34" charset="0"/>
            </a:endParaRPr>
          </a:p>
          <a:p>
            <a:r>
              <a:rPr lang="en-US" sz="3200" b="0" i="0" u="none" strike="noStrike" baseline="0" dirty="0">
                <a:solidFill>
                  <a:schemeClr val="bg1"/>
                </a:solidFill>
                <a:latin typeface="Verdana" panose="020B0604030504040204" pitchFamily="34" charset="0"/>
              </a:rPr>
              <a:t>(Ephesians 4:4)  </a:t>
            </a:r>
            <a:r>
              <a:rPr lang="en-US" sz="3200" b="0" i="1" u="sng" strike="noStrike" baseline="0" dirty="0">
                <a:solidFill>
                  <a:schemeClr val="bg1"/>
                </a:solidFill>
                <a:latin typeface="Verdana" panose="020B0604030504040204" pitchFamily="34" charset="0"/>
              </a:rPr>
              <a:t>There is</a:t>
            </a:r>
            <a:r>
              <a:rPr lang="en-US" sz="3200" b="0" i="0" u="sng" strike="noStrike" baseline="0" dirty="0">
                <a:solidFill>
                  <a:schemeClr val="bg1"/>
                </a:solidFill>
                <a:latin typeface="Verdana" panose="020B0604030504040204" pitchFamily="34" charset="0"/>
              </a:rPr>
              <a:t> one body </a:t>
            </a:r>
            <a:r>
              <a:rPr lang="en-US" sz="3200" b="0" i="0" u="none" strike="noStrike" baseline="0" dirty="0">
                <a:solidFill>
                  <a:schemeClr val="bg1"/>
                </a:solidFill>
                <a:latin typeface="Verdana" panose="020B0604030504040204" pitchFamily="34" charset="0"/>
              </a:rPr>
              <a:t>and one Spirit, just as you were called in one hope of your calling;</a:t>
            </a:r>
          </a:p>
        </p:txBody>
      </p:sp>
    </p:spTree>
    <p:extLst>
      <p:ext uri="{BB962C8B-B14F-4D97-AF65-F5344CB8AC3E}">
        <p14:creationId xmlns:p14="http://schemas.microsoft.com/office/powerpoint/2010/main" val="1646855680"/>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1E677-B546-2014-DEA2-03C3CE356DB2}"/>
              </a:ext>
            </a:extLst>
          </p:cNvPr>
          <p:cNvSpPr>
            <a:spLocks noGrp="1"/>
          </p:cNvSpPr>
          <p:nvPr>
            <p:ph type="title"/>
          </p:nvPr>
        </p:nvSpPr>
        <p:spPr/>
        <p:txBody>
          <a:bodyPr>
            <a:normAutofit/>
          </a:bodyPr>
          <a:lstStyle/>
          <a:p>
            <a:r>
              <a:rPr lang="en-US" sz="4000" dirty="0">
                <a:solidFill>
                  <a:schemeClr val="bg1"/>
                </a:solidFill>
              </a:rPr>
              <a:t>FAITH ONLY TEACHERS DID </a:t>
            </a:r>
            <a:r>
              <a:rPr lang="en-US" sz="4000" b="1" u="sng" dirty="0">
                <a:solidFill>
                  <a:schemeClr val="bg1"/>
                </a:solidFill>
              </a:rPr>
              <a:t>NOT</a:t>
            </a:r>
            <a:r>
              <a:rPr lang="en-US" sz="4000" dirty="0">
                <a:solidFill>
                  <a:schemeClr val="bg1"/>
                </a:solidFill>
              </a:rPr>
              <a:t> WRITE THE BIBLE</a:t>
            </a:r>
          </a:p>
        </p:txBody>
      </p:sp>
      <p:sp>
        <p:nvSpPr>
          <p:cNvPr id="3" name="Content Placeholder 2">
            <a:extLst>
              <a:ext uri="{FF2B5EF4-FFF2-40B4-BE49-F238E27FC236}">
                <a16:creationId xmlns:a16="http://schemas.microsoft.com/office/drawing/2014/main" id="{29DB0BE0-071C-25CD-181B-7F2DAB7256E7}"/>
              </a:ext>
            </a:extLst>
          </p:cNvPr>
          <p:cNvSpPr>
            <a:spLocks noGrp="1"/>
          </p:cNvSpPr>
          <p:nvPr>
            <p:ph idx="1"/>
          </p:nvPr>
        </p:nvSpPr>
        <p:spPr/>
        <p:txBody>
          <a:bodyPr>
            <a:normAutofit/>
          </a:bodyPr>
          <a:lstStyle/>
          <a:p>
            <a:pPr marR="0" algn="l" rtl="0"/>
            <a:r>
              <a:rPr lang="en-US" sz="3200" b="0" i="0" u="none" strike="noStrike" baseline="0" dirty="0">
                <a:solidFill>
                  <a:schemeClr val="bg1"/>
                </a:solidFill>
                <a:latin typeface="Verdana" panose="020B0604030504040204" pitchFamily="34" charset="0"/>
              </a:rPr>
              <a:t>(James 2:24)  You see then that a man is justified by works, and </a:t>
            </a:r>
            <a:r>
              <a:rPr lang="en-US" sz="3200" b="0" i="0" u="sng" strike="noStrike" baseline="0" dirty="0">
                <a:solidFill>
                  <a:schemeClr val="bg1"/>
                </a:solidFill>
                <a:latin typeface="Verdana" panose="020B0604030504040204" pitchFamily="34" charset="0"/>
              </a:rPr>
              <a:t>not by faith only</a:t>
            </a:r>
            <a:r>
              <a:rPr lang="en-US" sz="3200" b="0" i="0" u="none" strike="noStrike" baseline="0" dirty="0">
                <a:solidFill>
                  <a:schemeClr val="bg1"/>
                </a:solidFill>
                <a:latin typeface="Verdana" panose="020B0604030504040204" pitchFamily="34" charset="0"/>
              </a:rPr>
              <a:t>.</a:t>
            </a:r>
          </a:p>
          <a:p>
            <a:pPr marR="0" algn="l" rtl="0"/>
            <a:r>
              <a:rPr lang="en-US" sz="3200" b="0" i="0" u="none" strike="noStrike" baseline="0" dirty="0">
                <a:solidFill>
                  <a:schemeClr val="bg1"/>
                </a:solidFill>
                <a:latin typeface="Verdana" panose="020B0604030504040204" pitchFamily="34" charset="0"/>
              </a:rPr>
              <a:t>(James 2:25)  Likewise, was not Rahab the harlot also justified by works when she received the messengers and sent </a:t>
            </a:r>
            <a:r>
              <a:rPr lang="en-US" sz="3200" b="0" i="1" u="none" strike="noStrike" baseline="0" dirty="0">
                <a:solidFill>
                  <a:schemeClr val="bg1"/>
                </a:solidFill>
                <a:latin typeface="Verdana" panose="020B0604030504040204" pitchFamily="34" charset="0"/>
              </a:rPr>
              <a:t>them</a:t>
            </a:r>
            <a:r>
              <a:rPr lang="en-US" sz="3200" b="0" i="0" u="none" strike="noStrike" baseline="0" dirty="0">
                <a:solidFill>
                  <a:schemeClr val="bg1"/>
                </a:solidFill>
                <a:latin typeface="Verdana" panose="020B0604030504040204" pitchFamily="34" charset="0"/>
              </a:rPr>
              <a:t> out another way?</a:t>
            </a:r>
          </a:p>
          <a:p>
            <a:pPr marR="0" algn="l" rtl="0"/>
            <a:r>
              <a:rPr lang="en-US" sz="3200" b="0" i="0" u="none" strike="noStrike" baseline="0" dirty="0">
                <a:solidFill>
                  <a:schemeClr val="bg1"/>
                </a:solidFill>
                <a:latin typeface="Verdana" panose="020B0604030504040204" pitchFamily="34" charset="0"/>
              </a:rPr>
              <a:t>(James 2:26)  For as the body without the spirit is dead, so </a:t>
            </a:r>
            <a:r>
              <a:rPr lang="en-US" sz="3200" b="0" i="0" u="sng" strike="noStrike" baseline="0" dirty="0">
                <a:solidFill>
                  <a:schemeClr val="bg1"/>
                </a:solidFill>
                <a:latin typeface="Verdana" panose="020B0604030504040204" pitchFamily="34" charset="0"/>
              </a:rPr>
              <a:t>faith without works is dead </a:t>
            </a:r>
            <a:r>
              <a:rPr lang="en-US" sz="3200" b="0" i="0" u="none" strike="noStrike" baseline="0" dirty="0">
                <a:solidFill>
                  <a:schemeClr val="bg1"/>
                </a:solidFill>
                <a:latin typeface="Verdana" panose="020B0604030504040204" pitchFamily="34" charset="0"/>
              </a:rPr>
              <a:t>also.</a:t>
            </a:r>
          </a:p>
        </p:txBody>
      </p:sp>
    </p:spTree>
    <p:extLst>
      <p:ext uri="{BB962C8B-B14F-4D97-AF65-F5344CB8AC3E}">
        <p14:creationId xmlns:p14="http://schemas.microsoft.com/office/powerpoint/2010/main" val="3897994659"/>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1055</Words>
  <Application>Microsoft Office PowerPoint</Application>
  <PresentationFormat>Widescreen</PresentationFormat>
  <Paragraphs>59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Algerian</vt:lpstr>
      <vt:lpstr>Arial</vt:lpstr>
      <vt:lpstr>Calibri</vt:lpstr>
      <vt:lpstr>Calibri Light</vt:lpstr>
      <vt:lpstr>Verdana</vt:lpstr>
      <vt:lpstr>Office Theme</vt:lpstr>
      <vt:lpstr>Who wrote  the Bible?</vt:lpstr>
      <vt:lpstr>THE BIBLE EXISTS</vt:lpstr>
      <vt:lpstr>ATHIESTS DID NOT WRITE THE BIBLE</vt:lpstr>
      <vt:lpstr>EVIL / WICKED DID NOT WRITE THE BIBLE</vt:lpstr>
      <vt:lpstr>UNIVERSALIST DID NOT WRITE THE BIBLE</vt:lpstr>
      <vt:lpstr>UNIVERSALIST DID NOT WRITE THE BIBLE</vt:lpstr>
      <vt:lpstr>DENOMINATIONALIST DID NOT WRITE THE BIBLE</vt:lpstr>
      <vt:lpstr>DENOMINATIONALIST DID NOT WRITE THE BIBLE</vt:lpstr>
      <vt:lpstr>FAITH ONLY TEACHERS DID NOT WRITE THE BIBLE</vt:lpstr>
      <vt:lpstr>CREED WRITERS DID NOT WRITE THE BIBLE</vt:lpstr>
      <vt:lpstr>HYPOCRITES DID NOT WRITE THE BIBLE</vt:lpstr>
      <vt:lpstr>WHO DID WRITE THE BIBLE?</vt:lpstr>
      <vt:lpstr>WHO DID WRITE THE BIBLE?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wrote  the Bible?</dc:title>
  <dc:creator>Manly Luscombe</dc:creator>
  <cp:lastModifiedBy>Manly Luscombe</cp:lastModifiedBy>
  <cp:revision>1</cp:revision>
  <dcterms:created xsi:type="dcterms:W3CDTF">2023-02-23T23:42:11Z</dcterms:created>
  <dcterms:modified xsi:type="dcterms:W3CDTF">2023-02-24T00:40:02Z</dcterms:modified>
</cp:coreProperties>
</file>