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6/24/2017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6/24/2017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6/24/2017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6/24/2017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6/24/2017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6/24/2017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6/24/2017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6/24/2017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6/24/2017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6/24/2017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6/24/2017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6/24/2017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8577B-5659-4B02-B136-E1D36FCD91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Who is the dog?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7A53C2-72A2-43BB-B94D-9B7DBFAE53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Mark 7:24-30</a:t>
            </a:r>
          </a:p>
        </p:txBody>
      </p:sp>
    </p:spTree>
    <p:extLst>
      <p:ext uri="{BB962C8B-B14F-4D97-AF65-F5344CB8AC3E}">
        <p14:creationId xmlns:p14="http://schemas.microsoft.com/office/powerpoint/2010/main" val="4168609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8B41B-99A2-4512-8B72-82D201426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you think you missed your turn?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DD4930-DD80-46B3-8FE1-1267841AA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028185" cy="4023360"/>
          </a:xfrm>
        </p:spPr>
        <p:txBody>
          <a:bodyPr>
            <a:normAutofit/>
          </a:bodyPr>
          <a:lstStyle/>
          <a:p>
            <a:r>
              <a:rPr lang="en-US" sz="3200" dirty="0"/>
              <a:t>As a child – I was to wait for the adults to eat first.</a:t>
            </a:r>
          </a:p>
          <a:p>
            <a:r>
              <a:rPr lang="en-US" sz="3200" dirty="0"/>
              <a:t>Now, as an adult – I have to wait for the children to eat first. I missed my turn!</a:t>
            </a:r>
            <a:br>
              <a:rPr lang="en-US" sz="3200" dirty="0"/>
            </a:br>
            <a:endParaRPr lang="en-US" sz="3200" dirty="0"/>
          </a:p>
          <a:p>
            <a:r>
              <a:rPr lang="en-US" sz="3200" dirty="0"/>
              <a:t>Salvation is open to ALL nations, every creature, whosoever is thirsty, whosoever believes, whosoever wills may come.</a:t>
            </a:r>
          </a:p>
          <a:p>
            <a:r>
              <a:rPr lang="en-US" sz="3200" b="1" dirty="0"/>
              <a:t>IT IS NOW YOUR TURN.</a:t>
            </a:r>
          </a:p>
        </p:txBody>
      </p:sp>
    </p:spTree>
    <p:extLst>
      <p:ext uri="{BB962C8B-B14F-4D97-AF65-F5344CB8AC3E}">
        <p14:creationId xmlns:p14="http://schemas.microsoft.com/office/powerpoint/2010/main" val="2055648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359D9-B56B-4048-AF0C-44157884E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 7:24-30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D3DE9-073E-44A2-AD7A-01A7738BDB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862" y="1908313"/>
            <a:ext cx="10972800" cy="4401047"/>
          </a:xfrm>
        </p:spPr>
        <p:txBody>
          <a:bodyPr>
            <a:noAutofit/>
          </a:bodyPr>
          <a:lstStyle/>
          <a:p>
            <a:r>
              <a:rPr lang="en-US" sz="2800" b="1" baseline="30000" dirty="0"/>
              <a:t>24</a:t>
            </a:r>
            <a:r>
              <a:rPr lang="en-US" sz="2800" dirty="0"/>
              <a:t> From there He arose and went to the region of </a:t>
            </a:r>
            <a:r>
              <a:rPr lang="en-US" sz="2800" dirty="0" err="1"/>
              <a:t>Tyre</a:t>
            </a:r>
            <a:r>
              <a:rPr lang="en-US" sz="2800" dirty="0"/>
              <a:t> and Sidon. And He entered a house and wanted no one to know </a:t>
            </a:r>
            <a:r>
              <a:rPr lang="en-US" sz="2800" i="1" dirty="0"/>
              <a:t>it,</a:t>
            </a:r>
            <a:r>
              <a:rPr lang="en-US" sz="2800" dirty="0"/>
              <a:t> but He could not be hidden. </a:t>
            </a:r>
            <a:r>
              <a:rPr lang="en-US" sz="2800" b="1" baseline="30000" dirty="0"/>
              <a:t>25</a:t>
            </a:r>
            <a:r>
              <a:rPr lang="en-US" sz="2800" dirty="0"/>
              <a:t> For a woman whose young daughter had an unclean spirit heard about Him, and she came and fell at His feet. </a:t>
            </a:r>
            <a:r>
              <a:rPr lang="en-US" sz="2800" b="1" baseline="30000" dirty="0"/>
              <a:t>26</a:t>
            </a:r>
            <a:r>
              <a:rPr lang="en-US" sz="2800" dirty="0"/>
              <a:t> The woman was a Greek, a </a:t>
            </a:r>
            <a:r>
              <a:rPr lang="en-US" sz="2800" dirty="0" err="1"/>
              <a:t>Syro</a:t>
            </a:r>
            <a:r>
              <a:rPr lang="en-US" sz="2800" dirty="0"/>
              <a:t>-Phoenician by birth, and she kept asking Him to cast the demon out of her daughter. </a:t>
            </a:r>
            <a:r>
              <a:rPr lang="en-US" sz="2800" b="1" baseline="30000" dirty="0"/>
              <a:t>27</a:t>
            </a:r>
            <a:r>
              <a:rPr lang="en-US" sz="2800" dirty="0"/>
              <a:t> But Jesus said to her, "Let the children be filled first, for it is not good to take the children's bread and throw </a:t>
            </a:r>
            <a:r>
              <a:rPr lang="en-US" sz="2800" i="1" dirty="0"/>
              <a:t>it</a:t>
            </a:r>
            <a:r>
              <a:rPr lang="en-US" sz="2800" dirty="0"/>
              <a:t> to the little dogs." </a:t>
            </a:r>
            <a:r>
              <a:rPr lang="en-US" sz="2800" b="1" baseline="30000" dirty="0"/>
              <a:t>28</a:t>
            </a:r>
            <a:r>
              <a:rPr lang="en-US" sz="2800" dirty="0"/>
              <a:t> And she answered and said to Him, "Yes, Lord, yet even the little dogs under the table eat from the children's crumbs." </a:t>
            </a:r>
            <a:r>
              <a:rPr lang="en-US" sz="2800" b="1" baseline="30000" dirty="0"/>
              <a:t>29</a:t>
            </a:r>
            <a:r>
              <a:rPr lang="en-US" sz="2800" dirty="0"/>
              <a:t> Then He said to her, "For this saying go your way; the demon has gone out of your daughter." </a:t>
            </a:r>
            <a:r>
              <a:rPr lang="en-US" sz="2800" b="1" baseline="30000" dirty="0"/>
              <a:t>30</a:t>
            </a:r>
            <a:r>
              <a:rPr lang="en-US" sz="2800" dirty="0"/>
              <a:t> And when she had come to her house, she found the demon gone out, and her daughter lying on the bed.</a:t>
            </a:r>
          </a:p>
        </p:txBody>
      </p:sp>
    </p:spTree>
    <p:extLst>
      <p:ext uri="{BB962C8B-B14F-4D97-AF65-F5344CB8AC3E}">
        <p14:creationId xmlns:p14="http://schemas.microsoft.com/office/powerpoint/2010/main" val="2918655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2FC29-BD7E-42E4-9B9A-F64E91C68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710F1-53C2-4944-B375-0B0665C9F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Many think that Jesus is unkind.</a:t>
            </a:r>
            <a:br>
              <a:rPr lang="en-US" sz="4000" dirty="0"/>
            </a:br>
            <a:endParaRPr lang="en-US" sz="4000" dirty="0"/>
          </a:p>
          <a:p>
            <a:r>
              <a:rPr lang="en-US" sz="4000" dirty="0"/>
              <a:t>Was Jesus calling this woman a dog?</a:t>
            </a:r>
            <a:br>
              <a:rPr lang="en-US" sz="4000" dirty="0"/>
            </a:br>
            <a:endParaRPr lang="en-US" sz="4000" dirty="0"/>
          </a:p>
          <a:p>
            <a:r>
              <a:rPr lang="en-US" sz="4000" dirty="0"/>
              <a:t>What is the message in this conversation?</a:t>
            </a:r>
          </a:p>
        </p:txBody>
      </p:sp>
    </p:spTree>
    <p:extLst>
      <p:ext uri="{BB962C8B-B14F-4D97-AF65-F5344CB8AC3E}">
        <p14:creationId xmlns:p14="http://schemas.microsoft.com/office/powerpoint/2010/main" val="2681236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EC0EF-63ED-4F8A-BC14-9E2AA7167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prejudice – name calling - contempt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691C5-B9D6-41CB-BC5B-55996A36F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Jesus died for ALL men – all races, all nations, all cultures</a:t>
            </a:r>
            <a:br>
              <a:rPr lang="en-US" sz="3200" dirty="0"/>
            </a:br>
            <a:endParaRPr lang="en-US" sz="3200" dirty="0"/>
          </a:p>
          <a:p>
            <a:r>
              <a:rPr lang="en-US" sz="3200" dirty="0"/>
              <a:t>Salvation is available to ALL men.</a:t>
            </a:r>
          </a:p>
          <a:p>
            <a:endParaRPr lang="en-US" sz="3200" dirty="0"/>
          </a:p>
          <a:p>
            <a:r>
              <a:rPr lang="en-US" sz="3200" dirty="0"/>
              <a:t>Study the “Whosoever” passages like John 3:16.</a:t>
            </a:r>
          </a:p>
        </p:txBody>
      </p:sp>
    </p:spTree>
    <p:extLst>
      <p:ext uri="{BB962C8B-B14F-4D97-AF65-F5344CB8AC3E}">
        <p14:creationId xmlns:p14="http://schemas.microsoft.com/office/powerpoint/2010/main" val="2726568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85ABC-6DA4-461C-858D-F96E489F1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Priority – </a:t>
            </a:r>
            <a:r>
              <a:rPr lang="en-US" dirty="0" err="1"/>
              <a:t>jews</a:t>
            </a:r>
            <a:r>
              <a:rPr lang="en-US" dirty="0"/>
              <a:t>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DCC5C-7789-4D0A-AF61-0C47796BA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1. John</a:t>
            </a:r>
            <a:r>
              <a:rPr lang="en-US" sz="2800" dirty="0"/>
              <a:t> the Baptizer – went to the house of Israel (Jews)</a:t>
            </a:r>
          </a:p>
          <a:p>
            <a:r>
              <a:rPr lang="en-US" sz="2800" b="1" dirty="0"/>
              <a:t>2. Jesus</a:t>
            </a:r>
            <a:r>
              <a:rPr lang="en-US" sz="2800" dirty="0"/>
              <a:t> – focus was on Israel  </a:t>
            </a:r>
            <a:r>
              <a:rPr lang="en-US" sz="2800" b="1" dirty="0"/>
              <a:t>Matthew 15:24 </a:t>
            </a:r>
            <a:r>
              <a:rPr lang="en-US" sz="2800" dirty="0"/>
              <a:t>But He answered and said, "I was not sent except to the lost sheep of the house of Israel.“</a:t>
            </a:r>
          </a:p>
          <a:p>
            <a:r>
              <a:rPr lang="en-US" sz="2800" b="1" dirty="0"/>
              <a:t>3. Limited commission </a:t>
            </a:r>
            <a:r>
              <a:rPr lang="en-US" sz="2800" dirty="0"/>
              <a:t>was to Israel  </a:t>
            </a:r>
            <a:r>
              <a:rPr lang="en-US" sz="2800" b="1" dirty="0"/>
              <a:t>Matthew 10:5-6 </a:t>
            </a:r>
            <a:r>
              <a:rPr lang="en-US" sz="2800" b="1" baseline="30000" dirty="0"/>
              <a:t>5</a:t>
            </a:r>
            <a:r>
              <a:rPr lang="en-US" sz="2800" dirty="0"/>
              <a:t> These twelve Jesus sent out and commanded them, saying: "Do not go into the way of the Gentiles, and do not enter a city of the Samaritans. </a:t>
            </a:r>
            <a:r>
              <a:rPr lang="en-US" sz="2800" b="1" baseline="30000" dirty="0"/>
              <a:t>6</a:t>
            </a:r>
            <a:r>
              <a:rPr lang="en-US" sz="2800" dirty="0"/>
              <a:t> But go rather to the lost sheep of the house of Israel.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20611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85ABC-6DA4-461C-858D-F96E489F1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Priority – </a:t>
            </a:r>
            <a:r>
              <a:rPr lang="en-US" dirty="0" err="1"/>
              <a:t>jews</a:t>
            </a:r>
            <a:r>
              <a:rPr lang="en-US" dirty="0"/>
              <a:t>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DCC5C-7789-4D0A-AF61-0C47796BA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4. Paul Romans 1:16 </a:t>
            </a:r>
            <a:r>
              <a:rPr lang="en-US" sz="3200" dirty="0"/>
              <a:t>For I am not ashamed of the gospel of Christ, for it is the power of God to salvation for everyone who believes, for the Jew first and also for the Greek.</a:t>
            </a:r>
          </a:p>
          <a:p>
            <a:pPr lvl="1"/>
            <a:r>
              <a:rPr lang="en-US" sz="2800" dirty="0"/>
              <a:t>Went to Synagogues first </a:t>
            </a:r>
          </a:p>
          <a:p>
            <a:pPr lvl="1"/>
            <a:r>
              <a:rPr lang="en-US" sz="2800" dirty="0"/>
              <a:t>Finally turned to Gentiles (Acts 13:46)</a:t>
            </a:r>
          </a:p>
          <a:p>
            <a:pPr lvl="1"/>
            <a:r>
              <a:rPr lang="en-US" sz="2800" dirty="0"/>
              <a:t>His Plan  </a:t>
            </a:r>
            <a:r>
              <a:rPr lang="en-US" sz="2800" b="1" dirty="0"/>
              <a:t>Acts 26:20 </a:t>
            </a:r>
            <a:r>
              <a:rPr lang="en-US" sz="2800" dirty="0"/>
              <a:t>but declared first to those in Damascus and in Jerusalem, and throughout all the region of Judea, and </a:t>
            </a:r>
            <a:r>
              <a:rPr lang="en-US" sz="2800" i="1" dirty="0"/>
              <a:t>then</a:t>
            </a:r>
            <a:r>
              <a:rPr lang="en-US" sz="2800" dirty="0"/>
              <a:t> to the Gentiles, that they should repent, turn to God, and do works befitting repentance.</a:t>
            </a:r>
          </a:p>
        </p:txBody>
      </p:sp>
    </p:spTree>
    <p:extLst>
      <p:ext uri="{BB962C8B-B14F-4D97-AF65-F5344CB8AC3E}">
        <p14:creationId xmlns:p14="http://schemas.microsoft.com/office/powerpoint/2010/main" val="2273268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85ABC-6DA4-461C-858D-F96E489F1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Priority – </a:t>
            </a:r>
            <a:r>
              <a:rPr lang="en-US" dirty="0" err="1"/>
              <a:t>jews</a:t>
            </a:r>
            <a:r>
              <a:rPr lang="en-US" dirty="0"/>
              <a:t>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DCC5C-7789-4D0A-AF61-0C47796BA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5. </a:t>
            </a:r>
            <a:r>
              <a:rPr lang="en-US" sz="3200" b="1" dirty="0"/>
              <a:t>Early Church</a:t>
            </a:r>
            <a:r>
              <a:rPr lang="en-US" sz="3200" dirty="0"/>
              <a:t> </a:t>
            </a:r>
            <a:r>
              <a:rPr lang="en-US" sz="3200" b="1" dirty="0"/>
              <a:t>Acts 1:8 </a:t>
            </a:r>
            <a:r>
              <a:rPr lang="en-US" sz="3200" dirty="0"/>
              <a:t>But you shall receive power when the Holy Spirit has come upon you; and you shall be witnesses to Me in Jerusalem, and in all Judea and Samaria, and to the end of the earth.“</a:t>
            </a:r>
          </a:p>
          <a:p>
            <a:r>
              <a:rPr lang="en-US" sz="3200" dirty="0"/>
              <a:t>Jesus understood the plan.</a:t>
            </a:r>
          </a:p>
          <a:p>
            <a:r>
              <a:rPr lang="en-US" sz="3200" dirty="0"/>
              <a:t>Our text illustrates this plan to reach the Jews first.</a:t>
            </a:r>
          </a:p>
          <a:p>
            <a:r>
              <a:rPr lang="en-US" sz="3200" dirty="0"/>
              <a:t>Example – I went to Panama (priority was Kuna Indians)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77916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3CADE-4128-488F-AD05-C00BDFC0D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the text – mark 7:24-30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ED91B-8339-479B-8432-90F99A8A9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Jesus said </a:t>
            </a:r>
            <a:r>
              <a:rPr lang="en-US" sz="3200" dirty="0"/>
              <a:t>– Let the children (Israel) be filled first</a:t>
            </a:r>
          </a:p>
          <a:p>
            <a:pPr lvl="1"/>
            <a:r>
              <a:rPr lang="en-US" sz="2800" dirty="0"/>
              <a:t>Emphasis on FIRST</a:t>
            </a:r>
          </a:p>
          <a:p>
            <a:r>
              <a:rPr lang="en-US" sz="3200" b="1" dirty="0"/>
              <a:t>She thinks </a:t>
            </a:r>
            <a:r>
              <a:rPr lang="en-US" sz="3200" dirty="0"/>
              <a:t>– I am not a child (Jew) so I must wait my turn.</a:t>
            </a:r>
          </a:p>
          <a:p>
            <a:r>
              <a:rPr lang="en-US" sz="3200" b="1" dirty="0"/>
              <a:t>Proverbs</a:t>
            </a:r>
            <a:r>
              <a:rPr lang="en-US" sz="3200" dirty="0"/>
              <a:t> – Don’t look a gift horse in the mouth. Do not muzzle the ox. Let sleeping dogs lie.</a:t>
            </a:r>
          </a:p>
          <a:p>
            <a:pPr lvl="1"/>
            <a:r>
              <a:rPr lang="en-US" sz="2800" dirty="0"/>
              <a:t>These proverbs do not call people dogs, oxen or horses.</a:t>
            </a:r>
          </a:p>
          <a:p>
            <a:r>
              <a:rPr lang="en-US" sz="3200" b="1" dirty="0"/>
              <a:t>Proverb</a:t>
            </a:r>
            <a:r>
              <a:rPr lang="en-US" sz="3200" dirty="0"/>
              <a:t> – Don’t take from children to feed the dogs. (27)</a:t>
            </a:r>
          </a:p>
        </p:txBody>
      </p:sp>
    </p:spTree>
    <p:extLst>
      <p:ext uri="{BB962C8B-B14F-4D97-AF65-F5344CB8AC3E}">
        <p14:creationId xmlns:p14="http://schemas.microsoft.com/office/powerpoint/2010/main" val="3896763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3CADE-4128-488F-AD05-C00BDFC0D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the text – mark 7:24-30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ED91B-8339-479B-8432-90F99A8A9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3127512"/>
            <a:ext cx="9720073" cy="3181847"/>
          </a:xfrm>
        </p:spPr>
        <p:txBody>
          <a:bodyPr>
            <a:normAutofit lnSpcReduction="10000"/>
          </a:bodyPr>
          <a:lstStyle/>
          <a:p>
            <a:r>
              <a:rPr lang="en-US" sz="3200" b="1" dirty="0"/>
              <a:t>She agrees </a:t>
            </a:r>
            <a:r>
              <a:rPr lang="en-US" sz="3200" dirty="0"/>
              <a:t>– When the children eat and drop a crumb on the floor – can I have it?</a:t>
            </a:r>
          </a:p>
          <a:p>
            <a:pPr lvl="1"/>
            <a:r>
              <a:rPr lang="en-US" sz="2800" dirty="0"/>
              <a:t>Think about Lazarus – </a:t>
            </a:r>
            <a:r>
              <a:rPr lang="en-US" sz="2800" b="1" dirty="0"/>
              <a:t>Luke 16:20-21 </a:t>
            </a:r>
            <a:r>
              <a:rPr lang="en-US" sz="2800" b="1" baseline="30000" dirty="0"/>
              <a:t>20</a:t>
            </a:r>
            <a:r>
              <a:rPr lang="en-US" sz="2800" dirty="0"/>
              <a:t> But there was a certain beggar named Lazarus, full of sores, who was laid at his gate, </a:t>
            </a:r>
            <a:r>
              <a:rPr lang="en-US" sz="2800" b="1" baseline="30000" dirty="0"/>
              <a:t>21</a:t>
            </a:r>
            <a:r>
              <a:rPr lang="en-US" sz="2800" dirty="0"/>
              <a:t> desiring to be fed with the crumbs which fell from the rich man's table. </a:t>
            </a:r>
          </a:p>
          <a:p>
            <a:r>
              <a:rPr lang="en-US" sz="3200" b="1" dirty="0"/>
              <a:t>Results</a:t>
            </a:r>
            <a:r>
              <a:rPr lang="en-US" sz="3200" dirty="0"/>
              <a:t> – Because of her faith, her daughter is healed.</a:t>
            </a:r>
          </a:p>
          <a:p>
            <a:pPr lvl="1"/>
            <a:endParaRPr 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B82E34-F53C-40E7-A47D-5B82E354DD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6611" y="0"/>
            <a:ext cx="4175390" cy="312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54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50</TotalTime>
  <Words>442</Words>
  <Application>Microsoft Office PowerPoint</Application>
  <PresentationFormat>Widescreen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Tw Cen MT</vt:lpstr>
      <vt:lpstr>Tw Cen MT Condensed</vt:lpstr>
      <vt:lpstr>Wingdings 3</vt:lpstr>
      <vt:lpstr>Integral</vt:lpstr>
      <vt:lpstr>Who is the dog?</vt:lpstr>
      <vt:lpstr>Mark 7:24-30</vt:lpstr>
      <vt:lpstr>introduction</vt:lpstr>
      <vt:lpstr>Not prejudice – name calling - contempt</vt:lpstr>
      <vt:lpstr>Priority – jews first</vt:lpstr>
      <vt:lpstr>Priority – jews first</vt:lpstr>
      <vt:lpstr>Priority – jews first</vt:lpstr>
      <vt:lpstr>Study the text – mark 7:24-30</vt:lpstr>
      <vt:lpstr>Study the text – mark 7:24-30</vt:lpstr>
      <vt:lpstr>Do you think you missed your turn?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is the dog?</dc:title>
  <dc:creator>Manly Luscombe</dc:creator>
  <cp:lastModifiedBy>Manly Luscombe</cp:lastModifiedBy>
  <cp:revision>8</cp:revision>
  <dcterms:created xsi:type="dcterms:W3CDTF">2017-06-24T18:53:09Z</dcterms:created>
  <dcterms:modified xsi:type="dcterms:W3CDTF">2017-06-24T21:00:47Z</dcterms:modified>
</cp:coreProperties>
</file>