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186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F7069-B0BB-AF5A-B267-E759EA011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348E9-0B62-8805-1DA5-9A3A69D5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7CAEB-5350-6280-8020-A3F7E12F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AA7D4-7AA4-53E6-688B-B4C02BF0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06209-DAC4-F501-AF78-A57D8B121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327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A75B5-3BA1-CC33-5898-B11E90246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A31FC4-9C0C-6A57-A1C3-8F7A54987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2304-EF7F-30D9-8424-AFC836BE5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D6E3C-C297-D1E4-DA07-34B5031F3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47E2-7926-7369-9EEE-38466934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079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9F3434-DF15-4131-29FF-2E76491C8D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97EFFD-F790-6F18-B145-89DE78837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3B867-EEBB-C4F1-0CA6-5D36AAFA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7E508-18C9-E1D8-0B60-48E1A469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4E9A6-960E-8795-3D6B-621530A29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833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1ED66-C1E2-BDB7-DC88-3BEBEFA4B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BB116-700C-5F5C-6B5A-563330048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38CC9-8B43-F731-20E0-FD66A712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31294-1424-CCF3-5199-52DF7E76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91B5A-E9AC-9233-4DA6-512A571B4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7930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FBCBF-3643-01B9-A683-CAEE33625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CC15C-DAD4-BD2D-E177-C598F9B59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4A2E4-756C-D1D0-CA3A-F7163FEB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C8545-185C-56A8-6E1C-E6A9746F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95389F-076F-2F76-FBEB-2F5740EA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14396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96578-CE77-F2CF-6096-AA687EE6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1FC32-35F4-B9E5-EB54-3E2A4B2D2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63832-134A-5BA1-FA0D-5196317AC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A03C-90A2-35B7-B87F-FA3887547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7E23-FE89-E957-55D8-F8F6871D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66A97-F456-5B71-3D24-CB7602528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3051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AE1D9-0FA2-6A3C-4335-890AEF57D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411C8-1BC8-DD0A-D19A-594EDC16D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31F3CB-9586-DB8D-CF2C-E85257BD8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182CE-65A4-FC01-48C4-C41212DBE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51F0FC-0FE1-3921-F150-62CC33DA71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92F458-17D8-DCA5-253A-9193ED02F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00058D-D753-036C-3FFC-11D4DAFAA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FC047C-DBC6-9DBE-8AB2-1291DB99F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311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D3A6-F7F8-14F7-9CB8-3DE1954CB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9C7CA3-7931-6F26-7666-087799101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7D4C-751E-BF95-FAC2-580F175F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AD4E88-854E-8D01-6AE6-26A25D5E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4287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AD2D1E-DB4F-B15D-6D39-041EA302E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9B69F8-9F31-A15D-8D82-1CCC95ED6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DA4B5-367E-A865-47A0-F1E81F3CB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59263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5697-59A9-1D1B-5F91-32FD32295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B63EB-3F7D-604D-FB6B-58C99A1B5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9ED1A-4C2E-05C8-22B8-E9FAB901C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9A11D-03D7-43EE-E00C-84D82338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B9F5B-AFA4-BA47-A634-A9D7D59D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4A8C6-2AA7-3854-B98F-1C56CE78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8258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AD795-60E4-73C3-0442-4F1640FD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377EDE-C5CF-478F-19C9-4EAD790FD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AAA11-9DEA-1EBE-B99A-FFE6B8D82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C31A7-D1BC-2DB3-0469-3FD62CFD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37B949-6BCB-4C7A-5564-128C89952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311F32-68EC-D1E1-EFF6-3E14DEF7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2468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A5E50-CD26-24F1-0CCF-C9FA4EFE9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C4592-AC3C-52CA-B2A8-C3EEE985D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83880-D1B4-AD50-496C-A74FBD490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313D1-E39A-4C16-8BC8-8A64D1DF2D1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A180F-2AC9-ACF5-0072-ADCE2A58FE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1D7DB-87E6-3BB1-6177-2AC978C23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67653-1A67-4521-B563-D896C0B9DD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4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FCA73-A8C9-DAA4-07B9-3C110C6DA6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45" y="1230924"/>
            <a:ext cx="6550855" cy="2718118"/>
          </a:xfrm>
          <a:solidFill>
            <a:schemeClr val="accent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bg1"/>
                </a:solidFill>
                <a:latin typeface="Milano LET" pitchFamily="2" charset="0"/>
              </a:rPr>
              <a:t>Who is my mother?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604606-18BB-041E-0D71-A927633693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200" y="4937760"/>
            <a:ext cx="4983088" cy="68931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MARK 3:31-35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E079CD-4CB1-9345-0B87-E7C366719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677" y="-313596"/>
            <a:ext cx="5162844" cy="7171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9472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Believers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brothers and sisters in Christ.</a:t>
            </a:r>
          </a:p>
          <a:p>
            <a:pPr marR="0" rtl="0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Christ is our “elder brother.”</a:t>
            </a:r>
          </a:p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(Romans 8:17b)  heirs of God and </a:t>
            </a:r>
            <a:r>
              <a:rPr lang="en-US" sz="4000" b="1" u="sng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joint heirs with Christ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, if indeed we suffer with </a:t>
            </a:r>
            <a:r>
              <a:rPr lang="en-US" sz="4000" b="1" i="1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Him,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that we may also be glorified together.</a:t>
            </a:r>
          </a:p>
        </p:txBody>
      </p:sp>
    </p:spTree>
    <p:extLst>
      <p:ext uri="{BB962C8B-B14F-4D97-AF65-F5344CB8AC3E}">
        <p14:creationId xmlns:p14="http://schemas.microsoft.com/office/powerpoint/2010/main" val="870281488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Obedient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Our mothers taught us to listen and obey!</a:t>
            </a:r>
            <a:endParaRPr lang="en-US" sz="4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(Ephesians 6:1)  Children, obey your parents in the Lord, for this is right.</a:t>
            </a:r>
          </a:p>
          <a:p>
            <a:pPr marR="0" algn="l" rtl="0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R="0" rtl="0"/>
            <a:endParaRPr lang="en-US" sz="4400" b="1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R="0" algn="l" rtl="0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R="0" rtl="0"/>
            <a:endParaRPr lang="en-US" sz="6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60165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Obedient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(Hebrews 5:8)  though He was a Son, </a:t>
            </a:r>
            <a:r>
              <a:rPr lang="en-US" sz="44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yet</a:t>
            </a:r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He learned obedience by the things which He suffered. (9) And having been perfected, He became the author of eternal salvation to all who obey Him,</a:t>
            </a:r>
          </a:p>
          <a:p>
            <a:pPr marR="0" rtl="0"/>
            <a:endParaRPr lang="en-US" sz="4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98363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It is not enough to start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must </a:t>
            </a:r>
            <a:r>
              <a:rPr lang="en-US" sz="4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continue</a:t>
            </a:r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to be faithful</a:t>
            </a:r>
          </a:p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(Colossians 1:2)  To the saints and </a:t>
            </a:r>
            <a:r>
              <a:rPr lang="en-US" sz="40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faithful brethren 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 Christ </a:t>
            </a:r>
            <a:r>
              <a:rPr lang="en-US" sz="4000" b="1" i="1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are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</a:t>
            </a:r>
            <a:r>
              <a:rPr lang="en-US" sz="4000" b="1" i="0" u="none" strike="noStrike" baseline="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Colosse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Grace to you and peace from God our Father and the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409100036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(Revelation 2:10b)  You will have tribulation ten days. </a:t>
            </a:r>
            <a:r>
              <a:rPr lang="en-US" sz="40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faithful until death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and I will give you the crown of life.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around the world we have mothers, fathers, brothers and sisters.</a:t>
            </a:r>
            <a:endParaRPr lang="en-US" sz="4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724696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Mothers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ctr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“Who is my mother?”</a:t>
            </a:r>
          </a:p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church </a:t>
            </a:r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has many “mothers” “sisters” “fathers” and “brothers.”</a:t>
            </a:r>
          </a:p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share with each other </a:t>
            </a:r>
          </a:p>
          <a:p>
            <a:pPr lvl="1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Time of Joy – weddings, births</a:t>
            </a:r>
          </a:p>
          <a:p>
            <a:pPr lvl="1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Time of sorrow – sickness, death</a:t>
            </a:r>
          </a:p>
        </p:txBody>
      </p:sp>
    </p:spTree>
    <p:extLst>
      <p:ext uri="{BB962C8B-B14F-4D97-AF65-F5344CB8AC3E}">
        <p14:creationId xmlns:p14="http://schemas.microsoft.com/office/powerpoint/2010/main" val="1483876179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Mothers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351338"/>
          </a:xfrm>
        </p:spPr>
        <p:txBody>
          <a:bodyPr>
            <a:noAutofit/>
          </a:bodyPr>
          <a:lstStyle/>
          <a:p>
            <a:pPr marR="0" algn="ctr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“Who is my mother?”</a:t>
            </a:r>
          </a:p>
          <a:p>
            <a:pPr marR="0" rtl="0"/>
            <a:r>
              <a:rPr lang="en-US" sz="44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Honor your mother.</a:t>
            </a:r>
          </a:p>
          <a:p>
            <a:pPr marR="0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Also honor your sister, brother and father – Physical, Extended, Spiritual.</a:t>
            </a:r>
          </a:p>
          <a:p>
            <a:pPr marR="0" algn="ctr" rtl="0"/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BECAUSE </a:t>
            </a:r>
            <a:b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4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ARE FAMILY!</a:t>
            </a:r>
          </a:p>
        </p:txBody>
      </p:sp>
    </p:spTree>
    <p:extLst>
      <p:ext uri="{BB962C8B-B14F-4D97-AF65-F5344CB8AC3E}">
        <p14:creationId xmlns:p14="http://schemas.microsoft.com/office/powerpoint/2010/main" val="3591545553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Mark 3:31-32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(31)  Then His brothers and His mother came, and standing outside they sent to Him, calling Him.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(32)  And a multitude was sitting around Him; and they said to Him, "Look, Your mother and Your brothers are outside seeking You."</a:t>
            </a:r>
          </a:p>
        </p:txBody>
      </p:sp>
    </p:spTree>
    <p:extLst>
      <p:ext uri="{BB962C8B-B14F-4D97-AF65-F5344CB8AC3E}">
        <p14:creationId xmlns:p14="http://schemas.microsoft.com/office/powerpoint/2010/main" val="414699551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Mark 3:33-35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(33)  But He answered them, saying, "</a:t>
            </a:r>
            <a:r>
              <a:rPr lang="en-US" sz="3600" b="1" i="0" u="sng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is My mother</a:t>
            </a:r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or My brothers?"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(34)  And He looked around in a circle at those who sat about Him, and said, "Here are My mother and My brothers!</a:t>
            </a:r>
          </a:p>
          <a:p>
            <a:pPr marR="0" algn="l" rtl="0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(35)  For whoever does the will of God is My brother and My sister and mother."</a:t>
            </a:r>
          </a:p>
        </p:txBody>
      </p:sp>
    </p:spTree>
    <p:extLst>
      <p:ext uri="{BB962C8B-B14F-4D97-AF65-F5344CB8AC3E}">
        <p14:creationId xmlns:p14="http://schemas.microsoft.com/office/powerpoint/2010/main" val="45745856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89800" cy="4351338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Today is “MOTHER’S DAY.”</a:t>
            </a:r>
          </a:p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Someone decided that the 2</a:t>
            </a:r>
            <a:r>
              <a:rPr lang="en-US" sz="4000" b="1" i="0" u="none" strike="noStrike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nd</a:t>
            </a:r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Sunday in May was a good day to honor our mother.</a:t>
            </a:r>
          </a:p>
          <a:p>
            <a:pPr marR="0" algn="l" rtl="0"/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Buy some flowers or wear a corsage.</a:t>
            </a:r>
            <a:endParaRPr lang="en-US" sz="4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9105D1-2822-11D0-7962-B980FD32F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806" y="1260744"/>
            <a:ext cx="3539194" cy="491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2265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l" rtl="0"/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has a physical family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Mother and father</a:t>
            </a:r>
          </a:p>
          <a:p>
            <a:pPr lvl="1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Brothers and sisters</a:t>
            </a:r>
          </a:p>
          <a:p>
            <a:r>
              <a:rPr lang="en-US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had an extended family</a:t>
            </a:r>
          </a:p>
          <a:p>
            <a:pPr lvl="1"/>
            <a:r>
              <a:rPr lang="en-US" sz="36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Aunts, uncles, cousins</a:t>
            </a:r>
          </a:p>
          <a:p>
            <a:pPr lvl="1"/>
            <a:r>
              <a:rPr lang="en-US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Apostles, other close friends</a:t>
            </a:r>
          </a:p>
          <a:p>
            <a:r>
              <a:rPr lang="en-US" sz="40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Jesus also had a spiritual family.</a:t>
            </a:r>
          </a:p>
        </p:txBody>
      </p:sp>
    </p:spTree>
    <p:extLst>
      <p:ext uri="{BB962C8B-B14F-4D97-AF65-F5344CB8AC3E}">
        <p14:creationId xmlns:p14="http://schemas.microsoft.com/office/powerpoint/2010/main" val="1149984805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algn="ctr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Here is the question </a:t>
            </a:r>
            <a:b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this morning?</a:t>
            </a:r>
          </a:p>
          <a:p>
            <a:pPr marR="0" algn="ctr" rtl="0"/>
            <a:endParaRPr lang="en-US" sz="48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ctr" rtl="0"/>
            <a:r>
              <a:rPr lang="en-US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is my mother?</a:t>
            </a:r>
            <a:endParaRPr lang="en-US" sz="60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8154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All humans came from Adan and Eve</a:t>
            </a:r>
          </a:p>
          <a:p>
            <a:pPr marR="0" rtl="0"/>
            <a:endParaRPr lang="en-US" sz="48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algn="l" rtl="0"/>
            <a:r>
              <a:rPr lang="en-US" sz="4400" b="1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(Genesis 3:20)  And Adam called his wife's name Eve, because she was </a:t>
            </a:r>
            <a:r>
              <a:rPr lang="en-US" sz="4400" b="1" i="0" u="sng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the mother of all living.</a:t>
            </a:r>
          </a:p>
        </p:txBody>
      </p:sp>
    </p:spTree>
    <p:extLst>
      <p:ext uri="{BB962C8B-B14F-4D97-AF65-F5344CB8AC3E}">
        <p14:creationId xmlns:p14="http://schemas.microsoft.com/office/powerpoint/2010/main" val="1547525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You have a mother that gave birth to you.</a:t>
            </a:r>
          </a:p>
          <a:p>
            <a:pPr marR="0" rtl="0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share a lot in common in this life - - - </a:t>
            </a:r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Environment, peace / war, sin, crime, etc.</a:t>
            </a:r>
            <a:endParaRPr lang="en-US" sz="4400" b="1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850352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8C11E-2FC8-227A-20F4-39F66CC49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Brotherhood of Believers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78512-1D50-D693-AB02-0EE2469C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is also a relationship we have with believers.</a:t>
            </a:r>
          </a:p>
          <a:p>
            <a:pPr marR="0" rtl="0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have </a:t>
            </a:r>
            <a:r>
              <a:rPr lang="en-US" sz="48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spiritual mothers </a:t>
            </a:r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and fathers.</a:t>
            </a:r>
            <a:endParaRPr lang="en-US" sz="4800" b="1" i="0" u="none" strike="noStrike" baseline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R="0" rtl="0"/>
            <a:r>
              <a:rPr lang="en-US" sz="4800" b="1" i="0" u="none" strike="noStrike" baseline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Over the years I have had several “mothers.”</a:t>
            </a:r>
            <a:endParaRPr lang="en-US" sz="4400" b="1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111061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598</Words>
  <Application>Microsoft Office PowerPoint</Application>
  <PresentationFormat>Widescreen</PresentationFormat>
  <Paragraphs>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Milano LET</vt:lpstr>
      <vt:lpstr>Verdana</vt:lpstr>
      <vt:lpstr>Office Theme</vt:lpstr>
      <vt:lpstr>Who is my mother?</vt:lpstr>
      <vt:lpstr>Mark 3:31-32</vt:lpstr>
      <vt:lpstr>Mark 3:33-35</vt:lpstr>
      <vt:lpstr>Introduction</vt:lpstr>
      <vt:lpstr>Introduction</vt:lpstr>
      <vt:lpstr>Introduction</vt:lpstr>
      <vt:lpstr>Brotherhood of Man</vt:lpstr>
      <vt:lpstr>Brotherhood of Man</vt:lpstr>
      <vt:lpstr>Brotherhood of Believers</vt:lpstr>
      <vt:lpstr>Brotherhood of Believers</vt:lpstr>
      <vt:lpstr>Brotherhood of Obedient</vt:lpstr>
      <vt:lpstr>Brotherhood of Obedient</vt:lpstr>
      <vt:lpstr>Brotherhood of Faithful</vt:lpstr>
      <vt:lpstr>Brotherhood of Faithful</vt:lpstr>
      <vt:lpstr>Mothers Day</vt:lpstr>
      <vt:lpstr>Mothers 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my mother?</dc:title>
  <dc:creator>Manly Luscombe</dc:creator>
  <cp:lastModifiedBy>Manly Luscombe</cp:lastModifiedBy>
  <cp:revision>5</cp:revision>
  <dcterms:created xsi:type="dcterms:W3CDTF">2024-05-06T21:14:49Z</dcterms:created>
  <dcterms:modified xsi:type="dcterms:W3CDTF">2024-05-06T23:03:27Z</dcterms:modified>
</cp:coreProperties>
</file>