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8/21/2020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271A3-B839-472D-84EE-5CD8ED74D210}"/>
              </a:ext>
            </a:extLst>
          </p:cNvPr>
          <p:cNvSpPr>
            <a:spLocks noGrp="1"/>
          </p:cNvSpPr>
          <p:nvPr>
            <p:ph type="ctrTitle"/>
          </p:nvPr>
        </p:nvSpPr>
        <p:spPr>
          <a:xfrm>
            <a:off x="556592" y="161972"/>
            <a:ext cx="11054108" cy="858446"/>
          </a:xfrm>
        </p:spPr>
        <p:txBody>
          <a:bodyPr>
            <a:normAutofit/>
          </a:bodyPr>
          <a:lstStyle/>
          <a:p>
            <a:pPr algn="ctr"/>
            <a:r>
              <a:rPr lang="en-US" b="1" dirty="0">
                <a:latin typeface="Verdana" panose="020B0604030504040204" pitchFamily="34" charset="0"/>
                <a:ea typeface="Verdana" panose="020B0604030504040204" pitchFamily="34" charset="0"/>
              </a:rPr>
              <a:t>Who is at the controls?</a:t>
            </a:r>
          </a:p>
        </p:txBody>
      </p:sp>
      <p:pic>
        <p:nvPicPr>
          <p:cNvPr id="5" name="Picture 4">
            <a:extLst>
              <a:ext uri="{FF2B5EF4-FFF2-40B4-BE49-F238E27FC236}">
                <a16:creationId xmlns:a16="http://schemas.microsoft.com/office/drawing/2014/main" id="{74B18504-5307-4B13-AF34-881C05CDC7B3}"/>
              </a:ext>
            </a:extLst>
          </p:cNvPr>
          <p:cNvPicPr>
            <a:picLocks noChangeAspect="1"/>
          </p:cNvPicPr>
          <p:nvPr/>
        </p:nvPicPr>
        <p:blipFill>
          <a:blip r:embed="rId2"/>
          <a:stretch>
            <a:fillRect/>
          </a:stretch>
        </p:blipFill>
        <p:spPr>
          <a:xfrm>
            <a:off x="1871940" y="1080420"/>
            <a:ext cx="8423412" cy="5615608"/>
          </a:xfrm>
          <a:prstGeom prst="rect">
            <a:avLst/>
          </a:prstGeom>
        </p:spPr>
      </p:pic>
    </p:spTree>
    <p:extLst>
      <p:ext uri="{BB962C8B-B14F-4D97-AF65-F5344CB8AC3E}">
        <p14:creationId xmlns:p14="http://schemas.microsoft.com/office/powerpoint/2010/main" val="3506703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97274-1DD4-4C2E-86EF-9CF3AB64ABBE}"/>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Is god in control of your life?</a:t>
            </a:r>
            <a:endParaRPr lang="en-US" dirty="0"/>
          </a:p>
        </p:txBody>
      </p:sp>
      <p:sp>
        <p:nvSpPr>
          <p:cNvPr id="3" name="Content Placeholder 2">
            <a:extLst>
              <a:ext uri="{FF2B5EF4-FFF2-40B4-BE49-F238E27FC236}">
                <a16:creationId xmlns:a16="http://schemas.microsoft.com/office/drawing/2014/main" id="{472144D4-BF4C-48D3-93F8-17855290AE3A}"/>
              </a:ext>
            </a:extLst>
          </p:cNvPr>
          <p:cNvSpPr>
            <a:spLocks noGrp="1"/>
          </p:cNvSpPr>
          <p:nvPr>
            <p:ph idx="1"/>
          </p:nvPr>
        </p:nvSpPr>
        <p:spPr>
          <a:xfrm>
            <a:off x="399151" y="2142067"/>
            <a:ext cx="5961891" cy="3649133"/>
          </a:xfrm>
        </p:spPr>
        <p:txBody>
          <a:bodyPr>
            <a:normAutofit/>
          </a:bodyPr>
          <a:lstStyle/>
          <a:p>
            <a:r>
              <a:rPr lang="en-US" sz="2800" b="1" dirty="0">
                <a:latin typeface="Verdana" panose="020B0604030504040204" pitchFamily="34" charset="0"/>
                <a:ea typeface="Verdana" panose="020B0604030504040204" pitchFamily="34" charset="0"/>
              </a:rPr>
              <a:t>There are 3 choices</a:t>
            </a:r>
          </a:p>
          <a:p>
            <a:r>
              <a:rPr lang="en-US" sz="2800" b="1" dirty="0">
                <a:latin typeface="Verdana" panose="020B0604030504040204" pitchFamily="34" charset="0"/>
                <a:ea typeface="Verdana" panose="020B0604030504040204" pitchFamily="34" charset="0"/>
              </a:rPr>
              <a:t>Yourself, Others or God</a:t>
            </a:r>
          </a:p>
          <a:p>
            <a:r>
              <a:rPr lang="en-US" sz="2800" b="1" dirty="0">
                <a:latin typeface="Verdana" panose="020B0604030504040204" pitchFamily="34" charset="0"/>
                <a:ea typeface="Verdana" panose="020B0604030504040204" pitchFamily="34" charset="0"/>
              </a:rPr>
              <a:t>If God is not in control</a:t>
            </a:r>
          </a:p>
          <a:p>
            <a:r>
              <a:rPr lang="en-US" sz="2800" b="1" dirty="0">
                <a:latin typeface="Verdana" panose="020B0604030504040204" pitchFamily="34" charset="0"/>
                <a:ea typeface="Verdana" panose="020B0604030504040204" pitchFamily="34" charset="0"/>
              </a:rPr>
              <a:t>Your life has no pilot!</a:t>
            </a:r>
          </a:p>
        </p:txBody>
      </p:sp>
      <p:pic>
        <p:nvPicPr>
          <p:cNvPr id="5" name="Picture 4">
            <a:extLst>
              <a:ext uri="{FF2B5EF4-FFF2-40B4-BE49-F238E27FC236}">
                <a16:creationId xmlns:a16="http://schemas.microsoft.com/office/drawing/2014/main" id="{FE1CDB24-3DDF-4CBC-B8EC-594AF91842E3}"/>
              </a:ext>
            </a:extLst>
          </p:cNvPr>
          <p:cNvPicPr>
            <a:picLocks noChangeAspect="1"/>
          </p:cNvPicPr>
          <p:nvPr/>
        </p:nvPicPr>
        <p:blipFill>
          <a:blip r:embed="rId2"/>
          <a:stretch>
            <a:fillRect/>
          </a:stretch>
        </p:blipFill>
        <p:spPr>
          <a:xfrm>
            <a:off x="6495152" y="2262024"/>
            <a:ext cx="5696848" cy="3797899"/>
          </a:xfrm>
          <a:prstGeom prst="rect">
            <a:avLst/>
          </a:prstGeom>
        </p:spPr>
      </p:pic>
    </p:spTree>
    <p:extLst>
      <p:ext uri="{BB962C8B-B14F-4D97-AF65-F5344CB8AC3E}">
        <p14:creationId xmlns:p14="http://schemas.microsoft.com/office/powerpoint/2010/main" val="2139131010"/>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33F2-C6B8-42C7-9881-57566A603E9D}"/>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Who makes your decisions?</a:t>
            </a:r>
          </a:p>
        </p:txBody>
      </p:sp>
      <p:sp>
        <p:nvSpPr>
          <p:cNvPr id="3" name="Content Placeholder 2">
            <a:extLst>
              <a:ext uri="{FF2B5EF4-FFF2-40B4-BE49-F238E27FC236}">
                <a16:creationId xmlns:a16="http://schemas.microsoft.com/office/drawing/2014/main" id="{36DA470F-35B6-49FD-8BCC-CCD72EA5F54A}"/>
              </a:ext>
            </a:extLst>
          </p:cNvPr>
          <p:cNvSpPr>
            <a:spLocks noGrp="1"/>
          </p:cNvSpPr>
          <p:nvPr>
            <p:ph idx="1"/>
          </p:nvPr>
        </p:nvSpPr>
        <p:spPr/>
        <p:txBody>
          <a:bodyPr>
            <a:noAutofit/>
          </a:bodyPr>
          <a:lstStyle/>
          <a:p>
            <a:r>
              <a:rPr lang="en-US" sz="2800" b="1" dirty="0">
                <a:latin typeface="Verdana" panose="020B0604030504040204" pitchFamily="34" charset="0"/>
                <a:ea typeface="Verdana" panose="020B0604030504040204" pitchFamily="34" charset="0"/>
              </a:rPr>
              <a:t>Bumper sticker – God is my Co-Pilot</a:t>
            </a:r>
          </a:p>
          <a:p>
            <a:r>
              <a:rPr lang="en-US" sz="2800" b="1" dirty="0">
                <a:latin typeface="Verdana" panose="020B0604030504040204" pitchFamily="34" charset="0"/>
                <a:ea typeface="Verdana" panose="020B0604030504040204" pitchFamily="34" charset="0"/>
              </a:rPr>
              <a:t>Someone added – You need to swap seats</a:t>
            </a:r>
          </a:p>
          <a:p>
            <a:pPr marL="0" indent="0">
              <a:buNone/>
            </a:pPr>
            <a:r>
              <a:rPr lang="en-US" sz="2800" b="1" dirty="0">
                <a:latin typeface="Verdana" panose="020B0604030504040204" pitchFamily="34" charset="0"/>
                <a:ea typeface="Verdana" panose="020B0604030504040204" pitchFamily="34" charset="0"/>
              </a:rPr>
              <a:t> </a:t>
            </a:r>
          </a:p>
          <a:p>
            <a:r>
              <a:rPr lang="en-US" sz="2800" b="1" dirty="0">
                <a:latin typeface="Verdana" panose="020B0604030504040204" pitchFamily="34" charset="0"/>
                <a:ea typeface="Verdana" panose="020B0604030504040204" pitchFamily="34" charset="0"/>
              </a:rPr>
              <a:t>It matters not how strait the gate,</a:t>
            </a:r>
          </a:p>
          <a:p>
            <a:r>
              <a:rPr lang="en-US" sz="2800" b="1" dirty="0">
                <a:latin typeface="Verdana" panose="020B0604030504040204" pitchFamily="34" charset="0"/>
                <a:ea typeface="Verdana" panose="020B0604030504040204" pitchFamily="34" charset="0"/>
              </a:rPr>
              <a:t>How charged with punishment the scroll,</a:t>
            </a:r>
          </a:p>
          <a:p>
            <a:r>
              <a:rPr lang="en-US" sz="2800" b="1" dirty="0">
                <a:latin typeface="Verdana" panose="020B0604030504040204" pitchFamily="34" charset="0"/>
                <a:ea typeface="Verdana" panose="020B0604030504040204" pitchFamily="34" charset="0"/>
              </a:rPr>
              <a:t>I am the master of my fate,</a:t>
            </a:r>
          </a:p>
          <a:p>
            <a:r>
              <a:rPr lang="en-US" sz="2800" b="1" dirty="0">
                <a:latin typeface="Verdana" panose="020B0604030504040204" pitchFamily="34" charset="0"/>
                <a:ea typeface="Verdana" panose="020B0604030504040204" pitchFamily="34" charset="0"/>
              </a:rPr>
              <a:t>I am the captain of my soul.</a:t>
            </a:r>
          </a:p>
        </p:txBody>
      </p:sp>
    </p:spTree>
    <p:extLst>
      <p:ext uri="{BB962C8B-B14F-4D97-AF65-F5344CB8AC3E}">
        <p14:creationId xmlns:p14="http://schemas.microsoft.com/office/powerpoint/2010/main" val="745839767"/>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E-7AA0-486B-B511-0397E8C18D9E}"/>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1 – I am in control</a:t>
            </a:r>
            <a:endParaRPr lang="en-US" dirty="0"/>
          </a:p>
        </p:txBody>
      </p:sp>
      <p:sp>
        <p:nvSpPr>
          <p:cNvPr id="3" name="Content Placeholder 2">
            <a:extLst>
              <a:ext uri="{FF2B5EF4-FFF2-40B4-BE49-F238E27FC236}">
                <a16:creationId xmlns:a16="http://schemas.microsoft.com/office/drawing/2014/main" id="{4F2DE743-4E1D-4E8D-A28B-DF2457BF1173}"/>
              </a:ext>
            </a:extLst>
          </p:cNvPr>
          <p:cNvSpPr>
            <a:spLocks noGrp="1"/>
          </p:cNvSpPr>
          <p:nvPr>
            <p:ph idx="1"/>
          </p:nvPr>
        </p:nvSpPr>
        <p:spPr/>
        <p:txBody>
          <a:bodyPr>
            <a:normAutofit lnSpcReduction="10000"/>
          </a:bodyPr>
          <a:lstStyle/>
          <a:p>
            <a:r>
              <a:rPr lang="en-US" sz="2800" b="1" dirty="0">
                <a:latin typeface="Verdana" panose="020B0604030504040204" pitchFamily="34" charset="0"/>
                <a:ea typeface="Verdana" panose="020B0604030504040204" pitchFamily="34" charset="0"/>
              </a:rPr>
              <a:t>Frank Sinatra song – I did it my way</a:t>
            </a:r>
          </a:p>
          <a:p>
            <a:r>
              <a:rPr lang="en-US" sz="2800" b="1" dirty="0">
                <a:latin typeface="Verdana" panose="020B0604030504040204" pitchFamily="34" charset="0"/>
                <a:ea typeface="Verdana" panose="020B0604030504040204" pitchFamily="34" charset="0"/>
              </a:rPr>
              <a:t>“ I make my own choices – nobody tells me what to do.”</a:t>
            </a:r>
          </a:p>
          <a:p>
            <a:r>
              <a:rPr lang="en-US" sz="2800" b="1" dirty="0">
                <a:latin typeface="Verdana" panose="020B0604030504040204" pitchFamily="34" charset="0"/>
                <a:ea typeface="Verdana" panose="020B0604030504040204" pitchFamily="34" charset="0"/>
              </a:rPr>
              <a:t>Nebuchadnezzar – lost his kingdom</a:t>
            </a:r>
          </a:p>
          <a:p>
            <a:r>
              <a:rPr lang="en-US" sz="2800" b="1" dirty="0">
                <a:latin typeface="Verdana" panose="020B0604030504040204" pitchFamily="34" charset="0"/>
                <a:ea typeface="Verdana" panose="020B0604030504040204" pitchFamily="34" charset="0"/>
              </a:rPr>
              <a:t>Moses – kept out of the promised land</a:t>
            </a:r>
          </a:p>
          <a:p>
            <a:r>
              <a:rPr lang="en-US" sz="2800" b="1" dirty="0">
                <a:latin typeface="Verdana" panose="020B0604030504040204" pitchFamily="34" charset="0"/>
                <a:ea typeface="Verdana" panose="020B0604030504040204" pitchFamily="34" charset="0"/>
              </a:rPr>
              <a:t>Felix and Agrippa – kept control of their lives</a:t>
            </a:r>
          </a:p>
          <a:p>
            <a:r>
              <a:rPr lang="en-US" sz="2800" b="1" dirty="0">
                <a:latin typeface="Verdana" panose="020B0604030504040204" pitchFamily="34" charset="0"/>
                <a:ea typeface="Verdana" panose="020B0604030504040204" pitchFamily="34" charset="0"/>
              </a:rPr>
              <a:t>Prodigal Son – made his own choice</a:t>
            </a:r>
          </a:p>
        </p:txBody>
      </p:sp>
    </p:spTree>
    <p:extLst>
      <p:ext uri="{BB962C8B-B14F-4D97-AF65-F5344CB8AC3E}">
        <p14:creationId xmlns:p14="http://schemas.microsoft.com/office/powerpoint/2010/main" val="2756088191"/>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E-7AA0-486B-B511-0397E8C18D9E}"/>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1 – I am in control</a:t>
            </a:r>
            <a:endParaRPr lang="en-US"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F2DE743-4E1D-4E8D-A28B-DF2457BF1173}"/>
              </a:ext>
            </a:extLst>
          </p:cNvPr>
          <p:cNvSpPr>
            <a:spLocks noGrp="1"/>
          </p:cNvSpPr>
          <p:nvPr>
            <p:ph idx="1"/>
          </p:nvPr>
        </p:nvSpPr>
        <p:spPr/>
        <p:txBody>
          <a:bodyPr>
            <a:normAutofit/>
          </a:bodyPr>
          <a:lstStyle/>
          <a:p>
            <a:pPr marR="0" algn="l" rtl="0"/>
            <a:r>
              <a:rPr lang="en-US" sz="2800" b="1" dirty="0">
                <a:latin typeface="Verdana" panose="020B0604030504040204" pitchFamily="34" charset="0"/>
                <a:ea typeface="Verdana" panose="020B0604030504040204" pitchFamily="34" charset="0"/>
              </a:rPr>
              <a:t>Luke 12:17-19 </a:t>
            </a:r>
            <a:r>
              <a:rPr lang="en-US" sz="2800" b="1" i="0" u="none" strike="noStrike" baseline="0" dirty="0">
                <a:latin typeface="Verdana" panose="020B0604030504040204" pitchFamily="34" charset="0"/>
                <a:ea typeface="Verdana" panose="020B0604030504040204" pitchFamily="34" charset="0"/>
              </a:rPr>
              <a:t> And he thought within himself, saying, 'What shall I do, since I have no room to store my crops?’ 18  So he said, 'I will do this: I will pull down my barns and build greater, and there I will store all my crops and my goods. 19  And I will say to my soul, "Soul, you have many goods laid up for many years; take your ease; eat, drink, </a:t>
            </a:r>
            <a:r>
              <a:rPr lang="en-US" sz="2800" b="1" i="1" u="none" strike="noStrike" baseline="0" dirty="0">
                <a:latin typeface="Verdana" panose="020B0604030504040204" pitchFamily="34" charset="0"/>
                <a:ea typeface="Verdana" panose="020B0604030504040204" pitchFamily="34" charset="0"/>
              </a:rPr>
              <a:t>and</a:t>
            </a:r>
            <a:r>
              <a:rPr lang="en-US" sz="2800" b="1" i="0" u="none" strike="noStrike" baseline="0" dirty="0">
                <a:latin typeface="Verdana" panose="020B0604030504040204" pitchFamily="34" charset="0"/>
                <a:ea typeface="Verdana" panose="020B0604030504040204" pitchFamily="34" charset="0"/>
              </a:rPr>
              <a:t> be merry." '</a:t>
            </a:r>
          </a:p>
        </p:txBody>
      </p:sp>
    </p:spTree>
    <p:extLst>
      <p:ext uri="{BB962C8B-B14F-4D97-AF65-F5344CB8AC3E}">
        <p14:creationId xmlns:p14="http://schemas.microsoft.com/office/powerpoint/2010/main" val="2364205448"/>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E-7AA0-486B-B511-0397E8C18D9E}"/>
              </a:ext>
            </a:extLst>
          </p:cNvPr>
          <p:cNvSpPr>
            <a:spLocks noGrp="1"/>
          </p:cNvSpPr>
          <p:nvPr>
            <p:ph type="title"/>
          </p:nvPr>
        </p:nvSpPr>
        <p:spPr>
          <a:xfrm>
            <a:off x="685801" y="119271"/>
            <a:ext cx="10131425" cy="947530"/>
          </a:xfrm>
        </p:spPr>
        <p:txBody>
          <a:bodyPr/>
          <a:lstStyle/>
          <a:p>
            <a:r>
              <a:rPr lang="en-US" b="1" dirty="0">
                <a:latin typeface="Verdana" panose="020B0604030504040204" pitchFamily="34" charset="0"/>
                <a:ea typeface="Verdana" panose="020B0604030504040204" pitchFamily="34" charset="0"/>
              </a:rPr>
              <a:t>1 – I am in control</a:t>
            </a:r>
            <a:endParaRPr lang="en-US"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F2DE743-4E1D-4E8D-A28B-DF2457BF1173}"/>
              </a:ext>
            </a:extLst>
          </p:cNvPr>
          <p:cNvSpPr>
            <a:spLocks noGrp="1"/>
          </p:cNvSpPr>
          <p:nvPr>
            <p:ph idx="1"/>
          </p:nvPr>
        </p:nvSpPr>
        <p:spPr/>
        <p:txBody>
          <a:bodyPr>
            <a:noAutofit/>
          </a:bodyPr>
          <a:lstStyle/>
          <a:p>
            <a:r>
              <a:rPr lang="en-US" sz="2800" b="1" i="0" u="none" strike="noStrike" baseline="0" dirty="0">
                <a:latin typeface="Verdana" panose="020B0604030504040204" pitchFamily="34" charset="0"/>
              </a:rPr>
              <a:t>1Corinthians 10:24  Let no one seek his own, but each one the other's </a:t>
            </a:r>
            <a:r>
              <a:rPr lang="en-US" sz="2800" b="1" i="1" u="none" strike="noStrike" baseline="0" dirty="0">
                <a:latin typeface="Verdana" panose="020B0604030504040204" pitchFamily="34" charset="0"/>
              </a:rPr>
              <a:t>well-being.</a:t>
            </a:r>
            <a:endParaRPr lang="en-US" sz="2800" b="1"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Philippians 2:3-5  </a:t>
            </a:r>
            <a:r>
              <a:rPr lang="en-US" sz="2800" b="1" i="1" u="none" strike="noStrike" baseline="0" dirty="0">
                <a:latin typeface="Verdana" panose="020B0604030504040204" pitchFamily="34" charset="0"/>
              </a:rPr>
              <a:t>Let</a:t>
            </a:r>
            <a:r>
              <a:rPr lang="en-US" sz="2800" b="1" i="0" u="none" strike="noStrike" baseline="0" dirty="0">
                <a:latin typeface="Verdana" panose="020B0604030504040204" pitchFamily="34" charset="0"/>
              </a:rPr>
              <a:t> nothing </a:t>
            </a:r>
            <a:r>
              <a:rPr lang="en-US" sz="2800" b="1" i="1" u="none" strike="noStrike" baseline="0" dirty="0">
                <a:latin typeface="Verdana" panose="020B0604030504040204" pitchFamily="34" charset="0"/>
              </a:rPr>
              <a:t>be done</a:t>
            </a:r>
            <a:r>
              <a:rPr lang="en-US" sz="2800" b="1" i="0" u="none" strike="noStrike" baseline="0" dirty="0">
                <a:latin typeface="Verdana" panose="020B0604030504040204" pitchFamily="34" charset="0"/>
              </a:rPr>
              <a:t> through selfish ambition or conceit, but in lowliness of mind let each esteem others better than himself.  4  Let each of you look out not only for his own interests, but also for the interests of others.  5  Let this mind be in you which was also in Christ Jesus,</a:t>
            </a:r>
          </a:p>
          <a:p>
            <a:pPr marR="0" algn="l" rtl="0"/>
            <a:endParaRPr lang="en-US" sz="2800" b="1" i="0" u="none" strike="noStrike" baseline="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6917869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E-7AA0-486B-B511-0397E8C18D9E}"/>
              </a:ext>
            </a:extLst>
          </p:cNvPr>
          <p:cNvSpPr>
            <a:spLocks noGrp="1"/>
          </p:cNvSpPr>
          <p:nvPr>
            <p:ph type="title"/>
          </p:nvPr>
        </p:nvSpPr>
        <p:spPr>
          <a:xfrm>
            <a:off x="685801" y="119271"/>
            <a:ext cx="10131425" cy="947530"/>
          </a:xfrm>
        </p:spPr>
        <p:txBody>
          <a:bodyPr/>
          <a:lstStyle/>
          <a:p>
            <a:r>
              <a:rPr lang="en-US" b="1" dirty="0">
                <a:latin typeface="Verdana" panose="020B0604030504040204" pitchFamily="34" charset="0"/>
                <a:ea typeface="Verdana" panose="020B0604030504040204" pitchFamily="34" charset="0"/>
              </a:rPr>
              <a:t>2 – others are in control</a:t>
            </a:r>
            <a:endParaRPr lang="en-US"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F2DE743-4E1D-4E8D-A28B-DF2457BF1173}"/>
              </a:ext>
            </a:extLst>
          </p:cNvPr>
          <p:cNvSpPr>
            <a:spLocks noGrp="1"/>
          </p:cNvSpPr>
          <p:nvPr>
            <p:ph idx="1"/>
          </p:nvPr>
        </p:nvSpPr>
        <p:spPr/>
        <p:txBody>
          <a:bodyPr>
            <a:noAutofit/>
          </a:bodyPr>
          <a:lstStyle/>
          <a:p>
            <a:r>
              <a:rPr lang="en-US" sz="2800" b="1" i="0" u="none" strike="noStrike" baseline="0" dirty="0" err="1">
                <a:latin typeface="Verdana" panose="020B0604030504040204" pitchFamily="34" charset="0"/>
              </a:rPr>
              <a:t>Puplic</a:t>
            </a:r>
            <a:r>
              <a:rPr lang="en-US" sz="2800" b="1" i="0" u="none" strike="noStrike" baseline="0" dirty="0">
                <a:latin typeface="Verdana" panose="020B0604030504040204" pitchFamily="34" charset="0"/>
              </a:rPr>
              <a:t> opinion, peer pressure</a:t>
            </a:r>
          </a:p>
          <a:p>
            <a:r>
              <a:rPr lang="en-US" sz="2800" b="1" dirty="0">
                <a:latin typeface="Verdana" panose="020B0604030504040204" pitchFamily="34" charset="0"/>
              </a:rPr>
              <a:t>1 Samuel 15:24</a:t>
            </a:r>
            <a:r>
              <a:rPr lang="en-US" sz="2800" b="1" i="0" u="none" strike="noStrike" baseline="0" dirty="0">
                <a:latin typeface="Verdana" panose="020B0604030504040204" pitchFamily="34" charset="0"/>
              </a:rPr>
              <a:t>  Then Saul said to Samuel, "I have sinned, for I have transgressed the commandment of the LORD and your words, because I feared the people and obeyed their voice.</a:t>
            </a:r>
            <a:endParaRPr lang="en-US" sz="2800" b="1" dirty="0">
              <a:latin typeface="Verdana" panose="020B0604030504040204" pitchFamily="34" charset="0"/>
            </a:endParaRPr>
          </a:p>
          <a:p>
            <a:r>
              <a:rPr lang="en-US" sz="2800" b="1" i="0" u="none" strike="noStrike" baseline="0" dirty="0">
                <a:latin typeface="Verdana" panose="020B0604030504040204" pitchFamily="34" charset="0"/>
              </a:rPr>
              <a:t>Adam put the blame on Eve.</a:t>
            </a:r>
          </a:p>
          <a:p>
            <a:r>
              <a:rPr lang="en-US" sz="2800" b="1" dirty="0">
                <a:latin typeface="Verdana" panose="020B0604030504040204" pitchFamily="34" charset="0"/>
              </a:rPr>
              <a:t>Aaron made Golden Calf by public demand</a:t>
            </a:r>
            <a:endParaRPr lang="en-US" sz="2800" b="1" i="0" u="none" strike="noStrike" baseline="0" dirty="0">
              <a:latin typeface="Verdana" panose="020B0604030504040204" pitchFamily="34" charset="0"/>
            </a:endParaRPr>
          </a:p>
        </p:txBody>
      </p:sp>
    </p:spTree>
    <p:extLst>
      <p:ext uri="{BB962C8B-B14F-4D97-AF65-F5344CB8AC3E}">
        <p14:creationId xmlns:p14="http://schemas.microsoft.com/office/powerpoint/2010/main" val="385996557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E-7AA0-486B-B511-0397E8C18D9E}"/>
              </a:ext>
            </a:extLst>
          </p:cNvPr>
          <p:cNvSpPr>
            <a:spLocks noGrp="1"/>
          </p:cNvSpPr>
          <p:nvPr>
            <p:ph type="title"/>
          </p:nvPr>
        </p:nvSpPr>
        <p:spPr>
          <a:xfrm>
            <a:off x="685801" y="119271"/>
            <a:ext cx="10131425" cy="947530"/>
          </a:xfrm>
        </p:spPr>
        <p:txBody>
          <a:bodyPr/>
          <a:lstStyle/>
          <a:p>
            <a:r>
              <a:rPr lang="en-US" b="1" dirty="0">
                <a:latin typeface="Verdana" panose="020B0604030504040204" pitchFamily="34" charset="0"/>
                <a:ea typeface="Verdana" panose="020B0604030504040204" pitchFamily="34" charset="0"/>
              </a:rPr>
              <a:t>2 – others are in control</a:t>
            </a:r>
            <a:endParaRPr lang="en-US"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F2DE743-4E1D-4E8D-A28B-DF2457BF1173}"/>
              </a:ext>
            </a:extLst>
          </p:cNvPr>
          <p:cNvSpPr>
            <a:spLocks noGrp="1"/>
          </p:cNvSpPr>
          <p:nvPr>
            <p:ph idx="1"/>
          </p:nvPr>
        </p:nvSpPr>
        <p:spPr/>
        <p:txBody>
          <a:bodyPr>
            <a:noAutofit/>
          </a:bodyPr>
          <a:lstStyle/>
          <a:p>
            <a:r>
              <a:rPr lang="en-US" sz="2800" b="1" i="0" u="none" strike="noStrike" baseline="0" dirty="0">
                <a:latin typeface="Verdana" panose="020B0604030504040204" pitchFamily="34" charset="0"/>
              </a:rPr>
              <a:t>Pilate wanted to set Jesus free</a:t>
            </a:r>
          </a:p>
          <a:p>
            <a:r>
              <a:rPr lang="en-US" sz="2800" b="1" dirty="0">
                <a:latin typeface="Verdana" panose="020B0604030504040204" pitchFamily="34" charset="0"/>
              </a:rPr>
              <a:t>Peter and Barnabas were hypocrites – Galatians 2:11-13</a:t>
            </a:r>
          </a:p>
          <a:p>
            <a:r>
              <a:rPr lang="en-US" sz="2800" b="1" i="0" u="none" strike="noStrike" baseline="0" dirty="0">
                <a:latin typeface="Verdana" panose="020B0604030504040204" pitchFamily="34" charset="0"/>
              </a:rPr>
              <a:t>Galatians 1:10  For do I now persuade men, or God? Or do I seek to please men? For if I still pleased men, I would not be a bondservant of Christ.</a:t>
            </a:r>
          </a:p>
        </p:txBody>
      </p:sp>
    </p:spTree>
    <p:extLst>
      <p:ext uri="{BB962C8B-B14F-4D97-AF65-F5344CB8AC3E}">
        <p14:creationId xmlns:p14="http://schemas.microsoft.com/office/powerpoint/2010/main" val="220614513"/>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E-7AA0-486B-B511-0397E8C18D9E}"/>
              </a:ext>
            </a:extLst>
          </p:cNvPr>
          <p:cNvSpPr>
            <a:spLocks noGrp="1"/>
          </p:cNvSpPr>
          <p:nvPr>
            <p:ph type="title"/>
          </p:nvPr>
        </p:nvSpPr>
        <p:spPr>
          <a:xfrm>
            <a:off x="685801" y="119271"/>
            <a:ext cx="10131425" cy="947530"/>
          </a:xfrm>
        </p:spPr>
        <p:txBody>
          <a:bodyPr/>
          <a:lstStyle/>
          <a:p>
            <a:r>
              <a:rPr lang="en-US" b="1" dirty="0">
                <a:latin typeface="Verdana" panose="020B0604030504040204" pitchFamily="34" charset="0"/>
                <a:ea typeface="Verdana" panose="020B0604030504040204" pitchFamily="34" charset="0"/>
              </a:rPr>
              <a:t>2 – others are in control</a:t>
            </a:r>
            <a:endParaRPr lang="en-US"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F2DE743-4E1D-4E8D-A28B-DF2457BF1173}"/>
              </a:ext>
            </a:extLst>
          </p:cNvPr>
          <p:cNvSpPr>
            <a:spLocks noGrp="1"/>
          </p:cNvSpPr>
          <p:nvPr>
            <p:ph idx="1"/>
          </p:nvPr>
        </p:nvSpPr>
        <p:spPr/>
        <p:txBody>
          <a:bodyPr>
            <a:noAutofit/>
          </a:bodyPr>
          <a:lstStyle/>
          <a:p>
            <a:r>
              <a:rPr lang="en-US" sz="2800" b="1" i="0" u="none" strike="noStrike" baseline="0" dirty="0">
                <a:latin typeface="Verdana" panose="020B0604030504040204" pitchFamily="34" charset="0"/>
              </a:rPr>
              <a:t>Luke 16:15  And He said to them, "You are those who justify yourselves before men, but God knows your hearts. For what is highly esteemed among men is an abomination in the sight of God.</a:t>
            </a:r>
          </a:p>
        </p:txBody>
      </p:sp>
    </p:spTree>
    <p:extLst>
      <p:ext uri="{BB962C8B-B14F-4D97-AF65-F5344CB8AC3E}">
        <p14:creationId xmlns:p14="http://schemas.microsoft.com/office/powerpoint/2010/main" val="4087095575"/>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86DE-7AA0-486B-B511-0397E8C18D9E}"/>
              </a:ext>
            </a:extLst>
          </p:cNvPr>
          <p:cNvSpPr>
            <a:spLocks noGrp="1"/>
          </p:cNvSpPr>
          <p:nvPr>
            <p:ph type="title"/>
          </p:nvPr>
        </p:nvSpPr>
        <p:spPr>
          <a:xfrm>
            <a:off x="685801" y="119271"/>
            <a:ext cx="10131425" cy="947530"/>
          </a:xfrm>
        </p:spPr>
        <p:txBody>
          <a:bodyPr/>
          <a:lstStyle/>
          <a:p>
            <a:r>
              <a:rPr lang="en-US" b="1" dirty="0">
                <a:latin typeface="Verdana" panose="020B0604030504040204" pitchFamily="34" charset="0"/>
                <a:ea typeface="Verdana" panose="020B0604030504040204" pitchFamily="34" charset="0"/>
              </a:rPr>
              <a:t>3 – God is in control</a:t>
            </a:r>
            <a:endParaRPr lang="en-US"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F2DE743-4E1D-4E8D-A28B-DF2457BF1173}"/>
              </a:ext>
            </a:extLst>
          </p:cNvPr>
          <p:cNvSpPr>
            <a:spLocks noGrp="1"/>
          </p:cNvSpPr>
          <p:nvPr>
            <p:ph idx="1"/>
          </p:nvPr>
        </p:nvSpPr>
        <p:spPr/>
        <p:txBody>
          <a:bodyPr>
            <a:noAutofit/>
          </a:bodyPr>
          <a:lstStyle/>
          <a:p>
            <a:r>
              <a:rPr lang="en-US" sz="2800" b="1" i="0" u="none" strike="noStrike" baseline="0" dirty="0">
                <a:latin typeface="Verdana" panose="020B0604030504040204" pitchFamily="34" charset="0"/>
              </a:rPr>
              <a:t>IF GOD IS YOUR CO-PILOT – SWAP SEATS!</a:t>
            </a:r>
            <a:br>
              <a:rPr lang="en-US" sz="2800" b="1" i="0" u="none" strike="noStrike" baseline="0" dirty="0">
                <a:latin typeface="Verdana" panose="020B0604030504040204" pitchFamily="34" charset="0"/>
              </a:rPr>
            </a:br>
            <a:endParaRPr lang="en-US" sz="2800" b="1" i="0" u="none" strike="noStrike" baseline="0" dirty="0">
              <a:latin typeface="Verdana" panose="020B0604030504040204" pitchFamily="34" charset="0"/>
            </a:endParaRPr>
          </a:p>
          <a:p>
            <a:r>
              <a:rPr lang="en-US" sz="2800" b="1" dirty="0">
                <a:latin typeface="Verdana" panose="020B0604030504040204" pitchFamily="34" charset="0"/>
              </a:rPr>
              <a:t>Luke 16:13</a:t>
            </a:r>
            <a:r>
              <a:rPr lang="en-US" sz="2800" b="1" i="0" u="none" strike="noStrike" baseline="0" dirty="0">
                <a:latin typeface="Verdana" panose="020B0604030504040204" pitchFamily="34" charset="0"/>
              </a:rPr>
              <a:t>  "No servant can serve two masters; for either he will hate the one and love the other, or else he will be loyal to the one and despise the other. You cannot serve God and mammon."</a:t>
            </a:r>
          </a:p>
        </p:txBody>
      </p:sp>
    </p:spTree>
    <p:extLst>
      <p:ext uri="{BB962C8B-B14F-4D97-AF65-F5344CB8AC3E}">
        <p14:creationId xmlns:p14="http://schemas.microsoft.com/office/powerpoint/2010/main" val="938990469"/>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docProps/app.xml><?xml version="1.0" encoding="utf-8"?>
<Properties xmlns="http://schemas.openxmlformats.org/officeDocument/2006/extended-properties" xmlns:vt="http://schemas.openxmlformats.org/officeDocument/2006/docPropsVTypes">
  <Template>TM03457452[[fn=Celestial]]</Template>
  <TotalTime>53</TotalTime>
  <Words>549</Words>
  <Application>Microsoft Office PowerPoint</Application>
  <PresentationFormat>Widescreen</PresentationFormat>
  <Paragraphs>40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Verdana</vt:lpstr>
      <vt:lpstr>Celestial</vt:lpstr>
      <vt:lpstr>Who is at the controls?</vt:lpstr>
      <vt:lpstr>Who makes your decisions?</vt:lpstr>
      <vt:lpstr>1 – I am in control</vt:lpstr>
      <vt:lpstr>1 – I am in control</vt:lpstr>
      <vt:lpstr>1 – I am in control</vt:lpstr>
      <vt:lpstr>2 – others are in control</vt:lpstr>
      <vt:lpstr>2 – others are in control</vt:lpstr>
      <vt:lpstr>2 – others are in control</vt:lpstr>
      <vt:lpstr>3 – God is in control</vt:lpstr>
      <vt:lpstr>Is god in control of your life?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at the controls?</dc:title>
  <dc:creator>Manly Luscombe</dc:creator>
  <cp:lastModifiedBy>Manly Luscombe</cp:lastModifiedBy>
  <cp:revision>7</cp:revision>
  <dcterms:created xsi:type="dcterms:W3CDTF">2020-08-22T00:06:05Z</dcterms:created>
  <dcterms:modified xsi:type="dcterms:W3CDTF">2020-08-22T00:59:40Z</dcterms:modified>
</cp:coreProperties>
</file>