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271A3-B839-472D-84EE-5CD8ED74D210}"/>
              </a:ext>
            </a:extLst>
          </p:cNvPr>
          <p:cNvSpPr>
            <a:spLocks noGrp="1"/>
          </p:cNvSpPr>
          <p:nvPr>
            <p:ph type="ctrTitle"/>
          </p:nvPr>
        </p:nvSpPr>
        <p:spPr>
          <a:xfrm>
            <a:off x="556592" y="161972"/>
            <a:ext cx="11054108" cy="858446"/>
          </a:xfrm>
        </p:spPr>
        <p:txBody>
          <a:bodyPr>
            <a:normAutofit/>
          </a:bodyPr>
          <a:lstStyle/>
          <a:p>
            <a:pPr algn="ctr"/>
            <a:r>
              <a:rPr lang="en-US" b="1" dirty="0">
                <a:latin typeface="Verdana" panose="020B0604030504040204" pitchFamily="34" charset="0"/>
                <a:ea typeface="Verdana" panose="020B0604030504040204" pitchFamily="34" charset="0"/>
              </a:rPr>
              <a:t>Who is at the controls?</a:t>
            </a:r>
          </a:p>
        </p:txBody>
      </p:sp>
      <p:pic>
        <p:nvPicPr>
          <p:cNvPr id="5" name="Picture 4">
            <a:extLst>
              <a:ext uri="{FF2B5EF4-FFF2-40B4-BE49-F238E27FC236}">
                <a16:creationId xmlns:a16="http://schemas.microsoft.com/office/drawing/2014/main" id="{74B18504-5307-4B13-AF34-881C05CDC7B3}"/>
              </a:ext>
            </a:extLst>
          </p:cNvPr>
          <p:cNvPicPr>
            <a:picLocks noChangeAspect="1"/>
          </p:cNvPicPr>
          <p:nvPr/>
        </p:nvPicPr>
        <p:blipFill>
          <a:blip r:embed="rId2"/>
          <a:stretch>
            <a:fillRect/>
          </a:stretch>
        </p:blipFill>
        <p:spPr>
          <a:xfrm>
            <a:off x="1871940" y="1080420"/>
            <a:ext cx="8423412" cy="5615608"/>
          </a:xfrm>
          <a:prstGeom prst="rect">
            <a:avLst/>
          </a:prstGeom>
        </p:spPr>
      </p:pic>
    </p:spTree>
    <p:extLst>
      <p:ext uri="{BB962C8B-B14F-4D97-AF65-F5344CB8AC3E}">
        <p14:creationId xmlns:p14="http://schemas.microsoft.com/office/powerpoint/2010/main" val="3506703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7274-1DD4-4C2E-86EF-9CF3AB64ABBE}"/>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Is god in control of your life?</a:t>
            </a:r>
            <a:endParaRPr lang="en-US" dirty="0"/>
          </a:p>
        </p:txBody>
      </p:sp>
      <p:sp>
        <p:nvSpPr>
          <p:cNvPr id="3" name="Content Placeholder 2">
            <a:extLst>
              <a:ext uri="{FF2B5EF4-FFF2-40B4-BE49-F238E27FC236}">
                <a16:creationId xmlns:a16="http://schemas.microsoft.com/office/drawing/2014/main" id="{472144D4-BF4C-48D3-93F8-17855290AE3A}"/>
              </a:ext>
            </a:extLst>
          </p:cNvPr>
          <p:cNvSpPr>
            <a:spLocks noGrp="1"/>
          </p:cNvSpPr>
          <p:nvPr>
            <p:ph idx="1"/>
          </p:nvPr>
        </p:nvSpPr>
        <p:spPr>
          <a:xfrm>
            <a:off x="399151" y="2142067"/>
            <a:ext cx="5961891" cy="3649133"/>
          </a:xfrm>
        </p:spPr>
        <p:txBody>
          <a:bodyPr>
            <a:normAutofit/>
          </a:bodyPr>
          <a:lstStyle/>
          <a:p>
            <a:r>
              <a:rPr lang="en-US" sz="2800" b="1" dirty="0">
                <a:latin typeface="Verdana" panose="020B0604030504040204" pitchFamily="34" charset="0"/>
                <a:ea typeface="Verdana" panose="020B0604030504040204" pitchFamily="34" charset="0"/>
              </a:rPr>
              <a:t>There are 3 choices</a:t>
            </a:r>
          </a:p>
          <a:p>
            <a:r>
              <a:rPr lang="en-US" sz="2800" b="1" dirty="0">
                <a:latin typeface="Verdana" panose="020B0604030504040204" pitchFamily="34" charset="0"/>
                <a:ea typeface="Verdana" panose="020B0604030504040204" pitchFamily="34" charset="0"/>
              </a:rPr>
              <a:t>Yourself, Others or God</a:t>
            </a:r>
          </a:p>
          <a:p>
            <a:r>
              <a:rPr lang="en-US" sz="2800" b="1" dirty="0">
                <a:latin typeface="Verdana" panose="020B0604030504040204" pitchFamily="34" charset="0"/>
                <a:ea typeface="Verdana" panose="020B0604030504040204" pitchFamily="34" charset="0"/>
              </a:rPr>
              <a:t>If God is not in control</a:t>
            </a:r>
          </a:p>
          <a:p>
            <a:r>
              <a:rPr lang="en-US" sz="2800" b="1" dirty="0">
                <a:latin typeface="Verdana" panose="020B0604030504040204" pitchFamily="34" charset="0"/>
                <a:ea typeface="Verdana" panose="020B0604030504040204" pitchFamily="34" charset="0"/>
              </a:rPr>
              <a:t>Your life has no pilot!</a:t>
            </a:r>
          </a:p>
        </p:txBody>
      </p:sp>
      <p:pic>
        <p:nvPicPr>
          <p:cNvPr id="5" name="Picture 4">
            <a:extLst>
              <a:ext uri="{FF2B5EF4-FFF2-40B4-BE49-F238E27FC236}">
                <a16:creationId xmlns:a16="http://schemas.microsoft.com/office/drawing/2014/main" id="{FE1CDB24-3DDF-4CBC-B8EC-594AF91842E3}"/>
              </a:ext>
            </a:extLst>
          </p:cNvPr>
          <p:cNvPicPr>
            <a:picLocks noChangeAspect="1"/>
          </p:cNvPicPr>
          <p:nvPr/>
        </p:nvPicPr>
        <p:blipFill>
          <a:blip r:embed="rId2"/>
          <a:stretch>
            <a:fillRect/>
          </a:stretch>
        </p:blipFill>
        <p:spPr>
          <a:xfrm>
            <a:off x="6495152" y="2262024"/>
            <a:ext cx="5696848" cy="3797899"/>
          </a:xfrm>
          <a:prstGeom prst="rect">
            <a:avLst/>
          </a:prstGeom>
        </p:spPr>
      </p:pic>
    </p:spTree>
    <p:extLst>
      <p:ext uri="{BB962C8B-B14F-4D97-AF65-F5344CB8AC3E}">
        <p14:creationId xmlns:p14="http://schemas.microsoft.com/office/powerpoint/2010/main" val="213913101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33F2-C6B8-42C7-9881-57566A603E9D}"/>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Who makes your decisions?</a:t>
            </a:r>
          </a:p>
        </p:txBody>
      </p:sp>
      <p:sp>
        <p:nvSpPr>
          <p:cNvPr id="3" name="Content Placeholder 2">
            <a:extLst>
              <a:ext uri="{FF2B5EF4-FFF2-40B4-BE49-F238E27FC236}">
                <a16:creationId xmlns:a16="http://schemas.microsoft.com/office/drawing/2014/main" id="{36DA470F-35B6-49FD-8BCC-CCD72EA5F54A}"/>
              </a:ext>
            </a:extLst>
          </p:cNvPr>
          <p:cNvSpPr>
            <a:spLocks noGrp="1"/>
          </p:cNvSpPr>
          <p:nvPr>
            <p:ph idx="1"/>
          </p:nvPr>
        </p:nvSpPr>
        <p:spPr/>
        <p:txBody>
          <a:bodyPr>
            <a:noAutofit/>
          </a:bodyPr>
          <a:lstStyle/>
          <a:p>
            <a:r>
              <a:rPr lang="en-US" sz="2800" b="1" dirty="0">
                <a:latin typeface="Verdana" panose="020B0604030504040204" pitchFamily="34" charset="0"/>
                <a:ea typeface="Verdana" panose="020B0604030504040204" pitchFamily="34" charset="0"/>
              </a:rPr>
              <a:t>Bumper sticker – God is my Co-Pilot</a:t>
            </a:r>
          </a:p>
          <a:p>
            <a:r>
              <a:rPr lang="en-US" sz="2800" b="1" dirty="0">
                <a:latin typeface="Verdana" panose="020B0604030504040204" pitchFamily="34" charset="0"/>
                <a:ea typeface="Verdana" panose="020B0604030504040204" pitchFamily="34" charset="0"/>
              </a:rPr>
              <a:t>Someone added – You need to swap seats</a:t>
            </a:r>
          </a:p>
          <a:p>
            <a:pPr marL="0" indent="0">
              <a:buNone/>
            </a:pPr>
            <a:r>
              <a:rPr lang="en-US" sz="2800" b="1" dirty="0">
                <a:latin typeface="Verdana" panose="020B0604030504040204" pitchFamily="34" charset="0"/>
                <a:ea typeface="Verdana" panose="020B0604030504040204" pitchFamily="34" charset="0"/>
              </a:rPr>
              <a:t> </a:t>
            </a:r>
          </a:p>
          <a:p>
            <a:r>
              <a:rPr lang="en-US" sz="2800" b="1" dirty="0">
                <a:latin typeface="Verdana" panose="020B0604030504040204" pitchFamily="34" charset="0"/>
                <a:ea typeface="Verdana" panose="020B0604030504040204" pitchFamily="34" charset="0"/>
              </a:rPr>
              <a:t>It matters not how strait the gate,</a:t>
            </a:r>
          </a:p>
          <a:p>
            <a:r>
              <a:rPr lang="en-US" sz="2800" b="1" dirty="0">
                <a:latin typeface="Verdana" panose="020B0604030504040204" pitchFamily="34" charset="0"/>
                <a:ea typeface="Verdana" panose="020B0604030504040204" pitchFamily="34" charset="0"/>
              </a:rPr>
              <a:t>How charged with punishment the scroll,</a:t>
            </a:r>
          </a:p>
          <a:p>
            <a:r>
              <a:rPr lang="en-US" sz="2800" b="1" dirty="0">
                <a:latin typeface="Verdana" panose="020B0604030504040204" pitchFamily="34" charset="0"/>
                <a:ea typeface="Verdana" panose="020B0604030504040204" pitchFamily="34" charset="0"/>
              </a:rPr>
              <a:t>I am the master of my fate,</a:t>
            </a:r>
          </a:p>
          <a:p>
            <a:r>
              <a:rPr lang="en-US" sz="2800" b="1" dirty="0">
                <a:latin typeface="Verdana" panose="020B0604030504040204" pitchFamily="34" charset="0"/>
                <a:ea typeface="Verdana" panose="020B0604030504040204" pitchFamily="34" charset="0"/>
              </a:rPr>
              <a:t>I am the captain of my soul.</a:t>
            </a:r>
          </a:p>
        </p:txBody>
      </p:sp>
    </p:spTree>
    <p:extLst>
      <p:ext uri="{BB962C8B-B14F-4D97-AF65-F5344CB8AC3E}">
        <p14:creationId xmlns:p14="http://schemas.microsoft.com/office/powerpoint/2010/main" val="74583976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1 – I am in control</a:t>
            </a:r>
            <a:endParaRPr lang="en-US" dirty="0"/>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rmAutofit lnSpcReduction="10000"/>
          </a:bodyPr>
          <a:lstStyle/>
          <a:p>
            <a:r>
              <a:rPr lang="en-US" sz="2800" b="1" dirty="0">
                <a:latin typeface="Verdana" panose="020B0604030504040204" pitchFamily="34" charset="0"/>
                <a:ea typeface="Verdana" panose="020B0604030504040204" pitchFamily="34" charset="0"/>
              </a:rPr>
              <a:t>Frank Sinatra song – I did it my way</a:t>
            </a:r>
          </a:p>
          <a:p>
            <a:r>
              <a:rPr lang="en-US" sz="2800" b="1" dirty="0">
                <a:latin typeface="Verdana" panose="020B0604030504040204" pitchFamily="34" charset="0"/>
                <a:ea typeface="Verdana" panose="020B0604030504040204" pitchFamily="34" charset="0"/>
              </a:rPr>
              <a:t>“ I make my own choices – nobody tells me what to do.”</a:t>
            </a:r>
          </a:p>
          <a:p>
            <a:r>
              <a:rPr lang="en-US" sz="2800" b="1" dirty="0">
                <a:latin typeface="Verdana" panose="020B0604030504040204" pitchFamily="34" charset="0"/>
                <a:ea typeface="Verdana" panose="020B0604030504040204" pitchFamily="34" charset="0"/>
              </a:rPr>
              <a:t>Nebuchadnezzar – lost his kingdom</a:t>
            </a:r>
          </a:p>
          <a:p>
            <a:r>
              <a:rPr lang="en-US" sz="2800" b="1" dirty="0">
                <a:latin typeface="Verdana" panose="020B0604030504040204" pitchFamily="34" charset="0"/>
                <a:ea typeface="Verdana" panose="020B0604030504040204" pitchFamily="34" charset="0"/>
              </a:rPr>
              <a:t>Moses – kept out of the promised land</a:t>
            </a:r>
          </a:p>
          <a:p>
            <a:r>
              <a:rPr lang="en-US" sz="2800" b="1" dirty="0">
                <a:latin typeface="Verdana" panose="020B0604030504040204" pitchFamily="34" charset="0"/>
                <a:ea typeface="Verdana" panose="020B0604030504040204" pitchFamily="34" charset="0"/>
              </a:rPr>
              <a:t>Felix and Agrippa – kept control of their lives</a:t>
            </a:r>
          </a:p>
          <a:p>
            <a:r>
              <a:rPr lang="en-US" sz="2800" b="1" dirty="0">
                <a:latin typeface="Verdana" panose="020B0604030504040204" pitchFamily="34" charset="0"/>
                <a:ea typeface="Verdana" panose="020B0604030504040204" pitchFamily="34" charset="0"/>
              </a:rPr>
              <a:t>Prodigal Son – made his own choice</a:t>
            </a:r>
          </a:p>
        </p:txBody>
      </p:sp>
    </p:spTree>
    <p:extLst>
      <p:ext uri="{BB962C8B-B14F-4D97-AF65-F5344CB8AC3E}">
        <p14:creationId xmlns:p14="http://schemas.microsoft.com/office/powerpoint/2010/main" val="275608819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1 – I am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rmAutofit/>
          </a:bodyPr>
          <a:lstStyle/>
          <a:p>
            <a:pPr marR="0" algn="l" rtl="0"/>
            <a:r>
              <a:rPr lang="en-US" sz="2800" b="1" dirty="0">
                <a:latin typeface="Verdana" panose="020B0604030504040204" pitchFamily="34" charset="0"/>
                <a:ea typeface="Verdana" panose="020B0604030504040204" pitchFamily="34" charset="0"/>
              </a:rPr>
              <a:t>Luke 12:17-19 </a:t>
            </a:r>
            <a:r>
              <a:rPr lang="en-US" sz="2800" b="1" i="0" u="none" strike="noStrike" baseline="0" dirty="0">
                <a:latin typeface="Verdana" panose="020B0604030504040204" pitchFamily="34" charset="0"/>
                <a:ea typeface="Verdana" panose="020B0604030504040204" pitchFamily="34" charset="0"/>
              </a:rPr>
              <a:t> And he thought within himself, saying, 'What shall I do, since I have no room to store my crops?’ 18  So he said, 'I will do this: I will pull down my barns and build greater, and there I will store all my crops and my goods. 19  And I will say to my soul, "Soul, you have many goods laid up for many years; take your ease; eat, drink, </a:t>
            </a:r>
            <a:r>
              <a:rPr lang="en-US" sz="2800" b="1" i="1" u="none" strike="noStrike" baseline="0" dirty="0">
                <a:latin typeface="Verdana" panose="020B0604030504040204" pitchFamily="34" charset="0"/>
                <a:ea typeface="Verdana" panose="020B0604030504040204" pitchFamily="34" charset="0"/>
              </a:rPr>
              <a:t>and</a:t>
            </a:r>
            <a:r>
              <a:rPr lang="en-US" sz="2800" b="1" i="0" u="none" strike="noStrike" baseline="0" dirty="0">
                <a:latin typeface="Verdana" panose="020B0604030504040204" pitchFamily="34" charset="0"/>
                <a:ea typeface="Verdana" panose="020B0604030504040204" pitchFamily="34" charset="0"/>
              </a:rPr>
              <a:t> be merry." '</a:t>
            </a:r>
          </a:p>
        </p:txBody>
      </p:sp>
    </p:spTree>
    <p:extLst>
      <p:ext uri="{BB962C8B-B14F-4D97-AF65-F5344CB8AC3E}">
        <p14:creationId xmlns:p14="http://schemas.microsoft.com/office/powerpoint/2010/main" val="236420544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a:xfrm>
            <a:off x="685801" y="119271"/>
            <a:ext cx="10131425" cy="947530"/>
          </a:xfrm>
        </p:spPr>
        <p:txBody>
          <a:bodyPr/>
          <a:lstStyle/>
          <a:p>
            <a:r>
              <a:rPr lang="en-US" b="1" dirty="0">
                <a:latin typeface="Verdana" panose="020B0604030504040204" pitchFamily="34" charset="0"/>
                <a:ea typeface="Verdana" panose="020B0604030504040204" pitchFamily="34" charset="0"/>
              </a:rPr>
              <a:t>1 – I am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Autofit/>
          </a:bodyPr>
          <a:lstStyle/>
          <a:p>
            <a:r>
              <a:rPr lang="en-US" sz="2800" b="1" i="0" u="none" strike="noStrike" baseline="0" dirty="0">
                <a:latin typeface="Verdana" panose="020B0604030504040204" pitchFamily="34" charset="0"/>
              </a:rPr>
              <a:t>1Corinthians 10:24  Let no one seek his own, but each one the other's </a:t>
            </a:r>
            <a:r>
              <a:rPr lang="en-US" sz="2800" b="1" i="1" u="none" strike="noStrike" baseline="0" dirty="0">
                <a:latin typeface="Verdana" panose="020B0604030504040204" pitchFamily="34" charset="0"/>
              </a:rPr>
              <a:t>well-being.</a:t>
            </a:r>
            <a:endParaRPr lang="en-US" sz="2800"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Philippians 2:3-5  </a:t>
            </a:r>
            <a:r>
              <a:rPr lang="en-US" sz="2800" b="1" i="1" u="none" strike="noStrike" baseline="0" dirty="0">
                <a:latin typeface="Verdana" panose="020B0604030504040204" pitchFamily="34" charset="0"/>
              </a:rPr>
              <a:t>Let</a:t>
            </a:r>
            <a:r>
              <a:rPr lang="en-US" sz="2800" b="1" i="0" u="none" strike="noStrike" baseline="0" dirty="0">
                <a:latin typeface="Verdana" panose="020B0604030504040204" pitchFamily="34" charset="0"/>
              </a:rPr>
              <a:t> nothing </a:t>
            </a:r>
            <a:r>
              <a:rPr lang="en-US" sz="2800" b="1" i="1" u="none" strike="noStrike" baseline="0" dirty="0">
                <a:latin typeface="Verdana" panose="020B0604030504040204" pitchFamily="34" charset="0"/>
              </a:rPr>
              <a:t>be done</a:t>
            </a:r>
            <a:r>
              <a:rPr lang="en-US" sz="2800" b="1" i="0" u="none" strike="noStrike" baseline="0" dirty="0">
                <a:latin typeface="Verdana" panose="020B0604030504040204" pitchFamily="34" charset="0"/>
              </a:rPr>
              <a:t> through selfish ambition or conceit, but in lowliness of mind let each esteem others better than himself.  4  Let each of you look out not only for his own interests, but also for the interests of others.  5  Let this mind be in you which was also in Christ Jesus,</a:t>
            </a:r>
          </a:p>
          <a:p>
            <a:pPr marR="0" algn="l" rtl="0"/>
            <a:endParaRPr lang="en-US" sz="2800" b="1" i="0" u="none" strike="noStrike" baseline="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917869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a:xfrm>
            <a:off x="685801" y="119271"/>
            <a:ext cx="10131425" cy="947530"/>
          </a:xfrm>
        </p:spPr>
        <p:txBody>
          <a:bodyPr/>
          <a:lstStyle/>
          <a:p>
            <a:r>
              <a:rPr lang="en-US" b="1" dirty="0">
                <a:latin typeface="Verdana" panose="020B0604030504040204" pitchFamily="34" charset="0"/>
                <a:ea typeface="Verdana" panose="020B0604030504040204" pitchFamily="34" charset="0"/>
              </a:rPr>
              <a:t>2 – others are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Autofit/>
          </a:bodyPr>
          <a:lstStyle/>
          <a:p>
            <a:r>
              <a:rPr lang="en-US" sz="2800" b="1" i="0" u="none" strike="noStrike" baseline="0" dirty="0" err="1">
                <a:latin typeface="Verdana" panose="020B0604030504040204" pitchFamily="34" charset="0"/>
              </a:rPr>
              <a:t>Puplic</a:t>
            </a:r>
            <a:r>
              <a:rPr lang="en-US" sz="2800" b="1" i="0" u="none" strike="noStrike" baseline="0" dirty="0">
                <a:latin typeface="Verdana" panose="020B0604030504040204" pitchFamily="34" charset="0"/>
              </a:rPr>
              <a:t> opinion, peer pressure</a:t>
            </a:r>
          </a:p>
          <a:p>
            <a:r>
              <a:rPr lang="en-US" sz="2800" b="1" dirty="0">
                <a:latin typeface="Verdana" panose="020B0604030504040204" pitchFamily="34" charset="0"/>
              </a:rPr>
              <a:t>1 Samuel 15:24</a:t>
            </a:r>
            <a:r>
              <a:rPr lang="en-US" sz="2800" b="1" i="0" u="none" strike="noStrike" baseline="0" dirty="0">
                <a:latin typeface="Verdana" panose="020B0604030504040204" pitchFamily="34" charset="0"/>
              </a:rPr>
              <a:t>  Then Saul said to Samuel, "I have sinned, for I have transgressed the commandment of the LORD and your words, because I feared the people and obeyed their voice.</a:t>
            </a:r>
            <a:endParaRPr lang="en-US" sz="2800" b="1" dirty="0">
              <a:latin typeface="Verdana" panose="020B0604030504040204" pitchFamily="34" charset="0"/>
            </a:endParaRPr>
          </a:p>
          <a:p>
            <a:r>
              <a:rPr lang="en-US" sz="2800" b="1" i="0" u="none" strike="noStrike" baseline="0" dirty="0">
                <a:latin typeface="Verdana" panose="020B0604030504040204" pitchFamily="34" charset="0"/>
              </a:rPr>
              <a:t>Adam put the blame on Eve.</a:t>
            </a:r>
          </a:p>
          <a:p>
            <a:r>
              <a:rPr lang="en-US" sz="2800" b="1" dirty="0">
                <a:latin typeface="Verdana" panose="020B0604030504040204" pitchFamily="34" charset="0"/>
              </a:rPr>
              <a:t>Aaron made Golden Calf by public demand</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385996557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a:xfrm>
            <a:off x="685801" y="119271"/>
            <a:ext cx="10131425" cy="947530"/>
          </a:xfrm>
        </p:spPr>
        <p:txBody>
          <a:bodyPr/>
          <a:lstStyle/>
          <a:p>
            <a:r>
              <a:rPr lang="en-US" b="1" dirty="0">
                <a:latin typeface="Verdana" panose="020B0604030504040204" pitchFamily="34" charset="0"/>
                <a:ea typeface="Verdana" panose="020B0604030504040204" pitchFamily="34" charset="0"/>
              </a:rPr>
              <a:t>2 – others are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Autofit/>
          </a:bodyPr>
          <a:lstStyle/>
          <a:p>
            <a:r>
              <a:rPr lang="en-US" sz="2800" b="1" i="0" u="none" strike="noStrike" baseline="0" dirty="0">
                <a:latin typeface="Verdana" panose="020B0604030504040204" pitchFamily="34" charset="0"/>
              </a:rPr>
              <a:t>Pilate wanted to set Jesus free</a:t>
            </a:r>
          </a:p>
          <a:p>
            <a:r>
              <a:rPr lang="en-US" sz="2800" b="1" dirty="0">
                <a:latin typeface="Verdana" panose="020B0604030504040204" pitchFamily="34" charset="0"/>
              </a:rPr>
              <a:t>Peter and Barnabas were hypocrites – Galatians 2:11-13</a:t>
            </a:r>
          </a:p>
          <a:p>
            <a:r>
              <a:rPr lang="en-US" sz="2800" b="1" i="0" u="none" strike="noStrike" baseline="0" dirty="0">
                <a:latin typeface="Verdana" panose="020B0604030504040204" pitchFamily="34" charset="0"/>
              </a:rPr>
              <a:t>Galatians 1:10  For do I now persuade men, or God? Or do I seek to please men? For if I still pleased men, I would not be a bondservant of Christ.</a:t>
            </a:r>
          </a:p>
        </p:txBody>
      </p:sp>
    </p:spTree>
    <p:extLst>
      <p:ext uri="{BB962C8B-B14F-4D97-AF65-F5344CB8AC3E}">
        <p14:creationId xmlns:p14="http://schemas.microsoft.com/office/powerpoint/2010/main" val="22061451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a:xfrm>
            <a:off x="685801" y="119271"/>
            <a:ext cx="10131425" cy="947530"/>
          </a:xfrm>
        </p:spPr>
        <p:txBody>
          <a:bodyPr/>
          <a:lstStyle/>
          <a:p>
            <a:r>
              <a:rPr lang="en-US" b="1" dirty="0">
                <a:latin typeface="Verdana" panose="020B0604030504040204" pitchFamily="34" charset="0"/>
                <a:ea typeface="Verdana" panose="020B0604030504040204" pitchFamily="34" charset="0"/>
              </a:rPr>
              <a:t>2 – others are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Autofit/>
          </a:bodyPr>
          <a:lstStyle/>
          <a:p>
            <a:r>
              <a:rPr lang="en-US" sz="2800" b="1" i="0" u="none" strike="noStrike" baseline="0" dirty="0">
                <a:latin typeface="Verdana" panose="020B0604030504040204" pitchFamily="34" charset="0"/>
              </a:rPr>
              <a:t>Luke 16:15  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408709557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E-7AA0-486B-B511-0397E8C18D9E}"/>
              </a:ext>
            </a:extLst>
          </p:cNvPr>
          <p:cNvSpPr>
            <a:spLocks noGrp="1"/>
          </p:cNvSpPr>
          <p:nvPr>
            <p:ph type="title"/>
          </p:nvPr>
        </p:nvSpPr>
        <p:spPr>
          <a:xfrm>
            <a:off x="685801" y="119271"/>
            <a:ext cx="10131425" cy="947530"/>
          </a:xfrm>
        </p:spPr>
        <p:txBody>
          <a:bodyPr/>
          <a:lstStyle/>
          <a:p>
            <a:r>
              <a:rPr lang="en-US" b="1" dirty="0">
                <a:latin typeface="Verdana" panose="020B0604030504040204" pitchFamily="34" charset="0"/>
                <a:ea typeface="Verdana" panose="020B0604030504040204" pitchFamily="34" charset="0"/>
              </a:rPr>
              <a:t>3 – God is in control</a:t>
            </a: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4F2DE743-4E1D-4E8D-A28B-DF2457BF1173}"/>
              </a:ext>
            </a:extLst>
          </p:cNvPr>
          <p:cNvSpPr>
            <a:spLocks noGrp="1"/>
          </p:cNvSpPr>
          <p:nvPr>
            <p:ph idx="1"/>
          </p:nvPr>
        </p:nvSpPr>
        <p:spPr/>
        <p:txBody>
          <a:bodyPr>
            <a:noAutofit/>
          </a:bodyPr>
          <a:lstStyle/>
          <a:p>
            <a:r>
              <a:rPr lang="en-US" sz="2800" b="1" i="0" u="none" strike="noStrike" baseline="0" dirty="0">
                <a:latin typeface="Verdana" panose="020B0604030504040204" pitchFamily="34" charset="0"/>
              </a:rPr>
              <a:t>IF GOD IS YOUR CO-PILOT – SWAP SEATS!</a:t>
            </a:r>
            <a:br>
              <a:rPr lang="en-US" sz="2800" b="1" i="0" u="none" strike="noStrike" baseline="0" dirty="0">
                <a:latin typeface="Verdana" panose="020B0604030504040204" pitchFamily="34" charset="0"/>
              </a:rPr>
            </a:br>
            <a:endParaRPr lang="en-US" sz="2800" b="1" i="0" u="none" strike="noStrike" baseline="0" dirty="0">
              <a:latin typeface="Verdana" panose="020B0604030504040204" pitchFamily="34" charset="0"/>
            </a:endParaRPr>
          </a:p>
          <a:p>
            <a:r>
              <a:rPr lang="en-US" sz="2800" b="1" dirty="0">
                <a:latin typeface="Verdana" panose="020B0604030504040204" pitchFamily="34" charset="0"/>
              </a:rPr>
              <a:t>Luke 16:13</a:t>
            </a:r>
            <a:r>
              <a:rPr lang="en-US" sz="2800" b="1" i="0" u="none" strike="noStrike" baseline="0" dirty="0">
                <a:latin typeface="Verdana" panose="020B0604030504040204" pitchFamily="34" charset="0"/>
              </a:rPr>
              <a:t>  "No servant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93899046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53</TotalTime>
  <Words>549</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Verdana</vt:lpstr>
      <vt:lpstr>Celestial</vt:lpstr>
      <vt:lpstr>Who is at the controls?</vt:lpstr>
      <vt:lpstr>Who makes your decisions?</vt:lpstr>
      <vt:lpstr>1 – I am in control</vt:lpstr>
      <vt:lpstr>1 – I am in control</vt:lpstr>
      <vt:lpstr>1 – I am in control</vt:lpstr>
      <vt:lpstr>2 – others are in control</vt:lpstr>
      <vt:lpstr>2 – others are in control</vt:lpstr>
      <vt:lpstr>2 – others are in control</vt:lpstr>
      <vt:lpstr>3 – God is in control</vt:lpstr>
      <vt:lpstr>Is god in control of your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at the controls?</dc:title>
  <dc:creator>Manly Luscombe</dc:creator>
  <cp:lastModifiedBy>Manly Luscombe</cp:lastModifiedBy>
  <cp:revision>7</cp:revision>
  <dcterms:created xsi:type="dcterms:W3CDTF">2020-08-22T00:06:05Z</dcterms:created>
  <dcterms:modified xsi:type="dcterms:W3CDTF">2020-08-22T00:59:40Z</dcterms:modified>
</cp:coreProperties>
</file>