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3439775" cy="7559675"/>
  <p:notesSz cx="7772400" cy="10058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C83F9B8-D9CD-4F2A-9F14-4701E23A8CC0}" v="11" dt="2023-11-03T20:36:00.4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5" d="100"/>
          <a:sy n="95" d="100"/>
        </p:scale>
        <p:origin x="780" y="90"/>
      </p:cViewPr>
      <p:guideLst>
        <p:guide orient="horz" pos="2160"/>
        <p:guide pos="384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FC83F9B8-D9CD-4F2A-9F14-4701E23A8CC0}"/>
    <pc:docChg chg="custSel modSld modMainMaster">
      <pc:chgData name="Account Update" userId="d66a401e1e7a39bf" providerId="LiveId" clId="{FC83F9B8-D9CD-4F2A-9F14-4701E23A8CC0}" dt="2023-11-03T20:36:59.027" v="74" actId="20577"/>
      <pc:docMkLst>
        <pc:docMk/>
      </pc:docMkLst>
      <pc:sldChg chg="modSp mod modTransition setBg">
        <pc:chgData name="Account Update" userId="d66a401e1e7a39bf" providerId="LiveId" clId="{FC83F9B8-D9CD-4F2A-9F14-4701E23A8CC0}" dt="2023-11-03T20:36:00.484" v="71"/>
        <pc:sldMkLst>
          <pc:docMk/>
          <pc:sldMk cId="0" sldId="256"/>
        </pc:sldMkLst>
        <pc:spChg chg="mod">
          <ac:chgData name="Account Update" userId="d66a401e1e7a39bf" providerId="LiveId" clId="{FC83F9B8-D9CD-4F2A-9F14-4701E23A8CC0}" dt="2023-11-03T20:35:13.381" v="68" actId="14100"/>
          <ac:spMkLst>
            <pc:docMk/>
            <pc:sldMk cId="0" sldId="256"/>
            <ac:spMk id="4099" creationId="{7B94AA5C-6FC7-5457-EF27-F2B4A0B7EAB0}"/>
          </ac:spMkLst>
        </pc:spChg>
      </pc:sldChg>
      <pc:sldChg chg="modSp mod modTransition">
        <pc:chgData name="Account Update" userId="d66a401e1e7a39bf" providerId="LiveId" clId="{FC83F9B8-D9CD-4F2A-9F14-4701E23A8CC0}" dt="2023-11-03T20:36:00.484" v="71"/>
        <pc:sldMkLst>
          <pc:docMk/>
          <pc:sldMk cId="0" sldId="257"/>
        </pc:sldMkLst>
        <pc:spChg chg="mod">
          <ac:chgData name="Account Update" userId="d66a401e1e7a39bf" providerId="LiveId" clId="{FC83F9B8-D9CD-4F2A-9F14-4701E23A8CC0}" dt="2023-11-03T20:23:13.129" v="6" actId="255"/>
          <ac:spMkLst>
            <pc:docMk/>
            <pc:sldMk cId="0" sldId="257"/>
            <ac:spMk id="4098" creationId="{DBDDA18E-380E-4AD7-EB3E-9FD6A3555217}"/>
          </ac:spMkLst>
        </pc:spChg>
      </pc:sldChg>
      <pc:sldChg chg="modSp mod modTransition">
        <pc:chgData name="Account Update" userId="d66a401e1e7a39bf" providerId="LiveId" clId="{FC83F9B8-D9CD-4F2A-9F14-4701E23A8CC0}" dt="2023-11-03T20:36:00.484" v="71"/>
        <pc:sldMkLst>
          <pc:docMk/>
          <pc:sldMk cId="0" sldId="258"/>
        </pc:sldMkLst>
        <pc:spChg chg="mod">
          <ac:chgData name="Account Update" userId="d66a401e1e7a39bf" providerId="LiveId" clId="{FC83F9B8-D9CD-4F2A-9F14-4701E23A8CC0}" dt="2023-11-03T20:23:54.281" v="10" actId="255"/>
          <ac:spMkLst>
            <pc:docMk/>
            <pc:sldMk cId="0" sldId="258"/>
            <ac:spMk id="8195" creationId="{BA6313D1-7FB1-924A-B032-2E494FE2C8E0}"/>
          </ac:spMkLst>
        </pc:spChg>
      </pc:sldChg>
      <pc:sldChg chg="modSp mod modTransition">
        <pc:chgData name="Account Update" userId="d66a401e1e7a39bf" providerId="LiveId" clId="{FC83F9B8-D9CD-4F2A-9F14-4701E23A8CC0}" dt="2023-11-03T20:36:00.484" v="71"/>
        <pc:sldMkLst>
          <pc:docMk/>
          <pc:sldMk cId="0" sldId="259"/>
        </pc:sldMkLst>
        <pc:spChg chg="mod">
          <ac:chgData name="Account Update" userId="d66a401e1e7a39bf" providerId="LiveId" clId="{FC83F9B8-D9CD-4F2A-9F14-4701E23A8CC0}" dt="2023-11-03T20:24:27.268" v="13" actId="255"/>
          <ac:spMkLst>
            <pc:docMk/>
            <pc:sldMk cId="0" sldId="259"/>
            <ac:spMk id="10243" creationId="{A2231E2B-4905-91CD-2014-27BE54088439}"/>
          </ac:spMkLst>
        </pc:spChg>
      </pc:sldChg>
      <pc:sldChg chg="modSp mod modTransition">
        <pc:chgData name="Account Update" userId="d66a401e1e7a39bf" providerId="LiveId" clId="{FC83F9B8-D9CD-4F2A-9F14-4701E23A8CC0}" dt="2023-11-03T20:36:59.027" v="74" actId="20577"/>
        <pc:sldMkLst>
          <pc:docMk/>
          <pc:sldMk cId="0" sldId="260"/>
        </pc:sldMkLst>
        <pc:spChg chg="mod">
          <ac:chgData name="Account Update" userId="d66a401e1e7a39bf" providerId="LiveId" clId="{FC83F9B8-D9CD-4F2A-9F14-4701E23A8CC0}" dt="2023-11-03T20:25:04.714" v="16" actId="255"/>
          <ac:spMkLst>
            <pc:docMk/>
            <pc:sldMk cId="0" sldId="260"/>
            <ac:spMk id="7169" creationId="{43ACDDCE-2DB4-6957-E646-EFA7C254C547}"/>
          </ac:spMkLst>
        </pc:spChg>
        <pc:spChg chg="mod">
          <ac:chgData name="Account Update" userId="d66a401e1e7a39bf" providerId="LiveId" clId="{FC83F9B8-D9CD-4F2A-9F14-4701E23A8CC0}" dt="2023-11-03T20:36:59.027" v="74" actId="20577"/>
          <ac:spMkLst>
            <pc:docMk/>
            <pc:sldMk cId="0" sldId="260"/>
            <ac:spMk id="12291" creationId="{7CAA07A1-FCBC-1069-D71B-29C260B736A2}"/>
          </ac:spMkLst>
        </pc:spChg>
      </pc:sldChg>
      <pc:sldChg chg="modSp mod modTransition">
        <pc:chgData name="Account Update" userId="d66a401e1e7a39bf" providerId="LiveId" clId="{FC83F9B8-D9CD-4F2A-9F14-4701E23A8CC0}" dt="2023-11-03T20:36:00.484" v="71"/>
        <pc:sldMkLst>
          <pc:docMk/>
          <pc:sldMk cId="0" sldId="261"/>
        </pc:sldMkLst>
        <pc:spChg chg="mod">
          <ac:chgData name="Account Update" userId="d66a401e1e7a39bf" providerId="LiveId" clId="{FC83F9B8-D9CD-4F2A-9F14-4701E23A8CC0}" dt="2023-11-03T20:25:30.233" v="19" actId="255"/>
          <ac:spMkLst>
            <pc:docMk/>
            <pc:sldMk cId="0" sldId="261"/>
            <ac:spMk id="14339" creationId="{9B858605-3A5A-E279-994D-010FAF120FFC}"/>
          </ac:spMkLst>
        </pc:spChg>
      </pc:sldChg>
      <pc:sldChg chg="modSp mod modTransition">
        <pc:chgData name="Account Update" userId="d66a401e1e7a39bf" providerId="LiveId" clId="{FC83F9B8-D9CD-4F2A-9F14-4701E23A8CC0}" dt="2023-11-03T20:36:00.484" v="71"/>
        <pc:sldMkLst>
          <pc:docMk/>
          <pc:sldMk cId="0" sldId="262"/>
        </pc:sldMkLst>
        <pc:spChg chg="mod">
          <ac:chgData name="Account Update" userId="d66a401e1e7a39bf" providerId="LiveId" clId="{FC83F9B8-D9CD-4F2A-9F14-4701E23A8CC0}" dt="2023-11-03T20:30:05.223" v="49" actId="122"/>
          <ac:spMkLst>
            <pc:docMk/>
            <pc:sldMk cId="0" sldId="262"/>
            <ac:spMk id="16387" creationId="{DE401CA5-F7F3-EA26-DB22-534B3D92C900}"/>
          </ac:spMkLst>
        </pc:spChg>
      </pc:sldChg>
      <pc:sldChg chg="modSp mod modTransition">
        <pc:chgData name="Account Update" userId="d66a401e1e7a39bf" providerId="LiveId" clId="{FC83F9B8-D9CD-4F2A-9F14-4701E23A8CC0}" dt="2023-11-03T20:36:00.484" v="71"/>
        <pc:sldMkLst>
          <pc:docMk/>
          <pc:sldMk cId="0" sldId="263"/>
        </pc:sldMkLst>
        <pc:spChg chg="mod">
          <ac:chgData name="Account Update" userId="d66a401e1e7a39bf" providerId="LiveId" clId="{FC83F9B8-D9CD-4F2A-9F14-4701E23A8CC0}" dt="2023-11-03T20:29:52.511" v="48" actId="122"/>
          <ac:spMkLst>
            <pc:docMk/>
            <pc:sldMk cId="0" sldId="263"/>
            <ac:spMk id="18435" creationId="{CD5BE15B-F7F3-8321-627B-CC67D6D311C5}"/>
          </ac:spMkLst>
        </pc:spChg>
      </pc:sldChg>
      <pc:sldChg chg="modSp mod modTransition">
        <pc:chgData name="Account Update" userId="d66a401e1e7a39bf" providerId="LiveId" clId="{FC83F9B8-D9CD-4F2A-9F14-4701E23A8CC0}" dt="2023-11-03T20:36:00.484" v="71"/>
        <pc:sldMkLst>
          <pc:docMk/>
          <pc:sldMk cId="0" sldId="264"/>
        </pc:sldMkLst>
        <pc:spChg chg="mod">
          <ac:chgData name="Account Update" userId="d66a401e1e7a39bf" providerId="LiveId" clId="{FC83F9B8-D9CD-4F2A-9F14-4701E23A8CC0}" dt="2023-11-03T20:29:46.896" v="47" actId="122"/>
          <ac:spMkLst>
            <pc:docMk/>
            <pc:sldMk cId="0" sldId="264"/>
            <ac:spMk id="20483" creationId="{0A9A67EB-DFEE-C18D-EB99-E26D80C5F982}"/>
          </ac:spMkLst>
        </pc:spChg>
      </pc:sldChg>
      <pc:sldChg chg="modSp mod modTransition">
        <pc:chgData name="Account Update" userId="d66a401e1e7a39bf" providerId="LiveId" clId="{FC83F9B8-D9CD-4F2A-9F14-4701E23A8CC0}" dt="2023-11-03T20:36:00.484" v="71"/>
        <pc:sldMkLst>
          <pc:docMk/>
          <pc:sldMk cId="0" sldId="265"/>
        </pc:sldMkLst>
        <pc:spChg chg="mod">
          <ac:chgData name="Account Update" userId="d66a401e1e7a39bf" providerId="LiveId" clId="{FC83F9B8-D9CD-4F2A-9F14-4701E23A8CC0}" dt="2023-11-03T20:29:37.332" v="46" actId="122"/>
          <ac:spMkLst>
            <pc:docMk/>
            <pc:sldMk cId="0" sldId="265"/>
            <ac:spMk id="12290" creationId="{9D205B88-98D1-BDE8-5216-183A467C9597}"/>
          </ac:spMkLst>
        </pc:spChg>
      </pc:sldChg>
      <pc:sldChg chg="modSp mod modTransition">
        <pc:chgData name="Account Update" userId="d66a401e1e7a39bf" providerId="LiveId" clId="{FC83F9B8-D9CD-4F2A-9F14-4701E23A8CC0}" dt="2023-11-03T20:36:00.484" v="71"/>
        <pc:sldMkLst>
          <pc:docMk/>
          <pc:sldMk cId="0" sldId="266"/>
        </pc:sldMkLst>
        <pc:spChg chg="mod">
          <ac:chgData name="Account Update" userId="d66a401e1e7a39bf" providerId="LiveId" clId="{FC83F9B8-D9CD-4F2A-9F14-4701E23A8CC0}" dt="2023-11-03T20:27:56.090" v="36" actId="122"/>
          <ac:spMkLst>
            <pc:docMk/>
            <pc:sldMk cId="0" sldId="266"/>
            <ac:spMk id="13314" creationId="{24F6EDC7-A331-2F57-25E8-06153A7EAD6C}"/>
          </ac:spMkLst>
        </pc:spChg>
      </pc:sldChg>
      <pc:sldChg chg="modSp mod modTransition">
        <pc:chgData name="Account Update" userId="d66a401e1e7a39bf" providerId="LiveId" clId="{FC83F9B8-D9CD-4F2A-9F14-4701E23A8CC0}" dt="2023-11-03T20:36:00.484" v="71"/>
        <pc:sldMkLst>
          <pc:docMk/>
          <pc:sldMk cId="0" sldId="267"/>
        </pc:sldMkLst>
        <pc:spChg chg="mod">
          <ac:chgData name="Account Update" userId="d66a401e1e7a39bf" providerId="LiveId" clId="{FC83F9B8-D9CD-4F2A-9F14-4701E23A8CC0}" dt="2023-11-03T20:31:19.529" v="51" actId="255"/>
          <ac:spMkLst>
            <pc:docMk/>
            <pc:sldMk cId="0" sldId="267"/>
            <ac:spMk id="26627" creationId="{7D87D82E-CD23-9F7E-70E3-66F0CD7567ED}"/>
          </ac:spMkLst>
        </pc:spChg>
      </pc:sldChg>
      <pc:sldChg chg="modSp mod modTransition">
        <pc:chgData name="Account Update" userId="d66a401e1e7a39bf" providerId="LiveId" clId="{FC83F9B8-D9CD-4F2A-9F14-4701E23A8CC0}" dt="2023-11-03T20:36:00.484" v="71"/>
        <pc:sldMkLst>
          <pc:docMk/>
          <pc:sldMk cId="0" sldId="268"/>
        </pc:sldMkLst>
        <pc:spChg chg="mod">
          <ac:chgData name="Account Update" userId="d66a401e1e7a39bf" providerId="LiveId" clId="{FC83F9B8-D9CD-4F2A-9F14-4701E23A8CC0}" dt="2023-11-03T20:28:58.352" v="41" actId="122"/>
          <ac:spMkLst>
            <pc:docMk/>
            <pc:sldMk cId="0" sldId="268"/>
            <ac:spMk id="28675" creationId="{BB88ABB2-A971-E95D-1482-441E45A26356}"/>
          </ac:spMkLst>
        </pc:spChg>
      </pc:sldChg>
      <pc:sldChg chg="modSp mod modTransition">
        <pc:chgData name="Account Update" userId="d66a401e1e7a39bf" providerId="LiveId" clId="{FC83F9B8-D9CD-4F2A-9F14-4701E23A8CC0}" dt="2023-11-03T20:36:00.484" v="71"/>
        <pc:sldMkLst>
          <pc:docMk/>
          <pc:sldMk cId="0" sldId="269"/>
        </pc:sldMkLst>
        <pc:spChg chg="mod">
          <ac:chgData name="Account Update" userId="d66a401e1e7a39bf" providerId="LiveId" clId="{FC83F9B8-D9CD-4F2A-9F14-4701E23A8CC0}" dt="2023-11-03T20:29:11.006" v="44" actId="14100"/>
          <ac:spMkLst>
            <pc:docMk/>
            <pc:sldMk cId="0" sldId="269"/>
            <ac:spMk id="16386" creationId="{B568964B-973E-DA72-D097-C47DD3A35146}"/>
          </ac:spMkLst>
        </pc:spChg>
      </pc:sldChg>
      <pc:sldChg chg="modSp mod modTransition">
        <pc:chgData name="Account Update" userId="d66a401e1e7a39bf" providerId="LiveId" clId="{FC83F9B8-D9CD-4F2A-9F14-4701E23A8CC0}" dt="2023-11-03T20:36:00.484" v="71"/>
        <pc:sldMkLst>
          <pc:docMk/>
          <pc:sldMk cId="0" sldId="270"/>
        </pc:sldMkLst>
        <pc:spChg chg="mod">
          <ac:chgData name="Account Update" userId="d66a401e1e7a39bf" providerId="LiveId" clId="{FC83F9B8-D9CD-4F2A-9F14-4701E23A8CC0}" dt="2023-11-03T20:28:43.368" v="39" actId="122"/>
          <ac:spMkLst>
            <pc:docMk/>
            <pc:sldMk cId="0" sldId="270"/>
            <ac:spMk id="32771" creationId="{6E6E450A-1BDF-4755-99C5-1A23A234474E}"/>
          </ac:spMkLst>
        </pc:spChg>
      </pc:sldChg>
      <pc:sldChg chg="delSp modSp mod modTransition">
        <pc:chgData name="Account Update" userId="d66a401e1e7a39bf" providerId="LiveId" clId="{FC83F9B8-D9CD-4F2A-9F14-4701E23A8CC0}" dt="2023-11-03T20:36:00.484" v="71"/>
        <pc:sldMkLst>
          <pc:docMk/>
          <pc:sldMk cId="0" sldId="271"/>
        </pc:sldMkLst>
        <pc:spChg chg="mod">
          <ac:chgData name="Account Update" userId="d66a401e1e7a39bf" providerId="LiveId" clId="{FC83F9B8-D9CD-4F2A-9F14-4701E23A8CC0}" dt="2023-11-03T20:31:53.284" v="53" actId="115"/>
          <ac:spMkLst>
            <pc:docMk/>
            <pc:sldMk cId="0" sldId="271"/>
            <ac:spMk id="18433" creationId="{F948734B-C472-3892-CDEC-C4D6BC4BB7FE}"/>
          </ac:spMkLst>
        </pc:spChg>
        <pc:picChg chg="del">
          <ac:chgData name="Account Update" userId="d66a401e1e7a39bf" providerId="LiveId" clId="{FC83F9B8-D9CD-4F2A-9F14-4701E23A8CC0}" dt="2023-11-03T20:34:40.052" v="65" actId="478"/>
          <ac:picMkLst>
            <pc:docMk/>
            <pc:sldMk cId="0" sldId="271"/>
            <ac:picMk id="2" creationId="{BD4947BC-B5BF-27F6-5FF1-9A35A786B49A}"/>
          </ac:picMkLst>
        </pc:picChg>
      </pc:sldChg>
      <pc:sldChg chg="delSp modSp mod modTransition">
        <pc:chgData name="Account Update" userId="d66a401e1e7a39bf" providerId="LiveId" clId="{FC83F9B8-D9CD-4F2A-9F14-4701E23A8CC0}" dt="2023-11-03T20:36:00.484" v="71"/>
        <pc:sldMkLst>
          <pc:docMk/>
          <pc:sldMk cId="0" sldId="272"/>
        </pc:sldMkLst>
        <pc:spChg chg="mod">
          <ac:chgData name="Account Update" userId="d66a401e1e7a39bf" providerId="LiveId" clId="{FC83F9B8-D9CD-4F2A-9F14-4701E23A8CC0}" dt="2023-11-03T20:32:23.121" v="54"/>
          <ac:spMkLst>
            <pc:docMk/>
            <pc:sldMk cId="0" sldId="272"/>
            <ac:spMk id="19457" creationId="{8502DA87-46BF-DD19-C2B0-BDCB58522543}"/>
          </ac:spMkLst>
        </pc:spChg>
        <pc:spChg chg="mod">
          <ac:chgData name="Account Update" userId="d66a401e1e7a39bf" providerId="LiveId" clId="{FC83F9B8-D9CD-4F2A-9F14-4701E23A8CC0}" dt="2023-11-03T20:33:46.076" v="61" actId="113"/>
          <ac:spMkLst>
            <pc:docMk/>
            <pc:sldMk cId="0" sldId="272"/>
            <ac:spMk id="19458" creationId="{026C86E1-221E-3B94-49E0-10DD61688BBE}"/>
          </ac:spMkLst>
        </pc:spChg>
        <pc:picChg chg="del">
          <ac:chgData name="Account Update" userId="d66a401e1e7a39bf" providerId="LiveId" clId="{FC83F9B8-D9CD-4F2A-9F14-4701E23A8CC0}" dt="2023-11-03T20:32:46.469" v="56" actId="478"/>
          <ac:picMkLst>
            <pc:docMk/>
            <pc:sldMk cId="0" sldId="272"/>
            <ac:picMk id="2" creationId="{F377D543-FB45-4E5A-9CF2-682531B2A190}"/>
          </ac:picMkLst>
        </pc:picChg>
      </pc:sldChg>
      <pc:sldChg chg="delSp modSp mod modTransition">
        <pc:chgData name="Account Update" userId="d66a401e1e7a39bf" providerId="LiveId" clId="{FC83F9B8-D9CD-4F2A-9F14-4701E23A8CC0}" dt="2023-11-03T20:36:00.484" v="71"/>
        <pc:sldMkLst>
          <pc:docMk/>
          <pc:sldMk cId="0" sldId="273"/>
        </pc:sldMkLst>
        <pc:spChg chg="mod">
          <ac:chgData name="Account Update" userId="d66a401e1e7a39bf" providerId="LiveId" clId="{FC83F9B8-D9CD-4F2A-9F14-4701E23A8CC0}" dt="2023-11-03T20:32:29.328" v="55"/>
          <ac:spMkLst>
            <pc:docMk/>
            <pc:sldMk cId="0" sldId="273"/>
            <ac:spMk id="20481" creationId="{F5C400A2-9D2D-7C46-8C98-918DD2C7DCB6}"/>
          </ac:spMkLst>
        </pc:spChg>
        <pc:spChg chg="mod">
          <ac:chgData name="Account Update" userId="d66a401e1e7a39bf" providerId="LiveId" clId="{FC83F9B8-D9CD-4F2A-9F14-4701E23A8CC0}" dt="2023-11-03T20:34:23.864" v="64" actId="20577"/>
          <ac:spMkLst>
            <pc:docMk/>
            <pc:sldMk cId="0" sldId="273"/>
            <ac:spMk id="20482" creationId="{3A99D09B-052D-F6B4-3330-B6067597AC20}"/>
          </ac:spMkLst>
        </pc:spChg>
        <pc:picChg chg="del">
          <ac:chgData name="Account Update" userId="d66a401e1e7a39bf" providerId="LiveId" clId="{FC83F9B8-D9CD-4F2A-9F14-4701E23A8CC0}" dt="2023-11-03T20:32:54.607" v="57" actId="478"/>
          <ac:picMkLst>
            <pc:docMk/>
            <pc:sldMk cId="0" sldId="273"/>
            <ac:picMk id="2" creationId="{565903DF-5E00-359A-A12E-04902E381ECF}"/>
          </ac:picMkLst>
        </pc:picChg>
      </pc:sldChg>
      <pc:sldMasterChg chg="modTransition setBg modSldLayout">
        <pc:chgData name="Account Update" userId="d66a401e1e7a39bf" providerId="LiveId" clId="{FC83F9B8-D9CD-4F2A-9F14-4701E23A8CC0}" dt="2023-11-03T20:36:00.484" v="71"/>
        <pc:sldMasterMkLst>
          <pc:docMk/>
          <pc:sldMasterMk cId="0" sldId="2147483661"/>
        </pc:sldMasterMkLst>
        <pc:sldLayoutChg chg="modTransition setBg">
          <pc:chgData name="Account Update" userId="d66a401e1e7a39bf" providerId="LiveId" clId="{FC83F9B8-D9CD-4F2A-9F14-4701E23A8CC0}" dt="2023-11-03T20:36:00.484" v="71"/>
          <pc:sldLayoutMkLst>
            <pc:docMk/>
            <pc:sldMasterMk cId="0" sldId="2147483661"/>
            <pc:sldLayoutMk cId="3965136078" sldId="2147483675"/>
          </pc:sldLayoutMkLst>
        </pc:sldLayoutChg>
        <pc:sldLayoutChg chg="modTransition setBg">
          <pc:chgData name="Account Update" userId="d66a401e1e7a39bf" providerId="LiveId" clId="{FC83F9B8-D9CD-4F2A-9F14-4701E23A8CC0}" dt="2023-11-03T20:36:00.484" v="71"/>
          <pc:sldLayoutMkLst>
            <pc:docMk/>
            <pc:sldMasterMk cId="0" sldId="2147483661"/>
            <pc:sldLayoutMk cId="3213182149" sldId="2147483676"/>
          </pc:sldLayoutMkLst>
        </pc:sldLayoutChg>
        <pc:sldLayoutChg chg="modTransition setBg">
          <pc:chgData name="Account Update" userId="d66a401e1e7a39bf" providerId="LiveId" clId="{FC83F9B8-D9CD-4F2A-9F14-4701E23A8CC0}" dt="2023-11-03T20:36:00.484" v="71"/>
          <pc:sldLayoutMkLst>
            <pc:docMk/>
            <pc:sldMasterMk cId="0" sldId="2147483661"/>
            <pc:sldLayoutMk cId="2018187472" sldId="2147483677"/>
          </pc:sldLayoutMkLst>
        </pc:sldLayoutChg>
        <pc:sldLayoutChg chg="modTransition setBg">
          <pc:chgData name="Account Update" userId="d66a401e1e7a39bf" providerId="LiveId" clId="{FC83F9B8-D9CD-4F2A-9F14-4701E23A8CC0}" dt="2023-11-03T20:36:00.484" v="71"/>
          <pc:sldLayoutMkLst>
            <pc:docMk/>
            <pc:sldMasterMk cId="0" sldId="2147483661"/>
            <pc:sldLayoutMk cId="1324661716" sldId="2147483678"/>
          </pc:sldLayoutMkLst>
        </pc:sldLayoutChg>
        <pc:sldLayoutChg chg="modTransition setBg">
          <pc:chgData name="Account Update" userId="d66a401e1e7a39bf" providerId="LiveId" clId="{FC83F9B8-D9CD-4F2A-9F14-4701E23A8CC0}" dt="2023-11-03T20:36:00.484" v="71"/>
          <pc:sldLayoutMkLst>
            <pc:docMk/>
            <pc:sldMasterMk cId="0" sldId="2147483661"/>
            <pc:sldLayoutMk cId="1643580052" sldId="2147483679"/>
          </pc:sldLayoutMkLst>
        </pc:sldLayoutChg>
        <pc:sldLayoutChg chg="modTransition setBg">
          <pc:chgData name="Account Update" userId="d66a401e1e7a39bf" providerId="LiveId" clId="{FC83F9B8-D9CD-4F2A-9F14-4701E23A8CC0}" dt="2023-11-03T20:36:00.484" v="71"/>
          <pc:sldLayoutMkLst>
            <pc:docMk/>
            <pc:sldMasterMk cId="0" sldId="2147483661"/>
            <pc:sldLayoutMk cId="3388249360" sldId="2147483680"/>
          </pc:sldLayoutMkLst>
        </pc:sldLayoutChg>
        <pc:sldLayoutChg chg="modTransition setBg">
          <pc:chgData name="Account Update" userId="d66a401e1e7a39bf" providerId="LiveId" clId="{FC83F9B8-D9CD-4F2A-9F14-4701E23A8CC0}" dt="2023-11-03T20:36:00.484" v="71"/>
          <pc:sldLayoutMkLst>
            <pc:docMk/>
            <pc:sldMasterMk cId="0" sldId="2147483661"/>
            <pc:sldLayoutMk cId="493102215" sldId="2147483681"/>
          </pc:sldLayoutMkLst>
        </pc:sldLayoutChg>
        <pc:sldLayoutChg chg="modTransition setBg">
          <pc:chgData name="Account Update" userId="d66a401e1e7a39bf" providerId="LiveId" clId="{FC83F9B8-D9CD-4F2A-9F14-4701E23A8CC0}" dt="2023-11-03T20:36:00.484" v="71"/>
          <pc:sldLayoutMkLst>
            <pc:docMk/>
            <pc:sldMasterMk cId="0" sldId="2147483661"/>
            <pc:sldLayoutMk cId="1983246091" sldId="2147483682"/>
          </pc:sldLayoutMkLst>
        </pc:sldLayoutChg>
        <pc:sldLayoutChg chg="modTransition setBg">
          <pc:chgData name="Account Update" userId="d66a401e1e7a39bf" providerId="LiveId" clId="{FC83F9B8-D9CD-4F2A-9F14-4701E23A8CC0}" dt="2023-11-03T20:36:00.484" v="71"/>
          <pc:sldLayoutMkLst>
            <pc:docMk/>
            <pc:sldMasterMk cId="0" sldId="2147483661"/>
            <pc:sldLayoutMk cId="2076853086" sldId="2147483683"/>
          </pc:sldLayoutMkLst>
        </pc:sldLayoutChg>
        <pc:sldLayoutChg chg="modTransition setBg">
          <pc:chgData name="Account Update" userId="d66a401e1e7a39bf" providerId="LiveId" clId="{FC83F9B8-D9CD-4F2A-9F14-4701E23A8CC0}" dt="2023-11-03T20:36:00.484" v="71"/>
          <pc:sldLayoutMkLst>
            <pc:docMk/>
            <pc:sldMasterMk cId="0" sldId="2147483661"/>
            <pc:sldLayoutMk cId="3568000258" sldId="2147483684"/>
          </pc:sldLayoutMkLst>
        </pc:sldLayoutChg>
        <pc:sldLayoutChg chg="modTransition setBg">
          <pc:chgData name="Account Update" userId="d66a401e1e7a39bf" providerId="LiveId" clId="{FC83F9B8-D9CD-4F2A-9F14-4701E23A8CC0}" dt="2023-11-03T20:36:00.484" v="71"/>
          <pc:sldLayoutMkLst>
            <pc:docMk/>
            <pc:sldMasterMk cId="0" sldId="2147483661"/>
            <pc:sldLayoutMk cId="2964957885" sldId="2147483685"/>
          </pc:sldLayoutMkLst>
        </pc:sldLayoutChg>
        <pc:sldLayoutChg chg="modTransition setBg">
          <pc:chgData name="Account Update" userId="d66a401e1e7a39bf" providerId="LiveId" clId="{FC83F9B8-D9CD-4F2A-9F14-4701E23A8CC0}" dt="2023-11-03T20:36:00.484" v="71"/>
          <pc:sldLayoutMkLst>
            <pc:docMk/>
            <pc:sldMasterMk cId="0" sldId="2147483661"/>
            <pc:sldLayoutMk cId="239857970" sldId="214748368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a:extLst>
              <a:ext uri="{FF2B5EF4-FFF2-40B4-BE49-F238E27FC236}">
                <a16:creationId xmlns:a16="http://schemas.microsoft.com/office/drawing/2014/main" id="{73CF7ACF-10D9-CEC1-33E3-59BACDD42158}"/>
              </a:ext>
            </a:extLst>
          </p:cNvPr>
          <p:cNvSpPr>
            <a:spLocks noGrp="1" noChangeArrowheads="1"/>
          </p:cNvSpPr>
          <p:nvPr>
            <p:ph type="sldImg"/>
          </p:nvPr>
        </p:nvSpPr>
        <p:spPr bwMode="auto">
          <a:xfrm>
            <a:off x="534988" y="763588"/>
            <a:ext cx="6700837" cy="377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a:extLst>
              <a:ext uri="{FF2B5EF4-FFF2-40B4-BE49-F238E27FC236}">
                <a16:creationId xmlns:a16="http://schemas.microsoft.com/office/drawing/2014/main" id="{68120D8F-92FC-3538-D5F4-19E223D5ECDB}"/>
              </a:ext>
            </a:extLst>
          </p:cNvPr>
          <p:cNvSpPr>
            <a:spLocks noGrp="1" noChangeArrowheads="1"/>
          </p:cNvSpPr>
          <p:nvPr>
            <p:ph type="body"/>
          </p:nvPr>
        </p:nvSpPr>
        <p:spPr bwMode="auto">
          <a:xfrm>
            <a:off x="777875" y="4776788"/>
            <a:ext cx="6216650" cy="4524375"/>
          </a:xfrm>
          <a:prstGeom prst="rect">
            <a:avLst/>
          </a:prstGeom>
          <a:noFill/>
          <a:ln>
            <a:noFill/>
          </a:ln>
          <a:effectLst/>
        </p:spPr>
        <p:txBody>
          <a:bodyPr vert="horz" wrap="square" lIns="0" tIns="0" rIns="0" bIns="0" numCol="1" anchor="t" anchorCtr="0" compatLnSpc="1">
            <a:prstTxWarp prst="textNoShape">
              <a:avLst/>
            </a:prstTxWarp>
          </a:bodyPr>
          <a:lstStyle/>
          <a:p>
            <a:pPr lvl="0"/>
            <a:endParaRPr lang="en-US" altLang="en-US" noProof="0"/>
          </a:p>
        </p:txBody>
      </p:sp>
      <p:sp>
        <p:nvSpPr>
          <p:cNvPr id="2051" name="Rectangle 3">
            <a:extLst>
              <a:ext uri="{FF2B5EF4-FFF2-40B4-BE49-F238E27FC236}">
                <a16:creationId xmlns:a16="http://schemas.microsoft.com/office/drawing/2014/main" id="{A598B68D-D860-26F0-8A50-C73F9327D0AA}"/>
              </a:ext>
            </a:extLst>
          </p:cNvPr>
          <p:cNvSpPr>
            <a:spLocks noGrp="1" noChangeArrowheads="1"/>
          </p:cNvSpPr>
          <p:nvPr>
            <p:ph type="hdr"/>
          </p:nvPr>
        </p:nvSpPr>
        <p:spPr bwMode="auto">
          <a:xfrm>
            <a:off x="0" y="0"/>
            <a:ext cx="3371850" cy="501650"/>
          </a:xfrm>
          <a:prstGeom prst="rect">
            <a:avLst/>
          </a:prstGeom>
          <a:noFill/>
          <a:ln>
            <a:noFill/>
          </a:ln>
          <a:effectLst/>
        </p:spPr>
        <p:txBody>
          <a:bodyPr vert="horz" wrap="square" lIns="0" tIns="0" rIns="0" bIns="0" numCol="1" anchor="t" anchorCtr="0" compatLnSpc="1">
            <a:prstTxWarp prst="textNoShape">
              <a:avLst/>
            </a:prstTxWarp>
          </a:bodyPr>
          <a:lstStyle>
            <a:lvl1pPr eaLnBrk="1" fontAlgn="auto" hangingPunct="1">
              <a:lnSpc>
                <a:spcPct val="95000"/>
              </a:lnSpc>
              <a:spcBef>
                <a:spcPts val="0"/>
              </a:spcBef>
              <a:spcAft>
                <a:spcPts val="0"/>
              </a:spcAft>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en-US" altLang="en-US"/>
          </a:p>
        </p:txBody>
      </p:sp>
      <p:sp>
        <p:nvSpPr>
          <p:cNvPr id="2052" name="Rectangle 4">
            <a:extLst>
              <a:ext uri="{FF2B5EF4-FFF2-40B4-BE49-F238E27FC236}">
                <a16:creationId xmlns:a16="http://schemas.microsoft.com/office/drawing/2014/main" id="{9C657C27-C69F-A6E6-D3FF-253409A894B6}"/>
              </a:ext>
            </a:extLst>
          </p:cNvPr>
          <p:cNvSpPr>
            <a:spLocks noGrp="1" noChangeArrowheads="1"/>
          </p:cNvSpPr>
          <p:nvPr>
            <p:ph type="dt"/>
          </p:nvPr>
        </p:nvSpPr>
        <p:spPr bwMode="auto">
          <a:xfrm>
            <a:off x="4398963" y="0"/>
            <a:ext cx="3371850" cy="501650"/>
          </a:xfrm>
          <a:prstGeom prst="rect">
            <a:avLst/>
          </a:prstGeom>
          <a:noFill/>
          <a:ln>
            <a:noFill/>
          </a:ln>
          <a:effectLst/>
        </p:spPr>
        <p:txBody>
          <a:bodyPr vert="horz" wrap="square" lIns="0" tIns="0" rIns="0" bIns="0" numCol="1" anchor="t" anchorCtr="0" compatLnSpc="1">
            <a:prstTxWarp prst="textNoShape">
              <a:avLst/>
            </a:prstTxWarp>
          </a:bodyPr>
          <a:lstStyle>
            <a:lvl1pPr algn="r" eaLnBrk="1" fontAlgn="auto" hangingPunct="1">
              <a:lnSpc>
                <a:spcPct val="95000"/>
              </a:lnSpc>
              <a:spcBef>
                <a:spcPts val="0"/>
              </a:spcBef>
              <a:spcAft>
                <a:spcPts val="0"/>
              </a:spcAft>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en-US" altLang="en-US"/>
          </a:p>
        </p:txBody>
      </p:sp>
      <p:sp>
        <p:nvSpPr>
          <p:cNvPr id="2053" name="Rectangle 5">
            <a:extLst>
              <a:ext uri="{FF2B5EF4-FFF2-40B4-BE49-F238E27FC236}">
                <a16:creationId xmlns:a16="http://schemas.microsoft.com/office/drawing/2014/main" id="{0C91A5D3-C570-27CB-1073-F49A6441CE70}"/>
              </a:ext>
            </a:extLst>
          </p:cNvPr>
          <p:cNvSpPr>
            <a:spLocks noGrp="1" noChangeArrowheads="1"/>
          </p:cNvSpPr>
          <p:nvPr>
            <p:ph type="ftr"/>
          </p:nvPr>
        </p:nvSpPr>
        <p:spPr bwMode="auto">
          <a:xfrm>
            <a:off x="0" y="9555163"/>
            <a:ext cx="3371850" cy="501650"/>
          </a:xfrm>
          <a:prstGeom prst="rect">
            <a:avLst/>
          </a:prstGeom>
          <a:noFill/>
          <a:ln>
            <a:noFill/>
          </a:ln>
          <a:effectLst/>
        </p:spPr>
        <p:txBody>
          <a:bodyPr vert="horz" wrap="square" lIns="0" tIns="0" rIns="0" bIns="0" numCol="1" anchor="b" anchorCtr="0" compatLnSpc="1">
            <a:prstTxWarp prst="textNoShape">
              <a:avLst/>
            </a:prstTxWarp>
          </a:bodyPr>
          <a:lstStyle>
            <a:lvl1pPr eaLnBrk="1" fontAlgn="auto" hangingPunct="1">
              <a:lnSpc>
                <a:spcPct val="95000"/>
              </a:lnSpc>
              <a:spcBef>
                <a:spcPts val="0"/>
              </a:spcBef>
              <a:spcAft>
                <a:spcPts val="0"/>
              </a:spcAft>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cs typeface="Segoe UI" panose="020B0502040204020203" pitchFamily="34" charset="0"/>
              </a:defRPr>
            </a:lvl1pPr>
          </a:lstStyle>
          <a:p>
            <a:pPr>
              <a:defRPr/>
            </a:pPr>
            <a:endParaRPr lang="en-US" altLang="en-US"/>
          </a:p>
        </p:txBody>
      </p:sp>
      <p:sp>
        <p:nvSpPr>
          <p:cNvPr id="2054" name="Rectangle 6">
            <a:extLst>
              <a:ext uri="{FF2B5EF4-FFF2-40B4-BE49-F238E27FC236}">
                <a16:creationId xmlns:a16="http://schemas.microsoft.com/office/drawing/2014/main" id="{D529866D-B4D4-1494-69D0-BE9965E3FC97}"/>
              </a:ext>
            </a:extLst>
          </p:cNvPr>
          <p:cNvSpPr>
            <a:spLocks noGrp="1" noChangeArrowheads="1"/>
          </p:cNvSpPr>
          <p:nvPr>
            <p:ph type="sldNum"/>
          </p:nvPr>
        </p:nvSpPr>
        <p:spPr bwMode="auto">
          <a:xfrm>
            <a:off x="4398963" y="9555163"/>
            <a:ext cx="3371850" cy="501650"/>
          </a:xfrm>
          <a:prstGeom prst="rect">
            <a:avLst/>
          </a:prstGeom>
          <a:noFill/>
          <a:ln>
            <a:noFill/>
          </a:ln>
          <a:effectLst/>
        </p:spPr>
        <p:txBody>
          <a:bodyPr vert="horz" wrap="square" lIns="0" tIns="0" rIns="0" bIns="0" numCol="1" anchor="b" anchorCtr="0" compatLnSpc="1">
            <a:prstTxWarp prst="textNoShape">
              <a:avLst/>
            </a:prstTxWarp>
          </a:bodyPr>
          <a:lstStyle>
            <a:lvl1pPr algn="r" eaLnBrk="1" fontAlgn="auto" hangingPunct="1">
              <a:lnSpc>
                <a:spcPct val="95000"/>
              </a:lnSpc>
              <a:spcBef>
                <a:spcPts val="0"/>
              </a:spcBef>
              <a:spcAft>
                <a:spcPts val="0"/>
              </a:spcAft>
              <a:tabLst>
                <a:tab pos="457200" algn="l"/>
                <a:tab pos="914400" algn="l"/>
                <a:tab pos="1371600" algn="l"/>
                <a:tab pos="1828800" algn="l"/>
                <a:tab pos="2286000" algn="l"/>
                <a:tab pos="2743200" algn="l"/>
                <a:tab pos="3200400" algn="l"/>
              </a:tabLst>
              <a:defRPr sz="1400">
                <a:solidFill>
                  <a:srgbClr val="000000"/>
                </a:solidFill>
                <a:latin typeface="Times New Roman" panose="02020603050405020304" pitchFamily="18" charset="0"/>
                <a:cs typeface="Segoe UI" panose="020B0502040204020203" pitchFamily="34" charset="0"/>
              </a:defRPr>
            </a:lvl1pPr>
          </a:lstStyle>
          <a:p>
            <a:pPr>
              <a:defRPr/>
            </a:pPr>
            <a:fld id="{2087A8FF-3691-4534-89ED-C9EB83EFFAF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F3295717-203C-078E-8473-2319B49F095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E7B1B937-5B82-4844-8E16-7A433C808F77}" type="slidenum">
              <a:rPr lang="en-US" altLang="en-US" smtClean="0">
                <a:solidFill>
                  <a:srgbClr val="000000"/>
                </a:solidFill>
                <a:latin typeface="Times New Roman" panose="02020603050405020304" pitchFamily="18" charset="0"/>
              </a:rPr>
              <a:pPr fontAlgn="base">
                <a:spcBef>
                  <a:spcPct val="0"/>
                </a:spcBef>
                <a:spcAft>
                  <a:spcPct val="0"/>
                </a:spcAft>
              </a:pPr>
              <a:t>1</a:t>
            </a:fld>
            <a:endParaRPr lang="en-US" altLang="en-US">
              <a:solidFill>
                <a:srgbClr val="000000"/>
              </a:solidFill>
              <a:latin typeface="Times New Roman" panose="02020603050405020304" pitchFamily="18" charset="0"/>
            </a:endParaRPr>
          </a:p>
        </p:txBody>
      </p:sp>
      <p:sp>
        <p:nvSpPr>
          <p:cNvPr id="5123" name="Rectangle 1">
            <a:extLst>
              <a:ext uri="{FF2B5EF4-FFF2-40B4-BE49-F238E27FC236}">
                <a16:creationId xmlns:a16="http://schemas.microsoft.com/office/drawing/2014/main" id="{8444A332-C721-A774-E2F1-2FE98F5B098D}"/>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4" name="Rectangle 2">
            <a:extLst>
              <a:ext uri="{FF2B5EF4-FFF2-40B4-BE49-F238E27FC236}">
                <a16:creationId xmlns:a16="http://schemas.microsoft.com/office/drawing/2014/main" id="{5330A35C-3099-23B0-B90C-EAF1114C04AE}"/>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6">
            <a:extLst>
              <a:ext uri="{FF2B5EF4-FFF2-40B4-BE49-F238E27FC236}">
                <a16:creationId xmlns:a16="http://schemas.microsoft.com/office/drawing/2014/main" id="{9E6B41F2-3146-0D53-F8F2-AA1241A0270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81281BD4-83BE-4643-8E82-222E852BFA35}" type="slidenum">
              <a:rPr lang="en-US" altLang="en-US" smtClean="0">
                <a:solidFill>
                  <a:srgbClr val="000000"/>
                </a:solidFill>
                <a:latin typeface="Times New Roman" panose="02020603050405020304" pitchFamily="18" charset="0"/>
              </a:rPr>
              <a:pPr fontAlgn="base">
                <a:spcBef>
                  <a:spcPct val="0"/>
                </a:spcBef>
                <a:spcAft>
                  <a:spcPct val="0"/>
                </a:spcAft>
              </a:pPr>
              <a:t>10</a:t>
            </a:fld>
            <a:endParaRPr lang="en-US" altLang="en-US">
              <a:solidFill>
                <a:srgbClr val="000000"/>
              </a:solidFill>
              <a:latin typeface="Times New Roman" panose="02020603050405020304" pitchFamily="18" charset="0"/>
            </a:endParaRPr>
          </a:p>
        </p:txBody>
      </p:sp>
      <p:sp>
        <p:nvSpPr>
          <p:cNvPr id="23555" name="Rectangle 1">
            <a:extLst>
              <a:ext uri="{FF2B5EF4-FFF2-40B4-BE49-F238E27FC236}">
                <a16:creationId xmlns:a16="http://schemas.microsoft.com/office/drawing/2014/main" id="{70D186A7-E5AF-21FE-6599-B4C6519B183E}"/>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a:extLst>
              <a:ext uri="{FF2B5EF4-FFF2-40B4-BE49-F238E27FC236}">
                <a16:creationId xmlns:a16="http://schemas.microsoft.com/office/drawing/2014/main" id="{53155022-93AC-72D5-309B-CBD6909FFC8C}"/>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6">
            <a:extLst>
              <a:ext uri="{FF2B5EF4-FFF2-40B4-BE49-F238E27FC236}">
                <a16:creationId xmlns:a16="http://schemas.microsoft.com/office/drawing/2014/main" id="{C50C69DB-5660-2842-B085-FDAE8087C0A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DC9FACEB-6545-4841-9859-AB93D659C0C7}" type="slidenum">
              <a:rPr lang="en-US" altLang="en-US" smtClean="0">
                <a:solidFill>
                  <a:srgbClr val="000000"/>
                </a:solidFill>
                <a:latin typeface="Times New Roman" panose="02020603050405020304" pitchFamily="18" charset="0"/>
              </a:rPr>
              <a:pPr fontAlgn="base">
                <a:spcBef>
                  <a:spcPct val="0"/>
                </a:spcBef>
                <a:spcAft>
                  <a:spcPct val="0"/>
                </a:spcAft>
              </a:pPr>
              <a:t>11</a:t>
            </a:fld>
            <a:endParaRPr lang="en-US" altLang="en-US">
              <a:solidFill>
                <a:srgbClr val="000000"/>
              </a:solidFill>
              <a:latin typeface="Times New Roman" panose="02020603050405020304" pitchFamily="18" charset="0"/>
            </a:endParaRPr>
          </a:p>
        </p:txBody>
      </p:sp>
      <p:sp>
        <p:nvSpPr>
          <p:cNvPr id="25603" name="Rectangle 1">
            <a:extLst>
              <a:ext uri="{FF2B5EF4-FFF2-40B4-BE49-F238E27FC236}">
                <a16:creationId xmlns:a16="http://schemas.microsoft.com/office/drawing/2014/main" id="{407FA845-EDC9-EB98-3A03-252D153367DE}"/>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a:extLst>
              <a:ext uri="{FF2B5EF4-FFF2-40B4-BE49-F238E27FC236}">
                <a16:creationId xmlns:a16="http://schemas.microsoft.com/office/drawing/2014/main" id="{5D8C9F27-D64C-96B7-4121-72B98E903541}"/>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6">
            <a:extLst>
              <a:ext uri="{FF2B5EF4-FFF2-40B4-BE49-F238E27FC236}">
                <a16:creationId xmlns:a16="http://schemas.microsoft.com/office/drawing/2014/main" id="{93C76125-DB09-8FC0-A866-D8A9205086BF}"/>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C09BBFC9-E8C9-4DFF-B36E-7E86773DDB40}" type="slidenum">
              <a:rPr lang="en-US" altLang="en-US" smtClean="0">
                <a:solidFill>
                  <a:srgbClr val="000000"/>
                </a:solidFill>
                <a:latin typeface="Times New Roman" panose="02020603050405020304" pitchFamily="18" charset="0"/>
              </a:rPr>
              <a:pPr fontAlgn="base">
                <a:spcBef>
                  <a:spcPct val="0"/>
                </a:spcBef>
                <a:spcAft>
                  <a:spcPct val="0"/>
                </a:spcAft>
              </a:pPr>
              <a:t>12</a:t>
            </a:fld>
            <a:endParaRPr lang="en-US" altLang="en-US">
              <a:solidFill>
                <a:srgbClr val="000000"/>
              </a:solidFill>
              <a:latin typeface="Times New Roman" panose="02020603050405020304" pitchFamily="18" charset="0"/>
            </a:endParaRPr>
          </a:p>
        </p:txBody>
      </p:sp>
      <p:sp>
        <p:nvSpPr>
          <p:cNvPr id="27651" name="Rectangle 1">
            <a:extLst>
              <a:ext uri="{FF2B5EF4-FFF2-40B4-BE49-F238E27FC236}">
                <a16:creationId xmlns:a16="http://schemas.microsoft.com/office/drawing/2014/main" id="{E80D5726-31CA-6BD4-2DDA-39E93AF08E88}"/>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2" name="Rectangle 2">
            <a:extLst>
              <a:ext uri="{FF2B5EF4-FFF2-40B4-BE49-F238E27FC236}">
                <a16:creationId xmlns:a16="http://schemas.microsoft.com/office/drawing/2014/main" id="{A0F1AC41-7192-95C1-2F90-D1EF335F0CD8}"/>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6">
            <a:extLst>
              <a:ext uri="{FF2B5EF4-FFF2-40B4-BE49-F238E27FC236}">
                <a16:creationId xmlns:a16="http://schemas.microsoft.com/office/drawing/2014/main" id="{D82E42C1-C279-4079-E54A-C9DE761631DC}"/>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49B97EA4-9B34-47C7-807C-0D2BE56140D6}" type="slidenum">
              <a:rPr lang="en-US" altLang="en-US" smtClean="0">
                <a:solidFill>
                  <a:srgbClr val="000000"/>
                </a:solidFill>
                <a:latin typeface="Times New Roman" panose="02020603050405020304" pitchFamily="18" charset="0"/>
              </a:rPr>
              <a:pPr fontAlgn="base">
                <a:spcBef>
                  <a:spcPct val="0"/>
                </a:spcBef>
                <a:spcAft>
                  <a:spcPct val="0"/>
                </a:spcAft>
              </a:pPr>
              <a:t>13</a:t>
            </a:fld>
            <a:endParaRPr lang="en-US" altLang="en-US">
              <a:solidFill>
                <a:srgbClr val="000000"/>
              </a:solidFill>
              <a:latin typeface="Times New Roman" panose="02020603050405020304" pitchFamily="18" charset="0"/>
            </a:endParaRPr>
          </a:p>
        </p:txBody>
      </p:sp>
      <p:sp>
        <p:nvSpPr>
          <p:cNvPr id="29699" name="Rectangle 1">
            <a:extLst>
              <a:ext uri="{FF2B5EF4-FFF2-40B4-BE49-F238E27FC236}">
                <a16:creationId xmlns:a16="http://schemas.microsoft.com/office/drawing/2014/main" id="{0BCA9AE3-D484-EF68-F805-6F0EC4550A77}"/>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a:extLst>
              <a:ext uri="{FF2B5EF4-FFF2-40B4-BE49-F238E27FC236}">
                <a16:creationId xmlns:a16="http://schemas.microsoft.com/office/drawing/2014/main" id="{C8B9E02F-2A1C-0324-4E78-0F1E2EE47131}"/>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6">
            <a:extLst>
              <a:ext uri="{FF2B5EF4-FFF2-40B4-BE49-F238E27FC236}">
                <a16:creationId xmlns:a16="http://schemas.microsoft.com/office/drawing/2014/main" id="{3105770B-D190-059D-DCFD-A9C2B9DFC90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1BB5B5CB-B15B-47FA-881C-A67371D1FD61}" type="slidenum">
              <a:rPr lang="en-US" altLang="en-US" smtClean="0">
                <a:solidFill>
                  <a:srgbClr val="000000"/>
                </a:solidFill>
                <a:latin typeface="Times New Roman" panose="02020603050405020304" pitchFamily="18" charset="0"/>
              </a:rPr>
              <a:pPr fontAlgn="base">
                <a:spcBef>
                  <a:spcPct val="0"/>
                </a:spcBef>
                <a:spcAft>
                  <a:spcPct val="0"/>
                </a:spcAft>
              </a:pPr>
              <a:t>14</a:t>
            </a:fld>
            <a:endParaRPr lang="en-US" altLang="en-US">
              <a:solidFill>
                <a:srgbClr val="000000"/>
              </a:solidFill>
              <a:latin typeface="Times New Roman" panose="02020603050405020304" pitchFamily="18" charset="0"/>
            </a:endParaRPr>
          </a:p>
        </p:txBody>
      </p:sp>
      <p:sp>
        <p:nvSpPr>
          <p:cNvPr id="31747" name="Rectangle 1">
            <a:extLst>
              <a:ext uri="{FF2B5EF4-FFF2-40B4-BE49-F238E27FC236}">
                <a16:creationId xmlns:a16="http://schemas.microsoft.com/office/drawing/2014/main" id="{495ADA00-AAF2-0BFB-6DB8-9326B340D71C}"/>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8" name="Rectangle 2">
            <a:extLst>
              <a:ext uri="{FF2B5EF4-FFF2-40B4-BE49-F238E27FC236}">
                <a16:creationId xmlns:a16="http://schemas.microsoft.com/office/drawing/2014/main" id="{F4EC4DBD-408F-5B4F-CF90-8828FA29C82F}"/>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6">
            <a:extLst>
              <a:ext uri="{FF2B5EF4-FFF2-40B4-BE49-F238E27FC236}">
                <a16:creationId xmlns:a16="http://schemas.microsoft.com/office/drawing/2014/main" id="{0C6CA1D3-B74F-09E8-A5CF-6789392DB88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F6FFF78B-AC5B-455A-964B-35416DD93F95}" type="slidenum">
              <a:rPr lang="en-US" altLang="en-US" smtClean="0">
                <a:solidFill>
                  <a:srgbClr val="000000"/>
                </a:solidFill>
                <a:latin typeface="Times New Roman" panose="02020603050405020304" pitchFamily="18" charset="0"/>
              </a:rPr>
              <a:pPr fontAlgn="base">
                <a:spcBef>
                  <a:spcPct val="0"/>
                </a:spcBef>
                <a:spcAft>
                  <a:spcPct val="0"/>
                </a:spcAft>
              </a:pPr>
              <a:t>15</a:t>
            </a:fld>
            <a:endParaRPr lang="en-US" altLang="en-US">
              <a:solidFill>
                <a:srgbClr val="000000"/>
              </a:solidFill>
              <a:latin typeface="Times New Roman" panose="02020603050405020304" pitchFamily="18" charset="0"/>
            </a:endParaRPr>
          </a:p>
        </p:txBody>
      </p:sp>
      <p:sp>
        <p:nvSpPr>
          <p:cNvPr id="33795" name="Rectangle 1">
            <a:extLst>
              <a:ext uri="{FF2B5EF4-FFF2-40B4-BE49-F238E27FC236}">
                <a16:creationId xmlns:a16="http://schemas.microsoft.com/office/drawing/2014/main" id="{39BBBD91-17E6-BD6F-471D-13F6A1CC743B}"/>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6" name="Rectangle 2">
            <a:extLst>
              <a:ext uri="{FF2B5EF4-FFF2-40B4-BE49-F238E27FC236}">
                <a16:creationId xmlns:a16="http://schemas.microsoft.com/office/drawing/2014/main" id="{FA310177-A105-6508-6F1A-918C6982D185}"/>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a:extLst>
              <a:ext uri="{FF2B5EF4-FFF2-40B4-BE49-F238E27FC236}">
                <a16:creationId xmlns:a16="http://schemas.microsoft.com/office/drawing/2014/main" id="{36E4CFC5-21B5-01EB-68A3-877DADECEE20}"/>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53B9187A-C8C1-4C52-B581-D2EB8557118D}" type="slidenum">
              <a:rPr lang="en-US" altLang="en-US" smtClean="0">
                <a:solidFill>
                  <a:srgbClr val="000000"/>
                </a:solidFill>
                <a:latin typeface="Times New Roman" panose="02020603050405020304" pitchFamily="18" charset="0"/>
              </a:rPr>
              <a:pPr fontAlgn="base">
                <a:spcBef>
                  <a:spcPct val="0"/>
                </a:spcBef>
                <a:spcAft>
                  <a:spcPct val="0"/>
                </a:spcAft>
              </a:pPr>
              <a:t>16</a:t>
            </a:fld>
            <a:endParaRPr lang="en-US" altLang="en-US">
              <a:solidFill>
                <a:srgbClr val="000000"/>
              </a:solidFill>
              <a:latin typeface="Times New Roman" panose="02020603050405020304" pitchFamily="18" charset="0"/>
            </a:endParaRPr>
          </a:p>
        </p:txBody>
      </p:sp>
      <p:sp>
        <p:nvSpPr>
          <p:cNvPr id="35843" name="Rectangle 1">
            <a:extLst>
              <a:ext uri="{FF2B5EF4-FFF2-40B4-BE49-F238E27FC236}">
                <a16:creationId xmlns:a16="http://schemas.microsoft.com/office/drawing/2014/main" id="{D9669EA3-4826-F8F9-4835-3C9B047F2B43}"/>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4" name="Rectangle 2">
            <a:extLst>
              <a:ext uri="{FF2B5EF4-FFF2-40B4-BE49-F238E27FC236}">
                <a16:creationId xmlns:a16="http://schemas.microsoft.com/office/drawing/2014/main" id="{92417BA7-F1D2-53CB-A552-13D6819FC9B0}"/>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6">
            <a:extLst>
              <a:ext uri="{FF2B5EF4-FFF2-40B4-BE49-F238E27FC236}">
                <a16:creationId xmlns:a16="http://schemas.microsoft.com/office/drawing/2014/main" id="{9443BA10-BC42-C4D0-612C-56E78D5371B3}"/>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8D54CA1C-4CA8-487D-8C38-27597DFA308F}" type="slidenum">
              <a:rPr lang="en-US" altLang="en-US" smtClean="0">
                <a:solidFill>
                  <a:srgbClr val="000000"/>
                </a:solidFill>
                <a:latin typeface="Times New Roman" panose="02020603050405020304" pitchFamily="18" charset="0"/>
              </a:rPr>
              <a:pPr fontAlgn="base">
                <a:spcBef>
                  <a:spcPct val="0"/>
                </a:spcBef>
                <a:spcAft>
                  <a:spcPct val="0"/>
                </a:spcAft>
              </a:pPr>
              <a:t>17</a:t>
            </a:fld>
            <a:endParaRPr lang="en-US" altLang="en-US">
              <a:solidFill>
                <a:srgbClr val="000000"/>
              </a:solidFill>
              <a:latin typeface="Times New Roman" panose="02020603050405020304" pitchFamily="18" charset="0"/>
            </a:endParaRPr>
          </a:p>
        </p:txBody>
      </p:sp>
      <p:sp>
        <p:nvSpPr>
          <p:cNvPr id="37891" name="Rectangle 1">
            <a:extLst>
              <a:ext uri="{FF2B5EF4-FFF2-40B4-BE49-F238E27FC236}">
                <a16:creationId xmlns:a16="http://schemas.microsoft.com/office/drawing/2014/main" id="{159DEE11-719A-8F4A-A134-692933B044E8}"/>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2" name="Rectangle 2">
            <a:extLst>
              <a:ext uri="{FF2B5EF4-FFF2-40B4-BE49-F238E27FC236}">
                <a16:creationId xmlns:a16="http://schemas.microsoft.com/office/drawing/2014/main" id="{444E24F0-F355-11E1-1F91-FAE1C88F0006}"/>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6">
            <a:extLst>
              <a:ext uri="{FF2B5EF4-FFF2-40B4-BE49-F238E27FC236}">
                <a16:creationId xmlns:a16="http://schemas.microsoft.com/office/drawing/2014/main" id="{0EB3FD3C-3D5C-88BD-1419-9B5FD247782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6E275FC9-E967-43E1-AF84-EDD2821D932A}" type="slidenum">
              <a:rPr lang="en-US" altLang="en-US" smtClean="0">
                <a:solidFill>
                  <a:srgbClr val="000000"/>
                </a:solidFill>
                <a:latin typeface="Times New Roman" panose="02020603050405020304" pitchFamily="18" charset="0"/>
              </a:rPr>
              <a:pPr fontAlgn="base">
                <a:spcBef>
                  <a:spcPct val="0"/>
                </a:spcBef>
                <a:spcAft>
                  <a:spcPct val="0"/>
                </a:spcAft>
              </a:pPr>
              <a:t>18</a:t>
            </a:fld>
            <a:endParaRPr lang="en-US" altLang="en-US">
              <a:solidFill>
                <a:srgbClr val="000000"/>
              </a:solidFill>
              <a:latin typeface="Times New Roman" panose="02020603050405020304" pitchFamily="18" charset="0"/>
            </a:endParaRPr>
          </a:p>
        </p:txBody>
      </p:sp>
      <p:sp>
        <p:nvSpPr>
          <p:cNvPr id="39939" name="Rectangle 1">
            <a:extLst>
              <a:ext uri="{FF2B5EF4-FFF2-40B4-BE49-F238E27FC236}">
                <a16:creationId xmlns:a16="http://schemas.microsoft.com/office/drawing/2014/main" id="{B8F45478-0AC7-D5BE-EC8A-133C089F936B}"/>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Rectangle 2">
            <a:extLst>
              <a:ext uri="{FF2B5EF4-FFF2-40B4-BE49-F238E27FC236}">
                <a16:creationId xmlns:a16="http://schemas.microsoft.com/office/drawing/2014/main" id="{512E2C84-24D9-588E-369A-36AFA1853A31}"/>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6">
            <a:extLst>
              <a:ext uri="{FF2B5EF4-FFF2-40B4-BE49-F238E27FC236}">
                <a16:creationId xmlns:a16="http://schemas.microsoft.com/office/drawing/2014/main" id="{D2E435FF-A6BE-48E2-B5C1-1840E34A4CC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05DB9A26-E72F-4805-8A79-5311A6CF2D8E}" type="slidenum">
              <a:rPr lang="en-US" altLang="en-US" smtClean="0">
                <a:solidFill>
                  <a:srgbClr val="000000"/>
                </a:solidFill>
                <a:latin typeface="Times New Roman" panose="02020603050405020304" pitchFamily="18" charset="0"/>
              </a:rPr>
              <a:pPr fontAlgn="base">
                <a:spcBef>
                  <a:spcPct val="0"/>
                </a:spcBef>
                <a:spcAft>
                  <a:spcPct val="0"/>
                </a:spcAft>
              </a:pPr>
              <a:t>2</a:t>
            </a:fld>
            <a:endParaRPr lang="en-US" altLang="en-US">
              <a:solidFill>
                <a:srgbClr val="000000"/>
              </a:solidFill>
              <a:latin typeface="Times New Roman" panose="02020603050405020304" pitchFamily="18" charset="0"/>
            </a:endParaRPr>
          </a:p>
        </p:txBody>
      </p:sp>
      <p:sp>
        <p:nvSpPr>
          <p:cNvPr id="7171" name="Rectangle 1">
            <a:extLst>
              <a:ext uri="{FF2B5EF4-FFF2-40B4-BE49-F238E27FC236}">
                <a16:creationId xmlns:a16="http://schemas.microsoft.com/office/drawing/2014/main" id="{A3C90FFD-F2A6-1D2E-CD3B-AC96140BE8C7}"/>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7172" name="Rectangle 2">
            <a:extLst>
              <a:ext uri="{FF2B5EF4-FFF2-40B4-BE49-F238E27FC236}">
                <a16:creationId xmlns:a16="http://schemas.microsoft.com/office/drawing/2014/main" id="{0C3AB2A9-0025-5CDC-F727-D35BA918899C}"/>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6">
            <a:extLst>
              <a:ext uri="{FF2B5EF4-FFF2-40B4-BE49-F238E27FC236}">
                <a16:creationId xmlns:a16="http://schemas.microsoft.com/office/drawing/2014/main" id="{05075C41-3F54-B762-59C6-7E71352A137A}"/>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53B1BC50-D789-4479-8CDC-26FD13D23A08}" type="slidenum">
              <a:rPr lang="en-US" altLang="en-US" smtClean="0">
                <a:solidFill>
                  <a:srgbClr val="000000"/>
                </a:solidFill>
                <a:latin typeface="Times New Roman" panose="02020603050405020304" pitchFamily="18" charset="0"/>
              </a:rPr>
              <a:pPr fontAlgn="base">
                <a:spcBef>
                  <a:spcPct val="0"/>
                </a:spcBef>
                <a:spcAft>
                  <a:spcPct val="0"/>
                </a:spcAft>
              </a:pPr>
              <a:t>3</a:t>
            </a:fld>
            <a:endParaRPr lang="en-US" altLang="en-US">
              <a:solidFill>
                <a:srgbClr val="000000"/>
              </a:solidFill>
              <a:latin typeface="Times New Roman" panose="02020603050405020304" pitchFamily="18" charset="0"/>
            </a:endParaRPr>
          </a:p>
        </p:txBody>
      </p:sp>
      <p:sp>
        <p:nvSpPr>
          <p:cNvPr id="9219" name="Rectangle 1">
            <a:extLst>
              <a:ext uri="{FF2B5EF4-FFF2-40B4-BE49-F238E27FC236}">
                <a16:creationId xmlns:a16="http://schemas.microsoft.com/office/drawing/2014/main" id="{D9622D58-B31B-8165-C4DE-6403A90C9070}"/>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20" name="Rectangle 2">
            <a:extLst>
              <a:ext uri="{FF2B5EF4-FFF2-40B4-BE49-F238E27FC236}">
                <a16:creationId xmlns:a16="http://schemas.microsoft.com/office/drawing/2014/main" id="{5259892A-156D-3D3F-8672-F29593DACAD7}"/>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6">
            <a:extLst>
              <a:ext uri="{FF2B5EF4-FFF2-40B4-BE49-F238E27FC236}">
                <a16:creationId xmlns:a16="http://schemas.microsoft.com/office/drawing/2014/main" id="{2DBFBE3E-A28E-A216-F466-461E5E91B914}"/>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97D618CC-0F56-4F32-9FD3-EC22491CAE90}" type="slidenum">
              <a:rPr lang="en-US" altLang="en-US" smtClean="0">
                <a:solidFill>
                  <a:srgbClr val="000000"/>
                </a:solidFill>
                <a:latin typeface="Times New Roman" panose="02020603050405020304" pitchFamily="18" charset="0"/>
              </a:rPr>
              <a:pPr fontAlgn="base">
                <a:spcBef>
                  <a:spcPct val="0"/>
                </a:spcBef>
                <a:spcAft>
                  <a:spcPct val="0"/>
                </a:spcAft>
              </a:pPr>
              <a:t>4</a:t>
            </a:fld>
            <a:endParaRPr lang="en-US" altLang="en-US">
              <a:solidFill>
                <a:srgbClr val="000000"/>
              </a:solidFill>
              <a:latin typeface="Times New Roman" panose="02020603050405020304" pitchFamily="18" charset="0"/>
            </a:endParaRPr>
          </a:p>
        </p:txBody>
      </p:sp>
      <p:sp>
        <p:nvSpPr>
          <p:cNvPr id="11267" name="Rectangle 1">
            <a:extLst>
              <a:ext uri="{FF2B5EF4-FFF2-40B4-BE49-F238E27FC236}">
                <a16:creationId xmlns:a16="http://schemas.microsoft.com/office/drawing/2014/main" id="{D2B20AAC-5390-68CA-40FD-9BD3201D62B5}"/>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268" name="Rectangle 2">
            <a:extLst>
              <a:ext uri="{FF2B5EF4-FFF2-40B4-BE49-F238E27FC236}">
                <a16:creationId xmlns:a16="http://schemas.microsoft.com/office/drawing/2014/main" id="{58793C26-A2EC-8192-F432-70853D8BF22E}"/>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a:extLst>
              <a:ext uri="{FF2B5EF4-FFF2-40B4-BE49-F238E27FC236}">
                <a16:creationId xmlns:a16="http://schemas.microsoft.com/office/drawing/2014/main" id="{DA956997-E28C-10BA-7DF1-011916971C6B}"/>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B077F7CB-E722-4A10-B9BF-750EB669D396}" type="slidenum">
              <a:rPr lang="en-US" altLang="en-US" smtClean="0">
                <a:solidFill>
                  <a:srgbClr val="000000"/>
                </a:solidFill>
                <a:latin typeface="Times New Roman" panose="02020603050405020304" pitchFamily="18" charset="0"/>
              </a:rPr>
              <a:pPr fontAlgn="base">
                <a:spcBef>
                  <a:spcPct val="0"/>
                </a:spcBef>
                <a:spcAft>
                  <a:spcPct val="0"/>
                </a:spcAft>
              </a:pPr>
              <a:t>5</a:t>
            </a:fld>
            <a:endParaRPr lang="en-US" altLang="en-US">
              <a:solidFill>
                <a:srgbClr val="000000"/>
              </a:solidFill>
              <a:latin typeface="Times New Roman" panose="02020603050405020304" pitchFamily="18" charset="0"/>
            </a:endParaRPr>
          </a:p>
        </p:txBody>
      </p:sp>
      <p:sp>
        <p:nvSpPr>
          <p:cNvPr id="13315" name="Rectangle 1">
            <a:extLst>
              <a:ext uri="{FF2B5EF4-FFF2-40B4-BE49-F238E27FC236}">
                <a16:creationId xmlns:a16="http://schemas.microsoft.com/office/drawing/2014/main" id="{614B8463-BB5D-0A9D-9184-6A46D2C0A3D7}"/>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6" name="Rectangle 2">
            <a:extLst>
              <a:ext uri="{FF2B5EF4-FFF2-40B4-BE49-F238E27FC236}">
                <a16:creationId xmlns:a16="http://schemas.microsoft.com/office/drawing/2014/main" id="{C5B0C084-0391-FCE8-8ACE-724874EDDFC2}"/>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6">
            <a:extLst>
              <a:ext uri="{FF2B5EF4-FFF2-40B4-BE49-F238E27FC236}">
                <a16:creationId xmlns:a16="http://schemas.microsoft.com/office/drawing/2014/main" id="{5D4768C9-04B9-2F61-3BAF-36C3DFB7B42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8B6A25FF-077D-4FD2-8C12-E3B65AE309F6}" type="slidenum">
              <a:rPr lang="en-US" altLang="en-US" smtClean="0">
                <a:solidFill>
                  <a:srgbClr val="000000"/>
                </a:solidFill>
                <a:latin typeface="Times New Roman" panose="02020603050405020304" pitchFamily="18" charset="0"/>
              </a:rPr>
              <a:pPr fontAlgn="base">
                <a:spcBef>
                  <a:spcPct val="0"/>
                </a:spcBef>
                <a:spcAft>
                  <a:spcPct val="0"/>
                </a:spcAft>
              </a:pPr>
              <a:t>6</a:t>
            </a:fld>
            <a:endParaRPr lang="en-US" altLang="en-US">
              <a:solidFill>
                <a:srgbClr val="000000"/>
              </a:solidFill>
              <a:latin typeface="Times New Roman" panose="02020603050405020304" pitchFamily="18" charset="0"/>
            </a:endParaRPr>
          </a:p>
        </p:txBody>
      </p:sp>
      <p:sp>
        <p:nvSpPr>
          <p:cNvPr id="15363" name="Rectangle 1">
            <a:extLst>
              <a:ext uri="{FF2B5EF4-FFF2-40B4-BE49-F238E27FC236}">
                <a16:creationId xmlns:a16="http://schemas.microsoft.com/office/drawing/2014/main" id="{6468E614-946D-5556-59D9-CFA4FF1C91C5}"/>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5364" name="Rectangle 2">
            <a:extLst>
              <a:ext uri="{FF2B5EF4-FFF2-40B4-BE49-F238E27FC236}">
                <a16:creationId xmlns:a16="http://schemas.microsoft.com/office/drawing/2014/main" id="{19FD3206-09F1-6E85-C9FD-150B5F5B48D1}"/>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6">
            <a:extLst>
              <a:ext uri="{FF2B5EF4-FFF2-40B4-BE49-F238E27FC236}">
                <a16:creationId xmlns:a16="http://schemas.microsoft.com/office/drawing/2014/main" id="{FA55098B-69EB-55ED-2221-423BF5C6EBC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788EE8BF-73DA-41EE-8829-4980C31F742F}" type="slidenum">
              <a:rPr lang="en-US" altLang="en-US" smtClean="0">
                <a:solidFill>
                  <a:srgbClr val="000000"/>
                </a:solidFill>
                <a:latin typeface="Times New Roman" panose="02020603050405020304" pitchFamily="18" charset="0"/>
              </a:rPr>
              <a:pPr fontAlgn="base">
                <a:spcBef>
                  <a:spcPct val="0"/>
                </a:spcBef>
                <a:spcAft>
                  <a:spcPct val="0"/>
                </a:spcAft>
              </a:pPr>
              <a:t>7</a:t>
            </a:fld>
            <a:endParaRPr lang="en-US" altLang="en-US">
              <a:solidFill>
                <a:srgbClr val="000000"/>
              </a:solidFill>
              <a:latin typeface="Times New Roman" panose="02020603050405020304" pitchFamily="18" charset="0"/>
            </a:endParaRPr>
          </a:p>
        </p:txBody>
      </p:sp>
      <p:sp>
        <p:nvSpPr>
          <p:cNvPr id="17411" name="Rectangle 1">
            <a:extLst>
              <a:ext uri="{FF2B5EF4-FFF2-40B4-BE49-F238E27FC236}">
                <a16:creationId xmlns:a16="http://schemas.microsoft.com/office/drawing/2014/main" id="{762EB79A-87E6-B1A9-E9FD-06C536FCE8F1}"/>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7412" name="Rectangle 2">
            <a:extLst>
              <a:ext uri="{FF2B5EF4-FFF2-40B4-BE49-F238E27FC236}">
                <a16:creationId xmlns:a16="http://schemas.microsoft.com/office/drawing/2014/main" id="{3B2DCBA2-D525-0FAF-3C4D-1D23C7D5B9F0}"/>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6">
            <a:extLst>
              <a:ext uri="{FF2B5EF4-FFF2-40B4-BE49-F238E27FC236}">
                <a16:creationId xmlns:a16="http://schemas.microsoft.com/office/drawing/2014/main" id="{B46F3927-63CD-49AA-AF29-B0055CD015AD}"/>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6BA2C8EE-9346-42E9-BF01-3D8329C8F75C}" type="slidenum">
              <a:rPr lang="en-US" altLang="en-US" smtClean="0">
                <a:solidFill>
                  <a:srgbClr val="000000"/>
                </a:solidFill>
                <a:latin typeface="Times New Roman" panose="02020603050405020304" pitchFamily="18" charset="0"/>
              </a:rPr>
              <a:pPr fontAlgn="base">
                <a:spcBef>
                  <a:spcPct val="0"/>
                </a:spcBef>
                <a:spcAft>
                  <a:spcPct val="0"/>
                </a:spcAft>
              </a:pPr>
              <a:t>8</a:t>
            </a:fld>
            <a:endParaRPr lang="en-US" altLang="en-US">
              <a:solidFill>
                <a:srgbClr val="000000"/>
              </a:solidFill>
              <a:latin typeface="Times New Roman" panose="02020603050405020304" pitchFamily="18" charset="0"/>
            </a:endParaRPr>
          </a:p>
        </p:txBody>
      </p:sp>
      <p:sp>
        <p:nvSpPr>
          <p:cNvPr id="19459" name="Rectangle 1">
            <a:extLst>
              <a:ext uri="{FF2B5EF4-FFF2-40B4-BE49-F238E27FC236}">
                <a16:creationId xmlns:a16="http://schemas.microsoft.com/office/drawing/2014/main" id="{F7B1A9FD-B7F4-42CA-91F5-2FFA2826CFC8}"/>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Rectangle 2">
            <a:extLst>
              <a:ext uri="{FF2B5EF4-FFF2-40B4-BE49-F238E27FC236}">
                <a16:creationId xmlns:a16="http://schemas.microsoft.com/office/drawing/2014/main" id="{7F058EBD-949D-9F2C-3B43-950AB2A9EB57}"/>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6">
            <a:extLst>
              <a:ext uri="{FF2B5EF4-FFF2-40B4-BE49-F238E27FC236}">
                <a16:creationId xmlns:a16="http://schemas.microsoft.com/office/drawing/2014/main" id="{65178467-A01E-5694-9B3E-4E7A959D8E5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1pPr>
            <a:lvl2pPr marL="742950" indent="-28575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2pPr>
            <a:lvl3pPr marL="11430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3pPr>
            <a:lvl4pPr marL="16002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4pPr>
            <a:lvl5pPr marL="2057400" indent="-228600">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5pPr>
            <a:lvl6pPr marL="25146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6pPr>
            <a:lvl7pPr marL="29718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7pPr>
            <a:lvl8pPr marL="34290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8pPr>
            <a:lvl9pPr marL="3886200" indent="-228600" defTabSz="457200" fontAlgn="base">
              <a:spcBef>
                <a:spcPct val="0"/>
              </a:spcBef>
              <a:spcAft>
                <a:spcPct val="0"/>
              </a:spcAft>
              <a:tabLst>
                <a:tab pos="457200" algn="l"/>
                <a:tab pos="914400" algn="l"/>
                <a:tab pos="1371600" algn="l"/>
                <a:tab pos="1828800" algn="l"/>
                <a:tab pos="2286000" algn="l"/>
                <a:tab pos="2743200" algn="l"/>
                <a:tab pos="3200400" algn="l"/>
              </a:tabLst>
              <a:defRPr>
                <a:solidFill>
                  <a:schemeClr val="tx1"/>
                </a:solidFill>
                <a:latin typeface="Calibri" panose="020F0502020204030204" pitchFamily="34" charset="0"/>
              </a:defRPr>
            </a:lvl9pPr>
          </a:lstStyle>
          <a:p>
            <a:pPr fontAlgn="base">
              <a:spcBef>
                <a:spcPct val="0"/>
              </a:spcBef>
              <a:spcAft>
                <a:spcPct val="0"/>
              </a:spcAft>
            </a:pPr>
            <a:fld id="{EF83A0E8-3D94-4453-A47B-6D7B44D22428}" type="slidenum">
              <a:rPr lang="en-US" altLang="en-US" smtClean="0">
                <a:solidFill>
                  <a:srgbClr val="000000"/>
                </a:solidFill>
                <a:latin typeface="Times New Roman" panose="02020603050405020304" pitchFamily="18" charset="0"/>
              </a:rPr>
              <a:pPr fontAlgn="base">
                <a:spcBef>
                  <a:spcPct val="0"/>
                </a:spcBef>
                <a:spcAft>
                  <a:spcPct val="0"/>
                </a:spcAft>
              </a:pPr>
              <a:t>9</a:t>
            </a:fld>
            <a:endParaRPr lang="en-US" altLang="en-US">
              <a:solidFill>
                <a:srgbClr val="000000"/>
              </a:solidFill>
              <a:latin typeface="Times New Roman" panose="02020603050405020304" pitchFamily="18" charset="0"/>
            </a:endParaRPr>
          </a:p>
        </p:txBody>
      </p:sp>
      <p:sp>
        <p:nvSpPr>
          <p:cNvPr id="21507" name="Rectangle 1">
            <a:extLst>
              <a:ext uri="{FF2B5EF4-FFF2-40B4-BE49-F238E27FC236}">
                <a16:creationId xmlns:a16="http://schemas.microsoft.com/office/drawing/2014/main" id="{CC65D560-166C-8F52-F669-2BC41C44206D}"/>
              </a:ext>
            </a:extLst>
          </p:cNvPr>
          <p:cNvSpPr txBox="1">
            <a:spLocks noChangeArrowheads="1" noTextEdit="1"/>
          </p:cNvSpPr>
          <p:nvPr>
            <p:ph type="sldImg"/>
          </p:nvPr>
        </p:nvSpPr>
        <p:spPr>
          <a:xfrm>
            <a:off x="1371600" y="763588"/>
            <a:ext cx="5029200" cy="377190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a:extLst>
              <a:ext uri="{FF2B5EF4-FFF2-40B4-BE49-F238E27FC236}">
                <a16:creationId xmlns:a16="http://schemas.microsoft.com/office/drawing/2014/main" id="{0FE541CD-76FC-05A6-5F86-FD72289A1CB3}"/>
              </a:ext>
            </a:extLst>
          </p:cNvPr>
          <p:cNvSpPr txBox="1">
            <a:spLocks noChangeArrowheads="1"/>
          </p:cNvSpPr>
          <p:nvPr>
            <p:ph type="body" idx="1"/>
          </p:nvPr>
        </p:nvSpPr>
        <p:spPr>
          <a:xfrm>
            <a:off x="777875" y="4776788"/>
            <a:ext cx="6218238"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79972" y="1237197"/>
            <a:ext cx="1007983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679972" y="3970580"/>
            <a:ext cx="10079831"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A66DAAE-EAB1-501E-F703-3E6311875E0B}"/>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E56E3B1-0777-FC08-49BB-BE75CE7B432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3506E26-9B3E-DEAC-06A1-396AAE226520}"/>
              </a:ext>
            </a:extLst>
          </p:cNvPr>
          <p:cNvSpPr>
            <a:spLocks noGrp="1"/>
          </p:cNvSpPr>
          <p:nvPr>
            <p:ph type="sldNum" sz="quarter" idx="12"/>
          </p:nvPr>
        </p:nvSpPr>
        <p:spPr/>
        <p:txBody>
          <a:bodyPr/>
          <a:lstStyle>
            <a:lvl1pPr>
              <a:defRPr/>
            </a:lvl1pPr>
          </a:lstStyle>
          <a:p>
            <a:pPr>
              <a:defRPr/>
            </a:pPr>
            <a:fld id="{1458092C-48CF-41CF-8DFD-CB23EB8B897D}" type="slidenum">
              <a:rPr lang="en-US" altLang="en-US"/>
              <a:pPr>
                <a:defRPr/>
              </a:pPr>
              <a:t>‹#›</a:t>
            </a:fld>
            <a:endParaRPr lang="en-US" altLang="en-US"/>
          </a:p>
        </p:txBody>
      </p:sp>
    </p:spTree>
    <p:extLst>
      <p:ext uri="{BB962C8B-B14F-4D97-AF65-F5344CB8AC3E}">
        <p14:creationId xmlns:p14="http://schemas.microsoft.com/office/powerpoint/2010/main" val="3965136078"/>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D7553DB-DF4E-5456-B8E6-3A25906EE19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753F933-7FF3-72B7-B9C4-1E2B2632555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3F41F36-F6BD-2936-13BA-6B28556F9A0C}"/>
              </a:ext>
            </a:extLst>
          </p:cNvPr>
          <p:cNvSpPr>
            <a:spLocks noGrp="1"/>
          </p:cNvSpPr>
          <p:nvPr>
            <p:ph type="sldNum" sz="quarter" idx="12"/>
          </p:nvPr>
        </p:nvSpPr>
        <p:spPr/>
        <p:txBody>
          <a:bodyPr/>
          <a:lstStyle>
            <a:lvl1pPr>
              <a:defRPr/>
            </a:lvl1pPr>
          </a:lstStyle>
          <a:p>
            <a:pPr>
              <a:defRPr/>
            </a:pPr>
            <a:fld id="{4EC2AE78-8E12-4E49-A035-2045E8F196EB}" type="slidenum">
              <a:rPr lang="en-US" altLang="en-US"/>
              <a:pPr>
                <a:defRPr/>
              </a:pPr>
              <a:t>‹#›</a:t>
            </a:fld>
            <a:endParaRPr lang="en-US" altLang="en-US"/>
          </a:p>
        </p:txBody>
      </p:sp>
    </p:spTree>
    <p:extLst>
      <p:ext uri="{BB962C8B-B14F-4D97-AF65-F5344CB8AC3E}">
        <p14:creationId xmlns:p14="http://schemas.microsoft.com/office/powerpoint/2010/main" val="3568000258"/>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617839" y="402483"/>
            <a:ext cx="2897951"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23985" y="402483"/>
            <a:ext cx="8525857"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D97E79-2267-5651-1F92-33D3D8A359F8}"/>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DAF2C9D4-B85F-2510-EB7A-BBD43FF0681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67760251-6741-B576-6F4D-B84B8D0922C5}"/>
              </a:ext>
            </a:extLst>
          </p:cNvPr>
          <p:cNvSpPr>
            <a:spLocks noGrp="1"/>
          </p:cNvSpPr>
          <p:nvPr>
            <p:ph type="sldNum" sz="quarter" idx="12"/>
          </p:nvPr>
        </p:nvSpPr>
        <p:spPr/>
        <p:txBody>
          <a:bodyPr/>
          <a:lstStyle>
            <a:lvl1pPr>
              <a:defRPr/>
            </a:lvl1pPr>
          </a:lstStyle>
          <a:p>
            <a:pPr>
              <a:defRPr/>
            </a:pPr>
            <a:fld id="{8276F94D-D152-40BE-B4BD-4B32A2702572}" type="slidenum">
              <a:rPr lang="en-US" altLang="en-US"/>
              <a:pPr>
                <a:defRPr/>
              </a:pPr>
              <a:t>‹#›</a:t>
            </a:fld>
            <a:endParaRPr lang="en-US" altLang="en-US"/>
          </a:p>
        </p:txBody>
      </p:sp>
    </p:spTree>
    <p:extLst>
      <p:ext uri="{BB962C8B-B14F-4D97-AF65-F5344CB8AC3E}">
        <p14:creationId xmlns:p14="http://schemas.microsoft.com/office/powerpoint/2010/main" val="2964957885"/>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70932" y="301626"/>
            <a:ext cx="12091564" cy="1260475"/>
          </a:xfrm>
        </p:spPr>
        <p:txBody>
          <a:bodyPr/>
          <a:lstStyle/>
          <a:p>
            <a:r>
              <a:rPr lang="en-US"/>
              <a:t>Click to edit Master title style</a:t>
            </a:r>
          </a:p>
        </p:txBody>
      </p:sp>
      <p:sp>
        <p:nvSpPr>
          <p:cNvPr id="3" name="Date Placeholder 2">
            <a:extLst>
              <a:ext uri="{FF2B5EF4-FFF2-40B4-BE49-F238E27FC236}">
                <a16:creationId xmlns:a16="http://schemas.microsoft.com/office/drawing/2014/main" id="{313856B3-8FDC-6CAA-2F22-7A290BFD3E07}"/>
              </a:ext>
            </a:extLst>
          </p:cNvPr>
          <p:cNvSpPr>
            <a:spLocks noGrp="1"/>
          </p:cNvSpPr>
          <p:nvPr>
            <p:ph type="dt" idx="10"/>
          </p:nvPr>
        </p:nvSpPr>
        <p:spPr>
          <a:xfrm>
            <a:off x="671513" y="6886575"/>
            <a:ext cx="3127375" cy="519113"/>
          </a:xfrm>
        </p:spPr>
        <p:txBody>
          <a:bodyPr/>
          <a:lstStyle>
            <a:lvl1pPr>
              <a:defRPr/>
            </a:lvl1pPr>
          </a:lstStyle>
          <a:p>
            <a:pPr>
              <a:defRPr/>
            </a:pPr>
            <a:endParaRPr lang="en-US" altLang="en-US"/>
          </a:p>
        </p:txBody>
      </p:sp>
      <p:sp>
        <p:nvSpPr>
          <p:cNvPr id="4" name="Footer Placeholder 3">
            <a:extLst>
              <a:ext uri="{FF2B5EF4-FFF2-40B4-BE49-F238E27FC236}">
                <a16:creationId xmlns:a16="http://schemas.microsoft.com/office/drawing/2014/main" id="{3635FCC9-8D26-9ABA-C71C-86D1981FF801}"/>
              </a:ext>
            </a:extLst>
          </p:cNvPr>
          <p:cNvSpPr>
            <a:spLocks noGrp="1"/>
          </p:cNvSpPr>
          <p:nvPr>
            <p:ph type="ftr" idx="11"/>
          </p:nvPr>
        </p:nvSpPr>
        <p:spPr>
          <a:xfrm>
            <a:off x="4597400" y="6886575"/>
            <a:ext cx="4257675" cy="519113"/>
          </a:xfrm>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BE08BB40-EC89-C36F-F056-3A2C1BE576E6}"/>
              </a:ext>
            </a:extLst>
          </p:cNvPr>
          <p:cNvSpPr>
            <a:spLocks noGrp="1"/>
          </p:cNvSpPr>
          <p:nvPr>
            <p:ph type="sldNum" idx="12"/>
          </p:nvPr>
        </p:nvSpPr>
        <p:spPr>
          <a:xfrm>
            <a:off x="9636125" y="6886575"/>
            <a:ext cx="3128963" cy="519113"/>
          </a:xfrm>
        </p:spPr>
        <p:txBody>
          <a:bodyPr/>
          <a:lstStyle>
            <a:lvl1pPr>
              <a:defRPr/>
            </a:lvl1pPr>
          </a:lstStyle>
          <a:p>
            <a:pPr>
              <a:defRPr/>
            </a:pPr>
            <a:fld id="{1C5C3254-7C33-4F01-AF83-67235ED70BA3}" type="slidenum">
              <a:rPr lang="en-US" altLang="en-US"/>
              <a:pPr>
                <a:defRPr/>
              </a:pPr>
              <a:t>‹#›</a:t>
            </a:fld>
            <a:endParaRPr lang="en-US" altLang="en-US"/>
          </a:p>
        </p:txBody>
      </p:sp>
    </p:spTree>
    <p:extLst>
      <p:ext uri="{BB962C8B-B14F-4D97-AF65-F5344CB8AC3E}">
        <p14:creationId xmlns:p14="http://schemas.microsoft.com/office/powerpoint/2010/main" val="239857970"/>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4251105-AADC-1BBA-7358-DAFE680E8642}"/>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42E265B-4505-06FE-A6B4-1190996C940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26C1D37-27CE-4570-2EF2-C9BA077E209F}"/>
              </a:ext>
            </a:extLst>
          </p:cNvPr>
          <p:cNvSpPr>
            <a:spLocks noGrp="1"/>
          </p:cNvSpPr>
          <p:nvPr>
            <p:ph type="sldNum" sz="quarter" idx="12"/>
          </p:nvPr>
        </p:nvSpPr>
        <p:spPr/>
        <p:txBody>
          <a:bodyPr/>
          <a:lstStyle>
            <a:lvl1pPr>
              <a:defRPr/>
            </a:lvl1pPr>
          </a:lstStyle>
          <a:p>
            <a:pPr>
              <a:defRPr/>
            </a:pPr>
            <a:fld id="{1A0FABCA-5D28-4FC4-877D-496C4C41CAE3}" type="slidenum">
              <a:rPr lang="en-US" altLang="en-US"/>
              <a:pPr>
                <a:defRPr/>
              </a:pPr>
              <a:t>‹#›</a:t>
            </a:fld>
            <a:endParaRPr lang="en-US" altLang="en-US"/>
          </a:p>
        </p:txBody>
      </p:sp>
    </p:spTree>
    <p:extLst>
      <p:ext uri="{BB962C8B-B14F-4D97-AF65-F5344CB8AC3E}">
        <p14:creationId xmlns:p14="http://schemas.microsoft.com/office/powerpoint/2010/main" val="3213182149"/>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6985" y="1884670"/>
            <a:ext cx="11591806"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916985" y="5059034"/>
            <a:ext cx="11591806" cy="1653678"/>
          </a:xfrm>
        </p:spPr>
        <p:txBody>
          <a:bodyPr/>
          <a:lstStyle>
            <a:lvl1pPr marL="0" indent="0">
              <a:buNone/>
              <a:defRPr sz="2646">
                <a:solidFill>
                  <a:schemeClr val="tx1">
                    <a:tint val="75000"/>
                  </a:schemeClr>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0A0869-B1DA-E528-842C-A6F34E66041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80F4303A-9F0F-F698-91CC-C3BE4F7085A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F5974A84-FB01-8DC7-47F5-F4E8AD762400}"/>
              </a:ext>
            </a:extLst>
          </p:cNvPr>
          <p:cNvSpPr>
            <a:spLocks noGrp="1"/>
          </p:cNvSpPr>
          <p:nvPr>
            <p:ph type="sldNum" sz="quarter" idx="12"/>
          </p:nvPr>
        </p:nvSpPr>
        <p:spPr/>
        <p:txBody>
          <a:bodyPr/>
          <a:lstStyle>
            <a:lvl1pPr>
              <a:defRPr/>
            </a:lvl1pPr>
          </a:lstStyle>
          <a:p>
            <a:pPr>
              <a:defRPr/>
            </a:pPr>
            <a:fld id="{6CC90DC3-7770-412C-AE11-8AE335E305BA}" type="slidenum">
              <a:rPr lang="en-US" altLang="en-US"/>
              <a:pPr>
                <a:defRPr/>
              </a:pPr>
              <a:t>‹#›</a:t>
            </a:fld>
            <a:endParaRPr lang="en-US" altLang="en-US"/>
          </a:p>
        </p:txBody>
      </p:sp>
    </p:spTree>
    <p:extLst>
      <p:ext uri="{BB962C8B-B14F-4D97-AF65-F5344CB8AC3E}">
        <p14:creationId xmlns:p14="http://schemas.microsoft.com/office/powerpoint/2010/main" val="2018187472"/>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23985" y="2012414"/>
            <a:ext cx="5711904"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803886" y="2012414"/>
            <a:ext cx="5711904"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95B6385-6D01-5AB1-F17E-D5FD4B0CE2DB}"/>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071ECED9-2C54-123C-897F-6A8E0A4B7165}"/>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AAFAC557-39DD-0E14-56C7-58B59B92F3E1}"/>
              </a:ext>
            </a:extLst>
          </p:cNvPr>
          <p:cNvSpPr>
            <a:spLocks noGrp="1"/>
          </p:cNvSpPr>
          <p:nvPr>
            <p:ph type="sldNum" sz="quarter" idx="12"/>
          </p:nvPr>
        </p:nvSpPr>
        <p:spPr/>
        <p:txBody>
          <a:bodyPr/>
          <a:lstStyle>
            <a:lvl1pPr>
              <a:defRPr/>
            </a:lvl1pPr>
          </a:lstStyle>
          <a:p>
            <a:pPr>
              <a:defRPr/>
            </a:pPr>
            <a:fld id="{84D22BDC-CE4D-4832-9CC0-7614AFCADE7E}" type="slidenum">
              <a:rPr lang="en-US" altLang="en-US"/>
              <a:pPr>
                <a:defRPr/>
              </a:pPr>
              <a:t>‹#›</a:t>
            </a:fld>
            <a:endParaRPr lang="en-US" altLang="en-US"/>
          </a:p>
        </p:txBody>
      </p:sp>
    </p:spTree>
    <p:extLst>
      <p:ext uri="{BB962C8B-B14F-4D97-AF65-F5344CB8AC3E}">
        <p14:creationId xmlns:p14="http://schemas.microsoft.com/office/powerpoint/2010/main" val="1324661716"/>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25735" y="402483"/>
            <a:ext cx="11591806"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925736" y="1853171"/>
            <a:ext cx="5685654"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925736" y="2761381"/>
            <a:ext cx="5685654"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03886" y="1853171"/>
            <a:ext cx="5713655"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6803886" y="2761381"/>
            <a:ext cx="5713655"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807E1F8-2B85-6221-8B0D-10583F191E65}"/>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1BD878F1-73A3-805B-5F17-E6C040C9D478}"/>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7BFA8ECF-5776-A268-C398-48E68D8580CB}"/>
              </a:ext>
            </a:extLst>
          </p:cNvPr>
          <p:cNvSpPr>
            <a:spLocks noGrp="1"/>
          </p:cNvSpPr>
          <p:nvPr>
            <p:ph type="sldNum" sz="quarter" idx="12"/>
          </p:nvPr>
        </p:nvSpPr>
        <p:spPr/>
        <p:txBody>
          <a:bodyPr/>
          <a:lstStyle>
            <a:lvl1pPr>
              <a:defRPr/>
            </a:lvl1pPr>
          </a:lstStyle>
          <a:p>
            <a:pPr>
              <a:defRPr/>
            </a:pPr>
            <a:fld id="{BA224849-0528-43F5-9665-C6BD08CA9165}" type="slidenum">
              <a:rPr lang="en-US" altLang="en-US"/>
              <a:pPr>
                <a:defRPr/>
              </a:pPr>
              <a:t>‹#›</a:t>
            </a:fld>
            <a:endParaRPr lang="en-US" altLang="en-US"/>
          </a:p>
        </p:txBody>
      </p:sp>
    </p:spTree>
    <p:extLst>
      <p:ext uri="{BB962C8B-B14F-4D97-AF65-F5344CB8AC3E}">
        <p14:creationId xmlns:p14="http://schemas.microsoft.com/office/powerpoint/2010/main" val="1643580052"/>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B8191D99-7EFC-3820-6725-7358667F4520}"/>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15386AF1-C0BE-AD64-445F-9DDFBF813FA6}"/>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C822E52F-0329-8ADD-25B5-4D587D1E0722}"/>
              </a:ext>
            </a:extLst>
          </p:cNvPr>
          <p:cNvSpPr>
            <a:spLocks noGrp="1"/>
          </p:cNvSpPr>
          <p:nvPr>
            <p:ph type="sldNum" sz="quarter" idx="12"/>
          </p:nvPr>
        </p:nvSpPr>
        <p:spPr/>
        <p:txBody>
          <a:bodyPr/>
          <a:lstStyle>
            <a:lvl1pPr>
              <a:defRPr/>
            </a:lvl1pPr>
          </a:lstStyle>
          <a:p>
            <a:pPr>
              <a:defRPr/>
            </a:pPr>
            <a:fld id="{2F836BFA-E0B6-4E8E-9EDC-5DEA4287939F}" type="slidenum">
              <a:rPr lang="en-US" altLang="en-US"/>
              <a:pPr>
                <a:defRPr/>
              </a:pPr>
              <a:t>‹#›</a:t>
            </a:fld>
            <a:endParaRPr lang="en-US" altLang="en-US"/>
          </a:p>
        </p:txBody>
      </p:sp>
    </p:spTree>
    <p:extLst>
      <p:ext uri="{BB962C8B-B14F-4D97-AF65-F5344CB8AC3E}">
        <p14:creationId xmlns:p14="http://schemas.microsoft.com/office/powerpoint/2010/main" val="3388249360"/>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F13992E-1803-2FCC-42D7-5DE6ADA50C0E}"/>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7D855862-44AC-6103-CF83-A6DD71748FF0}"/>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17E72BF5-13B0-C57E-EFFB-80A5909C9355}"/>
              </a:ext>
            </a:extLst>
          </p:cNvPr>
          <p:cNvSpPr>
            <a:spLocks noGrp="1"/>
          </p:cNvSpPr>
          <p:nvPr>
            <p:ph type="sldNum" sz="quarter" idx="12"/>
          </p:nvPr>
        </p:nvSpPr>
        <p:spPr/>
        <p:txBody>
          <a:bodyPr/>
          <a:lstStyle>
            <a:lvl1pPr>
              <a:defRPr/>
            </a:lvl1pPr>
          </a:lstStyle>
          <a:p>
            <a:pPr>
              <a:defRPr/>
            </a:pPr>
            <a:fld id="{B30998B8-A583-4EC4-A810-615B3CAC972E}" type="slidenum">
              <a:rPr lang="en-US" altLang="en-US"/>
              <a:pPr>
                <a:defRPr/>
              </a:pPr>
              <a:t>‹#›</a:t>
            </a:fld>
            <a:endParaRPr lang="en-US" altLang="en-US"/>
          </a:p>
        </p:txBody>
      </p:sp>
    </p:spTree>
    <p:extLst>
      <p:ext uri="{BB962C8B-B14F-4D97-AF65-F5344CB8AC3E}">
        <p14:creationId xmlns:p14="http://schemas.microsoft.com/office/powerpoint/2010/main" val="493102215"/>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5713655" y="1088454"/>
            <a:ext cx="6803886"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3">
            <a:extLst>
              <a:ext uri="{FF2B5EF4-FFF2-40B4-BE49-F238E27FC236}">
                <a16:creationId xmlns:a16="http://schemas.microsoft.com/office/drawing/2014/main" id="{27102EB6-8796-C11E-388C-E1C488FFB62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C13E304C-5D76-32E0-A534-295587111957}"/>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AE125F93-341E-461D-F38C-7491DC2AF0CC}"/>
              </a:ext>
            </a:extLst>
          </p:cNvPr>
          <p:cNvSpPr>
            <a:spLocks noGrp="1"/>
          </p:cNvSpPr>
          <p:nvPr>
            <p:ph type="sldNum" sz="quarter" idx="12"/>
          </p:nvPr>
        </p:nvSpPr>
        <p:spPr/>
        <p:txBody>
          <a:bodyPr/>
          <a:lstStyle>
            <a:lvl1pPr>
              <a:defRPr/>
            </a:lvl1pPr>
          </a:lstStyle>
          <a:p>
            <a:pPr>
              <a:defRPr/>
            </a:pPr>
            <a:fld id="{E84B0408-DA7A-46FC-9903-20B43761965D}" type="slidenum">
              <a:rPr lang="en-US" altLang="en-US"/>
              <a:pPr>
                <a:defRPr/>
              </a:pPr>
              <a:t>‹#›</a:t>
            </a:fld>
            <a:endParaRPr lang="en-US" altLang="en-US"/>
          </a:p>
        </p:txBody>
      </p:sp>
    </p:spTree>
    <p:extLst>
      <p:ext uri="{BB962C8B-B14F-4D97-AF65-F5344CB8AC3E}">
        <p14:creationId xmlns:p14="http://schemas.microsoft.com/office/powerpoint/2010/main" val="1983246091"/>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25736" y="503978"/>
            <a:ext cx="4334677"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5713655" y="1088454"/>
            <a:ext cx="6803886"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25736" y="2267902"/>
            <a:ext cx="4334677"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3">
            <a:extLst>
              <a:ext uri="{FF2B5EF4-FFF2-40B4-BE49-F238E27FC236}">
                <a16:creationId xmlns:a16="http://schemas.microsoft.com/office/drawing/2014/main" id="{2A5CB923-274F-A60E-4BAE-A4F3DCFA1EC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0988E65-2E17-B8F4-DA3E-B727353539C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5D133248-5D8B-F87A-D75C-64E97E8CD456}"/>
              </a:ext>
            </a:extLst>
          </p:cNvPr>
          <p:cNvSpPr>
            <a:spLocks noGrp="1"/>
          </p:cNvSpPr>
          <p:nvPr>
            <p:ph type="sldNum" sz="quarter" idx="12"/>
          </p:nvPr>
        </p:nvSpPr>
        <p:spPr/>
        <p:txBody>
          <a:bodyPr/>
          <a:lstStyle>
            <a:lvl1pPr>
              <a:defRPr/>
            </a:lvl1pPr>
          </a:lstStyle>
          <a:p>
            <a:pPr>
              <a:defRPr/>
            </a:pPr>
            <a:fld id="{56B264F4-8B62-480D-A8E9-190B725EA8FA}" type="slidenum">
              <a:rPr lang="en-US" altLang="en-US"/>
              <a:pPr>
                <a:defRPr/>
              </a:pPr>
              <a:t>‹#›</a:t>
            </a:fld>
            <a:endParaRPr lang="en-US" altLang="en-US"/>
          </a:p>
        </p:txBody>
      </p:sp>
    </p:spTree>
    <p:extLst>
      <p:ext uri="{BB962C8B-B14F-4D97-AF65-F5344CB8AC3E}">
        <p14:creationId xmlns:p14="http://schemas.microsoft.com/office/powerpoint/2010/main" val="207685308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5536AE-FA33-D1A9-8F20-D30E289A7A2B}"/>
              </a:ext>
            </a:extLst>
          </p:cNvPr>
          <p:cNvSpPr>
            <a:spLocks noGrp="1"/>
          </p:cNvSpPr>
          <p:nvPr>
            <p:ph type="title"/>
          </p:nvPr>
        </p:nvSpPr>
        <p:spPr>
          <a:xfrm>
            <a:off x="923925" y="403225"/>
            <a:ext cx="11591925" cy="14605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80283BC-2A7B-B48F-1231-B15437DBFF7D}"/>
              </a:ext>
            </a:extLst>
          </p:cNvPr>
          <p:cNvSpPr>
            <a:spLocks noGrp="1"/>
          </p:cNvSpPr>
          <p:nvPr>
            <p:ph type="body" idx="1"/>
          </p:nvPr>
        </p:nvSpPr>
        <p:spPr>
          <a:xfrm>
            <a:off x="923925" y="2012950"/>
            <a:ext cx="11591925" cy="47958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6D4052F-90E6-2A70-E95E-6A84B73E8FB8}"/>
              </a:ext>
            </a:extLst>
          </p:cNvPr>
          <p:cNvSpPr>
            <a:spLocks noGrp="1"/>
          </p:cNvSpPr>
          <p:nvPr>
            <p:ph type="dt" sz="half" idx="2"/>
          </p:nvPr>
        </p:nvSpPr>
        <p:spPr>
          <a:xfrm>
            <a:off x="923925" y="7007225"/>
            <a:ext cx="3024188" cy="401638"/>
          </a:xfrm>
          <a:prstGeom prst="rect">
            <a:avLst/>
          </a:prstGeom>
        </p:spPr>
        <p:txBody>
          <a:bodyPr vert="horz" lIns="91440" tIns="45720" rIns="91440" bIns="45720" rtlCol="0" anchor="ctr"/>
          <a:lstStyle>
            <a:lvl1pPr algn="l" eaLnBrk="1" fontAlgn="auto" hangingPunct="1">
              <a:spcBef>
                <a:spcPts val="0"/>
              </a:spcBef>
              <a:spcAft>
                <a:spcPts val="0"/>
              </a:spcAft>
              <a:defRPr sz="1323">
                <a:solidFill>
                  <a:schemeClr val="tx1">
                    <a:tint val="75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B6E710BA-484A-3BB3-3907-223F73FF5839}"/>
              </a:ext>
            </a:extLst>
          </p:cNvPr>
          <p:cNvSpPr>
            <a:spLocks noGrp="1"/>
          </p:cNvSpPr>
          <p:nvPr>
            <p:ph type="ftr" sz="quarter" idx="3"/>
          </p:nvPr>
        </p:nvSpPr>
        <p:spPr>
          <a:xfrm>
            <a:off x="4451350" y="7007225"/>
            <a:ext cx="4537075" cy="401638"/>
          </a:xfrm>
          <a:prstGeom prst="rect">
            <a:avLst/>
          </a:prstGeom>
        </p:spPr>
        <p:txBody>
          <a:bodyPr vert="horz" lIns="91440" tIns="45720" rIns="91440" bIns="45720" rtlCol="0" anchor="ctr"/>
          <a:lstStyle>
            <a:lvl1pPr algn="ctr" eaLnBrk="1" fontAlgn="auto" hangingPunct="1">
              <a:spcBef>
                <a:spcPts val="0"/>
              </a:spcBef>
              <a:spcAft>
                <a:spcPts val="0"/>
              </a:spcAft>
              <a:defRPr sz="1323">
                <a:solidFill>
                  <a:schemeClr val="tx1">
                    <a:tint val="75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B7B4C823-0F83-94B8-EC82-9BA00D2E10A1}"/>
              </a:ext>
            </a:extLst>
          </p:cNvPr>
          <p:cNvSpPr>
            <a:spLocks noGrp="1"/>
          </p:cNvSpPr>
          <p:nvPr>
            <p:ph type="sldNum" sz="quarter" idx="4"/>
          </p:nvPr>
        </p:nvSpPr>
        <p:spPr>
          <a:xfrm>
            <a:off x="9491663" y="7007225"/>
            <a:ext cx="3024187" cy="401638"/>
          </a:xfrm>
          <a:prstGeom prst="rect">
            <a:avLst/>
          </a:prstGeom>
        </p:spPr>
        <p:txBody>
          <a:bodyPr vert="horz" lIns="91440" tIns="45720" rIns="91440" bIns="45720" rtlCol="0" anchor="ctr"/>
          <a:lstStyle>
            <a:lvl1pPr algn="r" eaLnBrk="1" fontAlgn="auto" hangingPunct="1">
              <a:spcBef>
                <a:spcPts val="0"/>
              </a:spcBef>
              <a:spcAft>
                <a:spcPts val="0"/>
              </a:spcAft>
              <a:defRPr sz="1323" smtClean="0">
                <a:solidFill>
                  <a:schemeClr val="tx1">
                    <a:tint val="75000"/>
                  </a:schemeClr>
                </a:solidFill>
                <a:latin typeface="+mn-lt"/>
              </a:defRPr>
            </a:lvl1pPr>
          </a:lstStyle>
          <a:p>
            <a:pPr>
              <a:defRPr/>
            </a:pPr>
            <a:fld id="{550F6E7E-7FC2-4B41-8ECE-BDE0AF36CEE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spd="slow">
    <p:randomBar dir="vert"/>
  </p:transition>
  <p:txStyles>
    <p:titleStyle>
      <a:lvl1pPr algn="l" defTabSz="1006475" rtl="0" fontAlgn="base">
        <a:lnSpc>
          <a:spcPct val="90000"/>
        </a:lnSpc>
        <a:spcBef>
          <a:spcPct val="0"/>
        </a:spcBef>
        <a:spcAft>
          <a:spcPct val="0"/>
        </a:spcAft>
        <a:defRPr sz="4800" kern="1200">
          <a:solidFill>
            <a:schemeClr val="tx1"/>
          </a:solidFill>
          <a:latin typeface="+mj-lt"/>
          <a:ea typeface="+mj-ea"/>
          <a:cs typeface="+mj-cs"/>
        </a:defRPr>
      </a:lvl1pPr>
      <a:lvl2pPr algn="l" defTabSz="1006475" rtl="0" fontAlgn="base">
        <a:lnSpc>
          <a:spcPct val="90000"/>
        </a:lnSpc>
        <a:spcBef>
          <a:spcPct val="0"/>
        </a:spcBef>
        <a:spcAft>
          <a:spcPct val="0"/>
        </a:spcAft>
        <a:defRPr sz="4800">
          <a:solidFill>
            <a:schemeClr val="tx1"/>
          </a:solidFill>
          <a:latin typeface="Calibri Light" panose="020F0302020204030204" pitchFamily="34" charset="0"/>
        </a:defRPr>
      </a:lvl2pPr>
      <a:lvl3pPr algn="l" defTabSz="1006475" rtl="0" fontAlgn="base">
        <a:lnSpc>
          <a:spcPct val="90000"/>
        </a:lnSpc>
        <a:spcBef>
          <a:spcPct val="0"/>
        </a:spcBef>
        <a:spcAft>
          <a:spcPct val="0"/>
        </a:spcAft>
        <a:defRPr sz="4800">
          <a:solidFill>
            <a:schemeClr val="tx1"/>
          </a:solidFill>
          <a:latin typeface="Calibri Light" panose="020F0302020204030204" pitchFamily="34" charset="0"/>
        </a:defRPr>
      </a:lvl3pPr>
      <a:lvl4pPr algn="l" defTabSz="1006475" rtl="0" fontAlgn="base">
        <a:lnSpc>
          <a:spcPct val="90000"/>
        </a:lnSpc>
        <a:spcBef>
          <a:spcPct val="0"/>
        </a:spcBef>
        <a:spcAft>
          <a:spcPct val="0"/>
        </a:spcAft>
        <a:defRPr sz="4800">
          <a:solidFill>
            <a:schemeClr val="tx1"/>
          </a:solidFill>
          <a:latin typeface="Calibri Light" panose="020F0302020204030204" pitchFamily="34" charset="0"/>
        </a:defRPr>
      </a:lvl4pPr>
      <a:lvl5pPr algn="l" defTabSz="1006475" rtl="0" fontAlgn="base">
        <a:lnSpc>
          <a:spcPct val="90000"/>
        </a:lnSpc>
        <a:spcBef>
          <a:spcPct val="0"/>
        </a:spcBef>
        <a:spcAft>
          <a:spcPct val="0"/>
        </a:spcAft>
        <a:defRPr sz="4800">
          <a:solidFill>
            <a:schemeClr val="tx1"/>
          </a:solidFill>
          <a:latin typeface="Calibri Light" panose="020F0302020204030204" pitchFamily="34" charset="0"/>
        </a:defRPr>
      </a:lvl5pPr>
      <a:lvl6pPr marL="457200" algn="l" defTabSz="1006475" rtl="0" fontAlgn="base">
        <a:lnSpc>
          <a:spcPct val="90000"/>
        </a:lnSpc>
        <a:spcBef>
          <a:spcPct val="0"/>
        </a:spcBef>
        <a:spcAft>
          <a:spcPct val="0"/>
        </a:spcAft>
        <a:defRPr sz="4800">
          <a:solidFill>
            <a:schemeClr val="tx1"/>
          </a:solidFill>
          <a:latin typeface="Calibri Light" panose="020F0302020204030204" pitchFamily="34" charset="0"/>
        </a:defRPr>
      </a:lvl6pPr>
      <a:lvl7pPr marL="914400" algn="l" defTabSz="1006475" rtl="0" fontAlgn="base">
        <a:lnSpc>
          <a:spcPct val="90000"/>
        </a:lnSpc>
        <a:spcBef>
          <a:spcPct val="0"/>
        </a:spcBef>
        <a:spcAft>
          <a:spcPct val="0"/>
        </a:spcAft>
        <a:defRPr sz="4800">
          <a:solidFill>
            <a:schemeClr val="tx1"/>
          </a:solidFill>
          <a:latin typeface="Calibri Light" panose="020F0302020204030204" pitchFamily="34" charset="0"/>
        </a:defRPr>
      </a:lvl7pPr>
      <a:lvl8pPr marL="1371600" algn="l" defTabSz="1006475" rtl="0" fontAlgn="base">
        <a:lnSpc>
          <a:spcPct val="90000"/>
        </a:lnSpc>
        <a:spcBef>
          <a:spcPct val="0"/>
        </a:spcBef>
        <a:spcAft>
          <a:spcPct val="0"/>
        </a:spcAft>
        <a:defRPr sz="4800">
          <a:solidFill>
            <a:schemeClr val="tx1"/>
          </a:solidFill>
          <a:latin typeface="Calibri Light" panose="020F0302020204030204" pitchFamily="34" charset="0"/>
        </a:defRPr>
      </a:lvl8pPr>
      <a:lvl9pPr marL="1828800" algn="l" defTabSz="1006475" rtl="0" fontAlgn="base">
        <a:lnSpc>
          <a:spcPct val="90000"/>
        </a:lnSpc>
        <a:spcBef>
          <a:spcPct val="0"/>
        </a:spcBef>
        <a:spcAft>
          <a:spcPct val="0"/>
        </a:spcAft>
        <a:defRPr sz="4800">
          <a:solidFill>
            <a:schemeClr val="tx1"/>
          </a:solidFill>
          <a:latin typeface="Calibri Light" panose="020F0302020204030204" pitchFamily="34" charset="0"/>
        </a:defRPr>
      </a:lvl9pPr>
    </p:titleStyle>
    <p:bodyStyle>
      <a:lvl1pPr marL="250825" indent="-250825" algn="l" defTabSz="1006475" rtl="0" fontAlgn="base">
        <a:lnSpc>
          <a:spcPct val="90000"/>
        </a:lnSpc>
        <a:spcBef>
          <a:spcPts val="1100"/>
        </a:spcBef>
        <a:spcAft>
          <a:spcPct val="0"/>
        </a:spcAft>
        <a:buFont typeface="Arial" panose="020B0604020202020204" pitchFamily="34" charset="0"/>
        <a:buChar char="•"/>
        <a:defRPr sz="3000" kern="1200">
          <a:solidFill>
            <a:schemeClr val="tx1"/>
          </a:solidFill>
          <a:latin typeface="+mn-lt"/>
          <a:ea typeface="+mn-ea"/>
          <a:cs typeface="+mn-cs"/>
        </a:defRPr>
      </a:lvl1pPr>
      <a:lvl2pPr marL="755650" indent="-250825" algn="l" defTabSz="1006475" rtl="0" fontAlgn="base">
        <a:lnSpc>
          <a:spcPct val="90000"/>
        </a:lnSpc>
        <a:spcBef>
          <a:spcPts val="550"/>
        </a:spcBef>
        <a:spcAft>
          <a:spcPct val="0"/>
        </a:spcAft>
        <a:buFont typeface="Arial" panose="020B0604020202020204" pitchFamily="34" charset="0"/>
        <a:buChar char="•"/>
        <a:defRPr sz="2600" kern="1200">
          <a:solidFill>
            <a:schemeClr val="tx1"/>
          </a:solidFill>
          <a:latin typeface="+mn-lt"/>
          <a:ea typeface="+mn-ea"/>
          <a:cs typeface="+mn-cs"/>
        </a:defRPr>
      </a:lvl2pPr>
      <a:lvl3pPr marL="1258888" indent="-250825" algn="l" defTabSz="1006475" rtl="0" fontAlgn="base">
        <a:lnSpc>
          <a:spcPct val="90000"/>
        </a:lnSpc>
        <a:spcBef>
          <a:spcPts val="550"/>
        </a:spcBef>
        <a:spcAft>
          <a:spcPct val="0"/>
        </a:spcAft>
        <a:buFont typeface="Arial" panose="020B0604020202020204" pitchFamily="34" charset="0"/>
        <a:buChar char="•"/>
        <a:defRPr sz="2200" kern="1200">
          <a:solidFill>
            <a:schemeClr val="tx1"/>
          </a:solidFill>
          <a:latin typeface="+mn-lt"/>
          <a:ea typeface="+mn-ea"/>
          <a:cs typeface="+mn-cs"/>
        </a:defRPr>
      </a:lvl3pPr>
      <a:lvl4pPr marL="1763713" indent="-250825" algn="l" defTabSz="1006475" rtl="0" fontAlgn="base">
        <a:lnSpc>
          <a:spcPct val="90000"/>
        </a:lnSpc>
        <a:spcBef>
          <a:spcPts val="550"/>
        </a:spcBef>
        <a:spcAft>
          <a:spcPct val="0"/>
        </a:spcAft>
        <a:buFont typeface="Arial" panose="020B0604020202020204" pitchFamily="34" charset="0"/>
        <a:buChar char="•"/>
        <a:defRPr sz="1900" kern="1200">
          <a:solidFill>
            <a:schemeClr val="tx1"/>
          </a:solidFill>
          <a:latin typeface="+mn-lt"/>
          <a:ea typeface="+mn-ea"/>
          <a:cs typeface="+mn-cs"/>
        </a:defRPr>
      </a:lvl4pPr>
      <a:lvl5pPr marL="2266950" indent="-250825" algn="l" defTabSz="1006475" rtl="0" fontAlgn="base">
        <a:lnSpc>
          <a:spcPct val="90000"/>
        </a:lnSpc>
        <a:spcBef>
          <a:spcPts val="550"/>
        </a:spcBef>
        <a:spcAft>
          <a:spcPct val="0"/>
        </a:spcAft>
        <a:buFont typeface="Arial" panose="020B0604020202020204" pitchFamily="34" charset="0"/>
        <a:buChar char="•"/>
        <a:defRPr sz="1900"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a:extLst>
              <a:ext uri="{FF2B5EF4-FFF2-40B4-BE49-F238E27FC236}">
                <a16:creationId xmlns:a16="http://schemas.microsoft.com/office/drawing/2014/main" id="{CB5F8D56-8CB9-4177-532F-8F66145DAD8D}"/>
              </a:ext>
            </a:extLst>
          </p:cNvPr>
          <p:cNvSpPr>
            <a:spLocks noGrp="1" noChangeArrowheads="1"/>
          </p:cNvSpPr>
          <p:nvPr>
            <p:ph type="title"/>
          </p:nvPr>
        </p:nvSpPr>
        <p:spPr bwMode="auto">
          <a:xfrm>
            <a:off x="2108200" y="182563"/>
            <a:ext cx="9070975" cy="2535237"/>
          </a:xfrm>
        </p:spPr>
        <p:txBody>
          <a:bodyPr wrap="square" lIns="0" tIns="90720" rIns="0" bIns="0" numCol="1" anchorCtr="0" compatLnSpc="1">
            <a:prstTxWarp prst="textNoShape">
              <a:avLst/>
            </a:prstTxWarp>
          </a:bodyPr>
          <a:lstStyle/>
          <a:p>
            <a:pPr>
              <a:lnSpc>
                <a:spcPct val="91000"/>
              </a:lnSpc>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8000">
                <a:latin typeface="Platinum Beat BTN" pitchFamily="32" charset="0"/>
              </a:rPr>
              <a:t>Who </a:t>
            </a:r>
            <a:r>
              <a:rPr lang="en-US" altLang="en-US" sz="8000" u="sng">
                <a:latin typeface="Platinum Beat BTN" pitchFamily="32" charset="0"/>
              </a:rPr>
              <a:t>CANNOT</a:t>
            </a:r>
            <a:r>
              <a:rPr lang="en-US" altLang="en-US" sz="8000">
                <a:latin typeface="Platinum Beat BTN" pitchFamily="32" charset="0"/>
              </a:rPr>
              <a:t> </a:t>
            </a:r>
            <a:br>
              <a:rPr lang="en-US" altLang="en-US" sz="8000">
                <a:latin typeface="Platinum Beat BTN" pitchFamily="32" charset="0"/>
              </a:rPr>
            </a:br>
            <a:r>
              <a:rPr lang="en-US" altLang="en-US" sz="8000">
                <a:latin typeface="Platinum Beat BTN" pitchFamily="32" charset="0"/>
              </a:rPr>
              <a:t>Be Saved?</a:t>
            </a:r>
          </a:p>
        </p:txBody>
      </p:sp>
      <p:sp>
        <p:nvSpPr>
          <p:cNvPr id="4099" name="Rectangle 2">
            <a:extLst>
              <a:ext uri="{FF2B5EF4-FFF2-40B4-BE49-F238E27FC236}">
                <a16:creationId xmlns:a16="http://schemas.microsoft.com/office/drawing/2014/main" id="{7B94AA5C-6FC7-5457-EF27-F2B4A0B7EAB0}"/>
              </a:ext>
            </a:extLst>
          </p:cNvPr>
          <p:cNvSpPr>
            <a:spLocks noGrp="1" noChangeArrowheads="1"/>
          </p:cNvSpPr>
          <p:nvPr>
            <p:ph type="subTitle" idx="4294967295"/>
          </p:nvPr>
        </p:nvSpPr>
        <p:spPr bwMode="auto">
          <a:xfrm>
            <a:off x="5119687" y="2651125"/>
            <a:ext cx="8320088" cy="4384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35280" rIns="0" bIns="0" numCol="1" anchor="ctr" anchorCtr="0" compatLnSpc="1">
            <a:prstTxWarp prst="textNoShape">
              <a:avLst/>
            </a:prstTxWarp>
          </a:bodyPr>
          <a:lstStyle/>
          <a:p>
            <a:pPr marL="0" indent="0"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God wants all to be saved.</a:t>
            </a:r>
            <a:br>
              <a:rPr lang="en-US" altLang="en-US" sz="4000" dirty="0"/>
            </a:br>
            <a:endParaRPr lang="en-US" altLang="en-US" sz="4000" dirty="0"/>
          </a:p>
          <a:p>
            <a:pPr marL="0" indent="0"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Some CANNOT be saved.</a:t>
            </a:r>
          </a:p>
          <a:p>
            <a:pPr marL="0" indent="0"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endParaRPr lang="en-US" altLang="en-US" sz="4000" dirty="0"/>
          </a:p>
          <a:p>
            <a:pPr marL="0" indent="0" algn="ct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Learn from the </a:t>
            </a:r>
            <a:r>
              <a:rPr lang="en-US" altLang="en-US" sz="4000" b="1" u="sng" dirty="0"/>
              <a:t>rich young ruler. </a:t>
            </a:r>
          </a:p>
        </p:txBody>
      </p:sp>
      <p:pic>
        <p:nvPicPr>
          <p:cNvPr id="4101" name="Picture 5" descr="Sad rich young ruler">
            <a:extLst>
              <a:ext uri="{FF2B5EF4-FFF2-40B4-BE49-F238E27FC236}">
                <a16:creationId xmlns:a16="http://schemas.microsoft.com/office/drawing/2014/main" id="{FC45A171-D607-B3D2-994A-C8A6D02100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427023"/>
            <a:ext cx="5043487" cy="495008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64DF563C-DA5E-5266-6DFF-F254EF62060D}"/>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12290" name="Rectangle 2">
            <a:extLst>
              <a:ext uri="{FF2B5EF4-FFF2-40B4-BE49-F238E27FC236}">
                <a16:creationId xmlns:a16="http://schemas.microsoft.com/office/drawing/2014/main" id="{9D205B88-98D1-BDE8-5216-183A467C9597}"/>
              </a:ext>
            </a:extLst>
          </p:cNvPr>
          <p:cNvSpPr>
            <a:spLocks noGrp="1" noChangeArrowheads="1"/>
          </p:cNvSpPr>
          <p:nvPr>
            <p:ph idx="1"/>
          </p:nvPr>
        </p:nvSpPr>
        <p:spPr>
          <a:xfrm>
            <a:off x="1081087" y="1768475"/>
            <a:ext cx="11353800" cy="5272088"/>
          </a:xfrm>
        </p:spPr>
        <p:txBody>
          <a:bodyPr wrap="square" lIns="0" tIns="31752" rIns="0" bIns="0" numCol="1" anchor="t" anchorCtr="0" compatLnSpc="1">
            <a:prstTxWarp prst="textNoShape">
              <a:avLst/>
            </a:prstTxWarp>
            <a:noAutofit/>
          </a:bodyPr>
          <a:lstStyle/>
          <a:p>
            <a:pPr marL="431800" indent="-323850" algn="ctr"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u="sng" dirty="0"/>
              <a:t>He is self-righteous</a:t>
            </a:r>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Matthew 5:20</a:t>
            </a:r>
            <a:r>
              <a:rPr lang="en-US" altLang="en-US" sz="4000" dirty="0"/>
              <a:t> For I say to you, that unless your righteousness exceeds the righteousness of the scribes and Pharisees, you will by no means enter the kingdom of heaven. </a:t>
            </a:r>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Matthew 18:3</a:t>
            </a:r>
            <a:r>
              <a:rPr lang="en-US" altLang="en-US" sz="4000" dirty="0"/>
              <a:t> and said, "Assuredly, I say to you, unless you are converted and become as little children, you will by no means enter the kingdom of heaven.</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1DA9D5CF-E929-E7BA-47D7-78DAE5B1A5E2}"/>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13314" name="Rectangle 2">
            <a:extLst>
              <a:ext uri="{FF2B5EF4-FFF2-40B4-BE49-F238E27FC236}">
                <a16:creationId xmlns:a16="http://schemas.microsoft.com/office/drawing/2014/main" id="{24F6EDC7-A331-2F57-25E8-06153A7EAD6C}"/>
              </a:ext>
            </a:extLst>
          </p:cNvPr>
          <p:cNvSpPr>
            <a:spLocks noGrp="1" noChangeArrowheads="1"/>
          </p:cNvSpPr>
          <p:nvPr>
            <p:ph idx="1"/>
          </p:nvPr>
        </p:nvSpPr>
        <p:spPr>
          <a:xfrm>
            <a:off x="928687" y="1768475"/>
            <a:ext cx="11506200" cy="5272088"/>
          </a:xfrm>
        </p:spPr>
        <p:txBody>
          <a:bodyPr wrap="square" lIns="0" tIns="31752" rIns="0" bIns="0" numCol="1" anchor="t" anchorCtr="0" compatLnSpc="1">
            <a:prstTxWarp prst="textNoShape">
              <a:avLst/>
            </a:prstTxWarp>
            <a:normAutofit/>
          </a:bodyPr>
          <a:lstStyle/>
          <a:p>
            <a:pPr marL="431800" indent="-323850" algn="ctr"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u="sng" dirty="0"/>
              <a:t>He is uncharitable</a:t>
            </a:r>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Mark 10:21</a:t>
            </a:r>
            <a:r>
              <a:rPr lang="en-US" altLang="en-US" sz="4000" dirty="0"/>
              <a:t>  Then Jesus, looking at him, loved him, and said to him, "One thing you lack: Go your way, sell whatever you have and give to the poor, and you will have treasure in heaven; and come, take up the cross, and follow Me."</a:t>
            </a:r>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What would you do?</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AEDBF7B5-E182-ECE1-01ED-37BE4564FBB7}"/>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26627" name="Rectangle 2">
            <a:extLst>
              <a:ext uri="{FF2B5EF4-FFF2-40B4-BE49-F238E27FC236}">
                <a16:creationId xmlns:a16="http://schemas.microsoft.com/office/drawing/2014/main" id="{7D87D82E-CD23-9F7E-70E3-66F0CD7567ED}"/>
              </a:ext>
            </a:extLst>
          </p:cNvPr>
          <p:cNvSpPr>
            <a:spLocks noGrp="1" noChangeArrowheads="1"/>
          </p:cNvSpPr>
          <p:nvPr>
            <p:ph idx="1"/>
          </p:nvPr>
        </p:nvSpPr>
        <p:spPr bwMode="auto">
          <a:xfrm>
            <a:off x="2182813" y="1768475"/>
            <a:ext cx="9070975" cy="5272088"/>
          </a:xfrm>
        </p:spPr>
        <p:txBody>
          <a:bodyPr wrap="square" lIns="0" tIns="38808" rIns="0" bIns="0" numCol="1" anchor="t" anchorCtr="0" compatLnSpc="1">
            <a:prstTxWarp prst="textNoShape">
              <a:avLst/>
            </a:prstTxWarp>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u="sng" dirty="0"/>
              <a:t>He does not obey Jesus commands</a:t>
            </a:r>
            <a:br>
              <a:rPr lang="en-US" altLang="en-US" sz="4000" b="1" u="sng" dirty="0"/>
            </a:br>
            <a:endParaRPr lang="en-US" altLang="en-US" sz="4000" b="1" u="sng" dirty="0"/>
          </a:p>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Sell whatever you have</a:t>
            </a:r>
          </a:p>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Give to the poor</a:t>
            </a:r>
          </a:p>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Take up your cross</a:t>
            </a:r>
          </a:p>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Follow Jesus</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523E3A1A-18FC-646C-C991-8674487BB377}"/>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28675" name="Rectangle 2">
            <a:extLst>
              <a:ext uri="{FF2B5EF4-FFF2-40B4-BE49-F238E27FC236}">
                <a16:creationId xmlns:a16="http://schemas.microsoft.com/office/drawing/2014/main" id="{BB88ABB2-A971-E95D-1482-441E45A26356}"/>
              </a:ext>
            </a:extLst>
          </p:cNvPr>
          <p:cNvSpPr>
            <a:spLocks noGrp="1" noChangeArrowheads="1"/>
          </p:cNvSpPr>
          <p:nvPr>
            <p:ph idx="1"/>
          </p:nvPr>
        </p:nvSpPr>
        <p:spPr bwMode="auto">
          <a:xfrm>
            <a:off x="1081087" y="1768475"/>
            <a:ext cx="11049000" cy="5272088"/>
          </a:xfrm>
        </p:spPr>
        <p:txBody>
          <a:bodyPr wrap="square" lIns="0" tIns="38808" rIns="0" bIns="0" numCol="1" anchor="t" anchorCtr="0" compatLnSpc="1">
            <a:prstTxWarp prst="textNoShape">
              <a:avLst/>
            </a:prstTxWarp>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b="1" u="sng" dirty="0"/>
              <a:t>He turns away from Jesus</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b="1" dirty="0"/>
              <a:t>John 6:67-68</a:t>
            </a:r>
            <a:r>
              <a:rPr lang="en-US" altLang="en-US" sz="4400" dirty="0"/>
              <a:t> 67 Then Jesus said to the twelve, "Do you also want to go away?" 68 But Simon Peter answered Him, "Lord, to whom shall we go? You have the words of eternal life.</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987CF26B-BBD6-F6DD-7CA1-DEFF06C27538}"/>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16386" name="Rectangle 2">
            <a:extLst>
              <a:ext uri="{FF2B5EF4-FFF2-40B4-BE49-F238E27FC236}">
                <a16:creationId xmlns:a16="http://schemas.microsoft.com/office/drawing/2014/main" id="{B568964B-973E-DA72-D097-C47DD3A35146}"/>
              </a:ext>
            </a:extLst>
          </p:cNvPr>
          <p:cNvSpPr>
            <a:spLocks noGrp="1" noChangeArrowheads="1"/>
          </p:cNvSpPr>
          <p:nvPr>
            <p:ph idx="1"/>
          </p:nvPr>
        </p:nvSpPr>
        <p:spPr>
          <a:xfrm>
            <a:off x="1462087" y="1768475"/>
            <a:ext cx="10896600" cy="5272088"/>
          </a:xfrm>
        </p:spPr>
        <p:txBody>
          <a:bodyPr wrap="square" lIns="0" tIns="38808" rIns="0" bIns="0" numCol="1" anchor="t" anchorCtr="0" compatLnSpc="1">
            <a:prstTxWarp prst="textNoShape">
              <a:avLst/>
            </a:prstTxWarp>
            <a:normAutofit/>
          </a:bodyPr>
          <a:lstStyle/>
          <a:p>
            <a:pPr marL="431800" indent="-323850" algn="ctr"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400" b="1" u="sng" dirty="0"/>
              <a:t>He turns away from Jesus</a:t>
            </a:r>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400" b="1" dirty="0"/>
              <a:t>Acts 4:11-12</a:t>
            </a:r>
            <a:r>
              <a:rPr lang="en-US" altLang="en-US" sz="4400" dirty="0"/>
              <a:t> 11 This is the 'stone which was rejected by you builders, which has become the chief cornerstone.' 12 Nor is there salvation in any other, for there is no other name under heaven given among men by which we must be saved." </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BEF0AFC2-A67B-6B79-855A-99C82815A269}"/>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32771" name="Rectangle 2">
            <a:extLst>
              <a:ext uri="{FF2B5EF4-FFF2-40B4-BE49-F238E27FC236}">
                <a16:creationId xmlns:a16="http://schemas.microsoft.com/office/drawing/2014/main" id="{6E6E450A-1BDF-4755-99C5-1A23A234474E}"/>
              </a:ext>
            </a:extLst>
          </p:cNvPr>
          <p:cNvSpPr>
            <a:spLocks noGrp="1" noChangeArrowheads="1"/>
          </p:cNvSpPr>
          <p:nvPr>
            <p:ph idx="1"/>
          </p:nvPr>
        </p:nvSpPr>
        <p:spPr bwMode="auto">
          <a:xfrm>
            <a:off x="2182813" y="1768475"/>
            <a:ext cx="9070975" cy="5272088"/>
          </a:xfrm>
        </p:spPr>
        <p:txBody>
          <a:bodyPr wrap="square" lIns="0" tIns="38808" rIns="0" bIns="0" numCol="1" anchor="t" anchorCtr="0" compatLnSpc="1">
            <a:prstTxWarp prst="textNoShape">
              <a:avLst/>
            </a:prstTxWarp>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b="1" u="sng" dirty="0"/>
              <a:t>He turns away from Jesus</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b="1" dirty="0"/>
              <a:t>John 14:6</a:t>
            </a:r>
            <a:r>
              <a:rPr lang="en-US" altLang="en-US" sz="4400" dirty="0"/>
              <a:t> Jesus said to him, "I am the way, the truth, and the life. No one comes to the Father except through Me.</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F948734B-C472-3892-CDEC-C4D6BC4BB7FE}"/>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dirty="0"/>
              <a:t>You </a:t>
            </a:r>
            <a:r>
              <a:rPr lang="en-US" altLang="en-US" sz="4850" b="1" u="sng" dirty="0"/>
              <a:t>CAN</a:t>
            </a:r>
            <a:r>
              <a:rPr lang="en-US" altLang="en-US" sz="4850" dirty="0"/>
              <a:t> be saved if:</a:t>
            </a:r>
          </a:p>
        </p:txBody>
      </p:sp>
      <p:sp>
        <p:nvSpPr>
          <p:cNvPr id="34819" name="Rectangle 2">
            <a:extLst>
              <a:ext uri="{FF2B5EF4-FFF2-40B4-BE49-F238E27FC236}">
                <a16:creationId xmlns:a16="http://schemas.microsoft.com/office/drawing/2014/main" id="{892A8180-5BEC-441A-8F6F-0DE0B95893B2}"/>
              </a:ext>
            </a:extLst>
          </p:cNvPr>
          <p:cNvSpPr>
            <a:spLocks noGrp="1" noChangeArrowheads="1"/>
          </p:cNvSpPr>
          <p:nvPr>
            <p:ph idx="1"/>
          </p:nvPr>
        </p:nvSpPr>
        <p:spPr bwMode="auto">
          <a:xfrm>
            <a:off x="2182813" y="1768475"/>
            <a:ext cx="9070975" cy="4384675"/>
          </a:xfrm>
        </p:spPr>
        <p:txBody>
          <a:bodyPr wrap="square" lIns="0" tIns="35280" rIns="0" bIns="0" numCol="1" anchor="t" anchorCtr="0" compatLnSpc="1">
            <a:prstTxWarp prst="textNoShape">
              <a:avLst/>
            </a:prstTxWarp>
          </a:bodyPr>
          <a:lstStyle/>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dirty="0"/>
              <a:t>Believe that Jesus is the Son of God</a:t>
            </a:r>
            <a:br>
              <a:rPr lang="en-US" altLang="en-US" sz="4000" b="1" dirty="0"/>
            </a:br>
            <a:endParaRPr lang="en-US" altLang="en-US" sz="4000" b="1" dirty="0"/>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8502DA87-46BF-DD19-C2B0-BDCB58522543}"/>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dirty="0"/>
              <a:t>You </a:t>
            </a:r>
            <a:r>
              <a:rPr lang="en-US" altLang="en-US" sz="4850" b="1" u="sng" dirty="0"/>
              <a:t>CAN</a:t>
            </a:r>
            <a:r>
              <a:rPr lang="en-US" altLang="en-US" sz="4850" dirty="0"/>
              <a:t> be saved if:</a:t>
            </a:r>
          </a:p>
        </p:txBody>
      </p:sp>
      <p:sp>
        <p:nvSpPr>
          <p:cNvPr id="19458" name="Rectangle 2">
            <a:extLst>
              <a:ext uri="{FF2B5EF4-FFF2-40B4-BE49-F238E27FC236}">
                <a16:creationId xmlns:a16="http://schemas.microsoft.com/office/drawing/2014/main" id="{026C86E1-221E-3B94-49E0-10DD61688BBE}"/>
              </a:ext>
            </a:extLst>
          </p:cNvPr>
          <p:cNvSpPr>
            <a:spLocks noGrp="1" noChangeArrowheads="1"/>
          </p:cNvSpPr>
          <p:nvPr>
            <p:ph idx="1"/>
          </p:nvPr>
        </p:nvSpPr>
        <p:spPr>
          <a:xfrm>
            <a:off x="2182813" y="1768475"/>
            <a:ext cx="9070975" cy="4384675"/>
          </a:xfrm>
        </p:spPr>
        <p:txBody>
          <a:bodyPr/>
          <a:lstStyle/>
          <a:p>
            <a:pPr marL="431800" indent="-323850" algn="ctr"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Believe that Jesus is the Son of God</a:t>
            </a:r>
            <a:br>
              <a:rPr lang="en-US" altLang="en-US" sz="4000" b="1" dirty="0"/>
            </a:br>
            <a:endParaRPr lang="en-US" altLang="en-US" sz="4000" b="1" dirty="0"/>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Obey the commands of Jesus</a:t>
            </a:r>
          </a:p>
          <a:p>
            <a:pPr marL="863600" lvl="1" indent="-323850" defTabSz="1007943" fontAlgn="auto">
              <a:spcBef>
                <a:spcPts val="551"/>
              </a:spcBef>
              <a:spcAft>
                <a:spcPts val="0"/>
              </a:spcAft>
              <a:buClr>
                <a:srgbClr val="FFFFFF"/>
              </a:buClr>
              <a:buSzPct val="75000"/>
              <a:buFont typeface="Symbol" panose="05050102010706020507" pitchFamily="18"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Repent</a:t>
            </a:r>
          </a:p>
          <a:p>
            <a:pPr marL="863600" lvl="1" indent="-323850" defTabSz="1007943" fontAlgn="auto">
              <a:spcBef>
                <a:spcPts val="551"/>
              </a:spcBef>
              <a:spcAft>
                <a:spcPts val="0"/>
              </a:spcAft>
              <a:buClr>
                <a:srgbClr val="FFFFFF"/>
              </a:buClr>
              <a:buSzPct val="75000"/>
              <a:buFont typeface="Symbol" panose="05050102010706020507" pitchFamily="18"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Confess your faith</a:t>
            </a:r>
          </a:p>
          <a:p>
            <a:pPr marL="863600" lvl="1" indent="-323850" defTabSz="1007943" fontAlgn="auto">
              <a:spcBef>
                <a:spcPts val="551"/>
              </a:spcBef>
              <a:spcAft>
                <a:spcPts val="0"/>
              </a:spcAft>
              <a:buClr>
                <a:srgbClr val="FFFFFF"/>
              </a:buClr>
              <a:buSzPct val="75000"/>
              <a:buFont typeface="Symbol" panose="05050102010706020507" pitchFamily="18"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Be baptized</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F5C400A2-9D2D-7C46-8C98-918DD2C7DCB6}"/>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dirty="0"/>
              <a:t>You </a:t>
            </a:r>
            <a:r>
              <a:rPr lang="en-US" altLang="en-US" sz="4850" b="1" u="sng" dirty="0"/>
              <a:t>CAN</a:t>
            </a:r>
            <a:r>
              <a:rPr lang="en-US" altLang="en-US" sz="4850" dirty="0"/>
              <a:t> be saved if:</a:t>
            </a:r>
          </a:p>
        </p:txBody>
      </p:sp>
      <p:sp>
        <p:nvSpPr>
          <p:cNvPr id="20482" name="Rectangle 2">
            <a:extLst>
              <a:ext uri="{FF2B5EF4-FFF2-40B4-BE49-F238E27FC236}">
                <a16:creationId xmlns:a16="http://schemas.microsoft.com/office/drawing/2014/main" id="{3A99D09B-052D-F6B4-3330-B6067597AC20}"/>
              </a:ext>
            </a:extLst>
          </p:cNvPr>
          <p:cNvSpPr>
            <a:spLocks noGrp="1" noChangeArrowheads="1"/>
          </p:cNvSpPr>
          <p:nvPr>
            <p:ph idx="1"/>
          </p:nvPr>
        </p:nvSpPr>
        <p:spPr>
          <a:xfrm>
            <a:off x="2182813" y="1768475"/>
            <a:ext cx="9070975" cy="4384675"/>
          </a:xfrm>
        </p:spPr>
        <p:txBody>
          <a:bodyPr>
            <a:noAutofit/>
          </a:bodyPr>
          <a:lstStyle/>
          <a:p>
            <a:pPr marL="431800" indent="-323850" algn="ctr"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Believe that Jesus is the Son of God</a:t>
            </a:r>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dirty="0"/>
              <a:t>Obey the commands of Jesus</a:t>
            </a:r>
          </a:p>
          <a:p>
            <a:pPr marL="863600" lvl="1" indent="-323850" defTabSz="1007943" fontAlgn="auto">
              <a:spcBef>
                <a:spcPts val="551"/>
              </a:spcBef>
              <a:spcAft>
                <a:spcPts val="0"/>
              </a:spcAft>
              <a:buClr>
                <a:srgbClr val="FFFFFF"/>
              </a:buClr>
              <a:buSzPct val="75000"/>
              <a:buFont typeface="Symbol" panose="05050102010706020507" pitchFamily="18"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dirty="0"/>
              <a:t>Repent</a:t>
            </a:r>
          </a:p>
          <a:p>
            <a:pPr marL="863600" lvl="1" indent="-323850" defTabSz="1007943" fontAlgn="auto">
              <a:spcBef>
                <a:spcPts val="551"/>
              </a:spcBef>
              <a:spcAft>
                <a:spcPts val="0"/>
              </a:spcAft>
              <a:buClr>
                <a:srgbClr val="FFFFFF"/>
              </a:buClr>
              <a:buSzPct val="75000"/>
              <a:buFont typeface="Symbol" panose="05050102010706020507" pitchFamily="18"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dirty="0"/>
              <a:t>Confess your faith</a:t>
            </a:r>
          </a:p>
          <a:p>
            <a:pPr marL="863600" lvl="1" indent="-323850" defTabSz="1007943" fontAlgn="auto">
              <a:spcBef>
                <a:spcPts val="551"/>
              </a:spcBef>
              <a:spcAft>
                <a:spcPts val="0"/>
              </a:spcAft>
              <a:buClr>
                <a:srgbClr val="FFFFFF"/>
              </a:buClr>
              <a:buSzPct val="75000"/>
              <a:buFont typeface="Symbol" panose="05050102010706020507" pitchFamily="18"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dirty="0"/>
              <a:t>Be baptized</a:t>
            </a:r>
            <a:br>
              <a:rPr lang="en-US" altLang="en-US" sz="4000" dirty="0"/>
            </a:br>
            <a:endParaRPr lang="en-US" altLang="en-US" sz="4000" dirty="0"/>
          </a:p>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b="1" dirty="0"/>
              <a:t>Act NOW</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a:extLst>
              <a:ext uri="{FF2B5EF4-FFF2-40B4-BE49-F238E27FC236}">
                <a16:creationId xmlns:a16="http://schemas.microsoft.com/office/drawing/2014/main" id="{5469E802-0AE9-D5EB-E1DE-9F5C2193EE79}"/>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Mark 10:17-22</a:t>
            </a:r>
          </a:p>
        </p:txBody>
      </p:sp>
      <p:sp>
        <p:nvSpPr>
          <p:cNvPr id="4098" name="Rectangle 2">
            <a:extLst>
              <a:ext uri="{FF2B5EF4-FFF2-40B4-BE49-F238E27FC236}">
                <a16:creationId xmlns:a16="http://schemas.microsoft.com/office/drawing/2014/main" id="{DBDDA18E-380E-4AD7-EB3E-9FD6A3555217}"/>
              </a:ext>
            </a:extLst>
          </p:cNvPr>
          <p:cNvSpPr>
            <a:spLocks noGrp="1" noChangeArrowheads="1"/>
          </p:cNvSpPr>
          <p:nvPr>
            <p:ph idx="1"/>
          </p:nvPr>
        </p:nvSpPr>
        <p:spPr>
          <a:xfrm>
            <a:off x="928687" y="1768475"/>
            <a:ext cx="11582400" cy="5272088"/>
          </a:xfrm>
        </p:spPr>
        <p:txBody>
          <a:bodyPr>
            <a:normAutofit/>
          </a:bodyPr>
          <a:lstStyle/>
          <a:p>
            <a:pPr marL="431800" indent="-323850" defTabSz="1007943" fontAlgn="auto">
              <a:spcBef>
                <a:spcPts val="1102"/>
              </a:spcBef>
              <a:spcAft>
                <a:spcPts val="0"/>
              </a:spcAft>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000" dirty="0"/>
              <a:t>17 Now as He was going out on the road, one came running, knelt before Him, and asked Him, "Good Teacher, what shall I do that I may inherit eternal life?" 18 So Jesus said to him, "Why do you call Me good? No one is good but One, that is, God. 19 You know the commandments: 'Do not commit adultery,' 'Do not murder,' 'Do not steal,' 'Do not bear false witness,' 'Do not defraud,' 'Honor your father and your mother.' "</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a:extLst>
              <a:ext uri="{FF2B5EF4-FFF2-40B4-BE49-F238E27FC236}">
                <a16:creationId xmlns:a16="http://schemas.microsoft.com/office/drawing/2014/main" id="{E191D849-A900-150C-49E6-4C28CE020547}"/>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Mark 10:17-22</a:t>
            </a:r>
          </a:p>
        </p:txBody>
      </p:sp>
      <p:sp>
        <p:nvSpPr>
          <p:cNvPr id="8195" name="Rectangle 2">
            <a:extLst>
              <a:ext uri="{FF2B5EF4-FFF2-40B4-BE49-F238E27FC236}">
                <a16:creationId xmlns:a16="http://schemas.microsoft.com/office/drawing/2014/main" id="{BA6313D1-7FB1-924A-B032-2E494FE2C8E0}"/>
              </a:ext>
            </a:extLst>
          </p:cNvPr>
          <p:cNvSpPr>
            <a:spLocks noGrp="1" noChangeArrowheads="1"/>
          </p:cNvSpPr>
          <p:nvPr>
            <p:ph idx="1"/>
          </p:nvPr>
        </p:nvSpPr>
        <p:spPr bwMode="auto">
          <a:xfrm>
            <a:off x="1081087" y="1768475"/>
            <a:ext cx="11353800" cy="5272088"/>
          </a:xfrm>
        </p:spPr>
        <p:txBody>
          <a:bodyPr wrap="square" lIns="0" tIns="31752" rIns="0" bIns="0" numCol="1" anchor="t" anchorCtr="0" compatLnSpc="1">
            <a:prstTxWarp prst="textNoShape">
              <a:avLst/>
            </a:prstTxWarp>
            <a:noAutofit/>
          </a:bodyPr>
          <a:lstStyle/>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20 And he answered and said to Him, "Teacher, all these things I have kept from my youth." 21 Then Jesus, looking at him, loved him, and said to him, "One thing you lack: Go your way, sell whatever you have and give to the poor, and you will have treasure in heaven; and come, take up the cross, and follow Me." 22 But he was sad at this word, and went away sorrowful, for he had great possessions.</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a:extLst>
              <a:ext uri="{FF2B5EF4-FFF2-40B4-BE49-F238E27FC236}">
                <a16:creationId xmlns:a16="http://schemas.microsoft.com/office/drawing/2014/main" id="{98C987C8-CA88-A84B-7840-178124B9507D}"/>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Mark 10:23-24</a:t>
            </a:r>
          </a:p>
        </p:txBody>
      </p:sp>
      <p:sp>
        <p:nvSpPr>
          <p:cNvPr id="10243" name="Rectangle 2">
            <a:extLst>
              <a:ext uri="{FF2B5EF4-FFF2-40B4-BE49-F238E27FC236}">
                <a16:creationId xmlns:a16="http://schemas.microsoft.com/office/drawing/2014/main" id="{A2231E2B-4905-91CD-2014-27BE54088439}"/>
              </a:ext>
            </a:extLst>
          </p:cNvPr>
          <p:cNvSpPr>
            <a:spLocks noGrp="1" noChangeArrowheads="1"/>
          </p:cNvSpPr>
          <p:nvPr>
            <p:ph idx="1"/>
          </p:nvPr>
        </p:nvSpPr>
        <p:spPr bwMode="auto">
          <a:xfrm>
            <a:off x="1157287" y="1768475"/>
            <a:ext cx="11734800" cy="5272088"/>
          </a:xfrm>
        </p:spPr>
        <p:txBody>
          <a:bodyPr wrap="square" lIns="0" tIns="35280" rIns="0" bIns="0" numCol="1" anchor="t" anchorCtr="0" compatLnSpc="1">
            <a:prstTxWarp prst="textNoShape">
              <a:avLst/>
            </a:prstTxWarp>
            <a:normAutofit/>
          </a:bodyPr>
          <a:lstStyle/>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23 Then Jesus looked around and said to His disciples, "How hard it is for those who have riches to enter the kingdom of God!" 24 And the disciples were astonished at His words. But Jesus answered again and said to them, "Children, how hard it is for those who trust in riches to enter the kingdom of God!</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a:extLst>
              <a:ext uri="{FF2B5EF4-FFF2-40B4-BE49-F238E27FC236}">
                <a16:creationId xmlns:a16="http://schemas.microsoft.com/office/drawing/2014/main" id="{43ACDDCE-2DB4-6957-E646-EFA7C254C547}"/>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normAutofit/>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400" dirty="0"/>
              <a:t>One cannot be saved if:</a:t>
            </a:r>
          </a:p>
        </p:txBody>
      </p:sp>
      <p:sp>
        <p:nvSpPr>
          <p:cNvPr id="12291" name="Rectangle 2">
            <a:extLst>
              <a:ext uri="{FF2B5EF4-FFF2-40B4-BE49-F238E27FC236}">
                <a16:creationId xmlns:a16="http://schemas.microsoft.com/office/drawing/2014/main" id="{7CAA07A1-FCBC-1069-D71B-29C260B736A2}"/>
              </a:ext>
            </a:extLst>
          </p:cNvPr>
          <p:cNvSpPr>
            <a:spLocks noGrp="1" noChangeArrowheads="1"/>
          </p:cNvSpPr>
          <p:nvPr>
            <p:ph idx="1"/>
          </p:nvPr>
        </p:nvSpPr>
        <p:spPr bwMode="auto">
          <a:xfrm>
            <a:off x="1004887" y="1768475"/>
            <a:ext cx="11353800" cy="4384675"/>
          </a:xfrm>
        </p:spPr>
        <p:txBody>
          <a:bodyPr wrap="square" lIns="0" tIns="31752" rIns="0" bIns="0" numCol="1" anchor="t" anchorCtr="0" compatLnSpc="1">
            <a:prstTxWarp prst="textNoShape">
              <a:avLst/>
            </a:prstTxWarp>
            <a:normAutofit/>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b="1" u="sng" dirty="0"/>
              <a:t>He makes money his god, “trust in riches”</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This young man could not be saved because - - - </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Riches were more precious to him than eternal life </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400" dirty="0"/>
              <a:t>Wealth was more important to him than the Prince of life.</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37850A28-BA86-5572-211A-43882639653A}"/>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1 Timothy 6:9-10</a:t>
            </a:r>
          </a:p>
        </p:txBody>
      </p:sp>
      <p:sp>
        <p:nvSpPr>
          <p:cNvPr id="14339" name="Rectangle 2">
            <a:extLst>
              <a:ext uri="{FF2B5EF4-FFF2-40B4-BE49-F238E27FC236}">
                <a16:creationId xmlns:a16="http://schemas.microsoft.com/office/drawing/2014/main" id="{9B858605-3A5A-E279-994D-010FAF120FFC}"/>
              </a:ext>
            </a:extLst>
          </p:cNvPr>
          <p:cNvSpPr>
            <a:spLocks noGrp="1" noChangeArrowheads="1"/>
          </p:cNvSpPr>
          <p:nvPr>
            <p:ph idx="1"/>
          </p:nvPr>
        </p:nvSpPr>
        <p:spPr bwMode="auto">
          <a:xfrm>
            <a:off x="1081087" y="1768475"/>
            <a:ext cx="11201400" cy="5180013"/>
          </a:xfrm>
        </p:spPr>
        <p:txBody>
          <a:bodyPr wrap="square" lIns="0" tIns="31752" rIns="0" bIns="0" numCol="1" anchor="t" anchorCtr="0" compatLnSpc="1">
            <a:prstTxWarp prst="textNoShape">
              <a:avLst/>
            </a:prstTxWarp>
            <a:normAutofit/>
          </a:bodyPr>
          <a:lstStyle/>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9 But those who desire to be rich fall into temptation and a snare, and into many foolish and harmful lusts which drown men in destruction and perdition. 10 For the love of money is a root of all kinds of evil, for which some have strayed from the faith in their greediness, and pierced themselves through with many sorrows.</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162B1A6A-6314-FE24-BC28-32486B51D4CF}"/>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dirty="0"/>
              <a:t>One cannot be saved if:</a:t>
            </a:r>
          </a:p>
        </p:txBody>
      </p:sp>
      <p:sp>
        <p:nvSpPr>
          <p:cNvPr id="16387" name="Rectangle 2">
            <a:extLst>
              <a:ext uri="{FF2B5EF4-FFF2-40B4-BE49-F238E27FC236}">
                <a16:creationId xmlns:a16="http://schemas.microsoft.com/office/drawing/2014/main" id="{DE401CA5-F7F3-EA26-DB22-534B3D92C900}"/>
              </a:ext>
            </a:extLst>
          </p:cNvPr>
          <p:cNvSpPr>
            <a:spLocks noGrp="1" noChangeArrowheads="1"/>
          </p:cNvSpPr>
          <p:nvPr>
            <p:ph idx="1"/>
          </p:nvPr>
        </p:nvSpPr>
        <p:spPr bwMode="auto">
          <a:xfrm>
            <a:off x="928687" y="1768475"/>
            <a:ext cx="11506200" cy="4384675"/>
          </a:xfrm>
        </p:spPr>
        <p:txBody>
          <a:bodyPr wrap="square" lIns="0" tIns="31752" rIns="0" bIns="0" numCol="1" anchor="t" anchorCtr="0" compatLnSpc="1">
            <a:prstTxWarp prst="textNoShape">
              <a:avLst/>
            </a:prstTxWarp>
            <a:normAutofit/>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u="sng" dirty="0"/>
              <a:t>He is an immoral person</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dirty="0"/>
              <a:t>Mark 10:19</a:t>
            </a:r>
            <a:r>
              <a:rPr lang="en-US" altLang="en-US" sz="4000" dirty="0"/>
              <a:t> You know the commandments: 'Do not commit adultery,' 'Do not murder,' 'Do not steal,' 'Do not bear false witness,' 'Do not defraud,' 'Honor your father and your mother.'</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a:extLst>
              <a:ext uri="{FF2B5EF4-FFF2-40B4-BE49-F238E27FC236}">
                <a16:creationId xmlns:a16="http://schemas.microsoft.com/office/drawing/2014/main" id="{7A51C817-6324-C994-4E15-C38C2500E12A}"/>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18435" name="Rectangle 2">
            <a:extLst>
              <a:ext uri="{FF2B5EF4-FFF2-40B4-BE49-F238E27FC236}">
                <a16:creationId xmlns:a16="http://schemas.microsoft.com/office/drawing/2014/main" id="{CD5BE15B-F7F3-8321-627B-CC67D6D311C5}"/>
              </a:ext>
            </a:extLst>
          </p:cNvPr>
          <p:cNvSpPr>
            <a:spLocks noGrp="1" noChangeArrowheads="1"/>
          </p:cNvSpPr>
          <p:nvPr>
            <p:ph idx="1"/>
          </p:nvPr>
        </p:nvSpPr>
        <p:spPr bwMode="auto">
          <a:xfrm>
            <a:off x="1233487" y="1768475"/>
            <a:ext cx="11049000" cy="5272088"/>
          </a:xfrm>
        </p:spPr>
        <p:txBody>
          <a:bodyPr wrap="square" lIns="0" tIns="31752" rIns="0" bIns="0" numCol="1" anchor="t" anchorCtr="0" compatLnSpc="1">
            <a:prstTxWarp prst="textNoShape">
              <a:avLst/>
            </a:prstTxWarp>
            <a:noAutofit/>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u="sng" dirty="0"/>
              <a:t>He is an immoral person</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A person might be moral and still be lost like Cornelius was in Acts 10</a:t>
            </a:r>
            <a:br>
              <a:rPr lang="en-US" altLang="en-US" sz="4000" dirty="0"/>
            </a:br>
            <a:endParaRPr lang="en-US" altLang="en-US" sz="4000" dirty="0"/>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dirty="0"/>
              <a:t>BUT</a:t>
            </a:r>
            <a:r>
              <a:rPr lang="en-US" altLang="en-US" sz="4000" dirty="0"/>
              <a:t> one cannot be saved in their immorality</a:t>
            </a:r>
            <a:br>
              <a:rPr lang="en-US" altLang="en-US" sz="4000" dirty="0"/>
            </a:br>
            <a:endParaRPr lang="en-US" altLang="en-US" sz="4000" dirty="0"/>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Study the works of the flesh listed in Galatians 5:19-21</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89466A02-D06B-4A43-A976-89635A58954E}"/>
              </a:ext>
            </a:extLst>
          </p:cNvPr>
          <p:cNvSpPr>
            <a:spLocks noGrp="1" noChangeArrowheads="1"/>
          </p:cNvSpPr>
          <p:nvPr>
            <p:ph type="title"/>
          </p:nvPr>
        </p:nvSpPr>
        <p:spPr>
          <a:xfrm>
            <a:off x="2182813" y="301625"/>
            <a:ext cx="9070975" cy="1262063"/>
          </a:xfrm>
        </p:spPr>
        <p:txBody>
          <a:bodyPr wrap="square" lIns="0" tIns="38808" rIns="0" bIns="0" numCol="1" anchorCtr="0" compatLnSpc="1">
            <a:prstTxWarp prst="textNoShape">
              <a:avLst/>
            </a:prstTxWarp>
          </a:bodyPr>
          <a:lstStyle/>
          <a:p>
            <a:pPr defTabSz="1007943" fontAlgn="auto">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defRPr/>
            </a:pPr>
            <a:r>
              <a:rPr lang="en-US" altLang="en-US" sz="4850"/>
              <a:t>One cannot be saved if:</a:t>
            </a:r>
          </a:p>
        </p:txBody>
      </p:sp>
      <p:sp>
        <p:nvSpPr>
          <p:cNvPr id="20483" name="Rectangle 2">
            <a:extLst>
              <a:ext uri="{FF2B5EF4-FFF2-40B4-BE49-F238E27FC236}">
                <a16:creationId xmlns:a16="http://schemas.microsoft.com/office/drawing/2014/main" id="{0A9A67EB-DFEE-C18D-EB99-E26D80C5F982}"/>
              </a:ext>
            </a:extLst>
          </p:cNvPr>
          <p:cNvSpPr>
            <a:spLocks noGrp="1" noChangeArrowheads="1"/>
          </p:cNvSpPr>
          <p:nvPr>
            <p:ph idx="1"/>
          </p:nvPr>
        </p:nvSpPr>
        <p:spPr bwMode="auto">
          <a:xfrm>
            <a:off x="1081087" y="1768475"/>
            <a:ext cx="11201400" cy="5272088"/>
          </a:xfrm>
        </p:spPr>
        <p:txBody>
          <a:bodyPr wrap="square" lIns="0" tIns="31752" rIns="0" bIns="0" numCol="1" anchor="t" anchorCtr="0" compatLnSpc="1">
            <a:prstTxWarp prst="textNoShape">
              <a:avLst/>
            </a:prstTxWarp>
            <a:normAutofit/>
          </a:bodyPr>
          <a:lstStyle/>
          <a:p>
            <a:pPr marL="431800" indent="-323850" algn="ctr">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u="sng" dirty="0"/>
              <a:t>He is self-righteous</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b="1" dirty="0"/>
              <a:t>Mark 10:26-27</a:t>
            </a:r>
            <a:r>
              <a:rPr lang="en-US" altLang="en-US" sz="4000" dirty="0"/>
              <a:t> 26 And they were greatly astonished, saying among themselves, "Who then can be saved?" 27 But Jesus looked at them and said, "With men it is impossible, but not with God; for with God all things are possible." </a:t>
            </a:r>
          </a:p>
          <a:p>
            <a:pPr marL="431800" indent="-323850">
              <a:buClr>
                <a:srgbClr val="FFFFFF"/>
              </a:buClr>
              <a:buSzPct val="45000"/>
              <a:buFont typeface="Wingdings" panose="05000000000000000000" pitchFamily="2" charset="2"/>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Lst>
            </a:pPr>
            <a:r>
              <a:rPr lang="en-US" altLang="en-US" sz="4000" dirty="0"/>
              <a:t>BEFORE we enter the kingdom, we must be humble</a:t>
            </a:r>
          </a:p>
        </p:txBody>
      </p:sp>
    </p:spTree>
  </p:cSld>
  <p:clrMapOvr>
    <a:masterClrMapping/>
  </p:clrMapOvr>
  <p:transition spd="slow">
    <p:randomBar dir="vert"/>
  </p:transition>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57</TotalTime>
  <Words>992</Words>
  <Application>Microsoft Office PowerPoint</Application>
  <PresentationFormat>Custom</PresentationFormat>
  <Paragraphs>86</Paragraphs>
  <Slides>18</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Calibri</vt:lpstr>
      <vt:lpstr>Arial</vt:lpstr>
      <vt:lpstr>Calibri Light</vt:lpstr>
      <vt:lpstr>Times New Roman</vt:lpstr>
      <vt:lpstr>Segoe UI</vt:lpstr>
      <vt:lpstr>Platinum Beat BTN</vt:lpstr>
      <vt:lpstr>Wingdings</vt:lpstr>
      <vt:lpstr>Symbol</vt:lpstr>
      <vt:lpstr>Office Theme</vt:lpstr>
      <vt:lpstr>Who CANNOT  Be Saved?</vt:lpstr>
      <vt:lpstr>Mark 10:17-22</vt:lpstr>
      <vt:lpstr>Mark 10:17-22</vt:lpstr>
      <vt:lpstr>Mark 10:23-24</vt:lpstr>
      <vt:lpstr>One cannot be saved if:</vt:lpstr>
      <vt:lpstr>1 Timothy 6:9-10</vt:lpstr>
      <vt:lpstr>One cannot be saved if:</vt:lpstr>
      <vt:lpstr>One cannot be saved if:</vt:lpstr>
      <vt:lpstr>One cannot be saved if:</vt:lpstr>
      <vt:lpstr>One cannot be saved if:</vt:lpstr>
      <vt:lpstr>One cannot be saved if:</vt:lpstr>
      <vt:lpstr>One cannot be saved if:</vt:lpstr>
      <vt:lpstr>One cannot be saved if:</vt:lpstr>
      <vt:lpstr>One cannot be saved if:</vt:lpstr>
      <vt:lpstr>One cannot be saved if:</vt:lpstr>
      <vt:lpstr>You CAN be saved if:</vt:lpstr>
      <vt:lpstr>You CAN be saved if:</vt:lpstr>
      <vt:lpstr>You CAN be saved 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CANNOT  Be Saved?</dc:title>
  <dc:subject/>
  <dc:creator>Manly Luscombe</dc:creator>
  <cp:keywords/>
  <dc:description/>
  <cp:lastModifiedBy>Account Update</cp:lastModifiedBy>
  <cp:revision>8</cp:revision>
  <cp:lastPrinted>1601-01-01T00:00:00Z</cp:lastPrinted>
  <dcterms:created xsi:type="dcterms:W3CDTF">2014-10-20T22:27:26Z</dcterms:created>
  <dcterms:modified xsi:type="dcterms:W3CDTF">2023-11-03T20:37:40Z</dcterms:modified>
</cp:coreProperties>
</file>