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61" r:id="rId8"/>
    <p:sldId id="262" r:id="rId9"/>
    <p:sldId id="263" r:id="rId10"/>
    <p:sldId id="264"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408" autoAdjust="0"/>
    <p:restoredTop sz="94660"/>
  </p:normalViewPr>
  <p:slideViewPr>
    <p:cSldViewPr>
      <p:cViewPr varScale="1">
        <p:scale>
          <a:sx n="59" d="100"/>
          <a:sy n="59" d="100"/>
        </p:scale>
        <p:origin x="-73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21D778-B565-4D7E-94D7-64010A445B68}" type="datetimeFigureOut">
              <a:rPr lang="en-US" smtClean="0"/>
              <a:pPr/>
              <a:t>12/6/2010</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12/6/2010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12/6/2010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21D778-B565-4D7E-94D7-64010A445B68}" type="datetimeFigureOut">
              <a:rPr lang="en-US" smtClean="0"/>
              <a:pPr/>
              <a:t>12/6/2010</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21D778-B565-4D7E-94D7-64010A445B68}" type="datetimeFigureOut">
              <a:rPr lang="en-US" smtClean="0"/>
              <a:pPr/>
              <a:t>12/6/2010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21D778-B565-4D7E-94D7-64010A445B68}" type="datetimeFigureOut">
              <a:rPr lang="en-US" smtClean="0"/>
              <a:pPr/>
              <a:t>12/6/2010</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a:t>‹#›</a:t>
            </a:fld>
            <a:endParaRPr kumimoji="0"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21D778-B565-4D7E-94D7-64010A445B68}" type="datetimeFigureOut">
              <a:rPr lang="en-US" smtClean="0"/>
              <a:pPr/>
              <a:t>12/6/2010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a:t>‹#›</a:t>
            </a:fld>
            <a:endParaRPr kumimoji="0" lang="en-US" dirty="0">
              <a:solidFill>
                <a:srgbClr val="FFFFFF"/>
              </a:solidFill>
            </a:endParaRP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pPr/>
              <a:t>12/6/2010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D21D778-B565-4D7E-94D7-64010A445B68}" type="datetimeFigureOut">
              <a:rPr lang="en-US" smtClean="0"/>
              <a:pPr/>
              <a:t>12/6/2010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12/6/2010</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sz="2800" dirty="0" smtClean="0"/>
              <a:t>I CORINTHIANS 6:19-20</a:t>
            </a:r>
            <a:endParaRPr lang="en-US" sz="2800" dirty="0"/>
          </a:p>
        </p:txBody>
      </p:sp>
      <p:sp>
        <p:nvSpPr>
          <p:cNvPr id="3" name="Title 2"/>
          <p:cNvSpPr>
            <a:spLocks noGrp="1"/>
          </p:cNvSpPr>
          <p:nvPr>
            <p:ph type="ctrTitle"/>
          </p:nvPr>
        </p:nvSpPr>
        <p:spPr/>
        <p:txBody>
          <a:bodyPr>
            <a:normAutofit/>
          </a:bodyPr>
          <a:lstStyle/>
          <a:p>
            <a:r>
              <a:rPr lang="en-US" sz="4800" dirty="0" smtClean="0">
                <a:effectLst>
                  <a:outerShdw blurRad="38100" dist="38100" dir="2700000" algn="tl">
                    <a:srgbClr val="000000">
                      <a:alpha val="43137"/>
                    </a:srgbClr>
                  </a:outerShdw>
                </a:effectLst>
              </a:rPr>
              <a:t>WHO AM I?</a:t>
            </a:r>
            <a:endParaRPr lang="en-US" sz="4800" dirty="0">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2 – I am Me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dirty="0" smtClean="0"/>
              <a:t>JUDGMENT WILL BE INDIVIDUAL</a:t>
            </a:r>
          </a:p>
          <a:p>
            <a:r>
              <a:rPr lang="en-US" sz="3200" b="1" dirty="0" smtClean="0"/>
              <a:t>2 Corinthians 5:10 </a:t>
            </a:r>
            <a:r>
              <a:rPr lang="en-US" sz="3200" dirty="0" smtClean="0"/>
              <a:t>For we must all appear before the judgment seat of Christ, that each one may receive the things </a:t>
            </a:r>
            <a:r>
              <a:rPr lang="en-US" sz="3200" i="1" dirty="0" smtClean="0"/>
              <a:t>done</a:t>
            </a:r>
            <a:r>
              <a:rPr lang="en-US" sz="3200" dirty="0" smtClean="0"/>
              <a:t> in the body, according to what he has done, whether good or bad.</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3 – I am Yours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u="sng" dirty="0" smtClean="0"/>
              <a:t>Early Christians shared all they had with each other</a:t>
            </a:r>
          </a:p>
          <a:p>
            <a:r>
              <a:rPr lang="en-US" sz="3200" b="1" dirty="0" smtClean="0"/>
              <a:t>Acts 4:32 </a:t>
            </a:r>
            <a:r>
              <a:rPr lang="en-US" sz="3200" dirty="0" smtClean="0"/>
              <a:t>Now the multitude of those who believed were of one heart and one soul; neither did anyone say that any of the things he possessed was his own, but they had all things in common.</a:t>
            </a:r>
          </a:p>
          <a:p>
            <a:r>
              <a:rPr lang="en-US" sz="3200" b="1" dirty="0" smtClean="0"/>
              <a:t>Romans 12:5 </a:t>
            </a:r>
            <a:r>
              <a:rPr lang="en-US" sz="3200" dirty="0" smtClean="0"/>
              <a:t>so we, </a:t>
            </a:r>
            <a:r>
              <a:rPr lang="en-US" sz="3200" i="1" dirty="0" smtClean="0"/>
              <a:t>being</a:t>
            </a:r>
            <a:r>
              <a:rPr lang="en-US" sz="3200" dirty="0" smtClean="0"/>
              <a:t> many, are one body in Christ, and individually members of one another.</a:t>
            </a: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4 – I am a Servant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dirty="0" smtClean="0"/>
              <a:t>Matthew 20:26-28 </a:t>
            </a:r>
            <a:r>
              <a:rPr lang="en-US" sz="3200" b="1" baseline="30000" dirty="0" smtClean="0"/>
              <a:t>26</a:t>
            </a:r>
            <a:r>
              <a:rPr lang="en-US" sz="3200" dirty="0" smtClean="0"/>
              <a:t> Yet it shall not be so among you; but whoever desires to become great among you, let him be your servant. </a:t>
            </a:r>
            <a:r>
              <a:rPr lang="en-US" sz="3200" b="1" baseline="30000" dirty="0" smtClean="0"/>
              <a:t>27</a:t>
            </a:r>
            <a:r>
              <a:rPr lang="en-US" sz="3200" dirty="0" smtClean="0"/>
              <a:t> And whoever desires to be first among you, let him be your slave-- </a:t>
            </a:r>
            <a:r>
              <a:rPr lang="en-US" sz="3200" b="1" baseline="30000" dirty="0" smtClean="0"/>
              <a:t>28</a:t>
            </a:r>
            <a:r>
              <a:rPr lang="en-US" sz="3200" dirty="0" smtClean="0"/>
              <a:t> just as the Son of Man did not come to be served, but to serve, and to give His life a ransom for many.”</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4 – I am a Servant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81000" y="1371600"/>
            <a:ext cx="8503920" cy="4803648"/>
          </a:xfrm>
        </p:spPr>
        <p:txBody>
          <a:bodyPr>
            <a:noAutofit/>
          </a:bodyPr>
          <a:lstStyle/>
          <a:p>
            <a:r>
              <a:rPr lang="en-US" sz="3200" b="1" dirty="0" smtClean="0"/>
              <a:t>2 Timothy 4:5 </a:t>
            </a:r>
            <a:r>
              <a:rPr lang="en-US" sz="3200" dirty="0" smtClean="0"/>
              <a:t>But you be watchful in all things, endure afflictions, do the work of an evangelist, fulfill your ministry.</a:t>
            </a:r>
          </a:p>
          <a:p>
            <a:r>
              <a:rPr lang="en-US" sz="3200" dirty="0" smtClean="0"/>
              <a:t>Minister, deacon, servant, serve, slave, ministry – All are from the same root word!</a:t>
            </a:r>
          </a:p>
          <a:p>
            <a:r>
              <a:rPr lang="en-US" sz="3200" dirty="0" smtClean="0"/>
              <a:t>While “deacon” is an office in the church, the word also has a broad application for ALL of us.</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4 – I am a Servant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1752" y="1295400"/>
            <a:ext cx="8503920" cy="4803648"/>
          </a:xfrm>
        </p:spPr>
        <p:txBody>
          <a:bodyPr>
            <a:noAutofit/>
          </a:bodyPr>
          <a:lstStyle/>
          <a:p>
            <a:r>
              <a:rPr lang="en-US" sz="3200" b="1" dirty="0" smtClean="0"/>
              <a:t>Romans 16:1-2 </a:t>
            </a:r>
            <a:r>
              <a:rPr lang="en-US" sz="3200" b="1" baseline="30000" dirty="0" smtClean="0"/>
              <a:t>1</a:t>
            </a:r>
            <a:r>
              <a:rPr lang="en-US" sz="3200" dirty="0" smtClean="0"/>
              <a:t> I commend to you Phoebe our sister, who is a servant of the church in </a:t>
            </a:r>
            <a:r>
              <a:rPr lang="en-US" sz="3200" dirty="0" err="1" smtClean="0"/>
              <a:t>Cenchrea</a:t>
            </a:r>
            <a:r>
              <a:rPr lang="en-US" sz="3200" dirty="0" smtClean="0"/>
              <a:t>, </a:t>
            </a:r>
            <a:r>
              <a:rPr lang="en-US" sz="3200" b="1" baseline="30000" dirty="0" smtClean="0"/>
              <a:t>2</a:t>
            </a:r>
            <a:r>
              <a:rPr lang="en-US" sz="3200" dirty="0" smtClean="0"/>
              <a:t> that you may receive her in the Lord in a manner worthy of the saints, and assist her in whatever business she has need of you; for indeed she has been a helper of many and of myself also.</a:t>
            </a: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5 – I am Important to God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1752" y="1676400"/>
            <a:ext cx="8503920" cy="4422648"/>
          </a:xfrm>
        </p:spPr>
        <p:txBody>
          <a:bodyPr>
            <a:noAutofit/>
          </a:bodyPr>
          <a:lstStyle/>
          <a:p>
            <a:r>
              <a:rPr lang="en-US" sz="3200" b="1" dirty="0" smtClean="0"/>
              <a:t>John 3:16-17 </a:t>
            </a:r>
            <a:r>
              <a:rPr lang="en-US" sz="3200" b="1" baseline="30000" dirty="0" smtClean="0"/>
              <a:t>16</a:t>
            </a:r>
            <a:r>
              <a:rPr lang="en-US" sz="3200" dirty="0" smtClean="0"/>
              <a:t> For God so loved the world that He gave His only begotten Son, that whoever believes in Him should not perish but have everlasting life. </a:t>
            </a:r>
            <a:r>
              <a:rPr lang="en-US" sz="3200" b="1" baseline="30000" dirty="0" smtClean="0"/>
              <a:t>17</a:t>
            </a:r>
            <a:r>
              <a:rPr lang="en-US" sz="3200" dirty="0" smtClean="0"/>
              <a:t> For God did not send His Son into the world to condemn the world, but that the world through Him might be saved.</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5 – I am Important to God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1752" y="1676400"/>
            <a:ext cx="8503920" cy="4422648"/>
          </a:xfrm>
        </p:spPr>
        <p:txBody>
          <a:bodyPr>
            <a:noAutofit/>
          </a:bodyPr>
          <a:lstStyle/>
          <a:p>
            <a:r>
              <a:rPr lang="en-US" sz="3200" b="1" dirty="0" smtClean="0"/>
              <a:t>2 Peter 3:9 </a:t>
            </a:r>
            <a:r>
              <a:rPr lang="en-US" sz="3200" dirty="0" smtClean="0"/>
              <a:t>The Lord is not slack concerning </a:t>
            </a:r>
            <a:r>
              <a:rPr lang="en-US" sz="3200" i="1" dirty="0" smtClean="0"/>
              <a:t>His</a:t>
            </a:r>
            <a:r>
              <a:rPr lang="en-US" sz="3200" dirty="0" smtClean="0"/>
              <a:t> promise, as some count slackness, but is longsuffering toward us, not willing that any should perish but that all should come to repentance.</a:t>
            </a:r>
          </a:p>
          <a:p>
            <a:r>
              <a:rPr lang="en-US" sz="3200" b="1" dirty="0" smtClean="0"/>
              <a:t>Matthew 10:30 </a:t>
            </a:r>
            <a:r>
              <a:rPr lang="en-US" sz="3200" dirty="0" smtClean="0"/>
              <a:t>But the very hairs of your head are all numbered.</a:t>
            </a: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5 – I am Important to God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1752" y="1676400"/>
            <a:ext cx="8503920" cy="4422648"/>
          </a:xfrm>
        </p:spPr>
        <p:txBody>
          <a:bodyPr>
            <a:noAutofit/>
          </a:bodyPr>
          <a:lstStyle/>
          <a:p>
            <a:r>
              <a:rPr lang="en-US" sz="3200" b="1" dirty="0" smtClean="0"/>
              <a:t>Romans 5:6-8 </a:t>
            </a:r>
            <a:r>
              <a:rPr lang="en-US" sz="3200" b="1" baseline="30000" dirty="0" smtClean="0"/>
              <a:t>6</a:t>
            </a:r>
            <a:r>
              <a:rPr lang="en-US" sz="3200" dirty="0" smtClean="0"/>
              <a:t> For when we were still without strength, in due time Christ died for the ungodly. </a:t>
            </a:r>
            <a:r>
              <a:rPr lang="en-US" sz="3200" b="1" baseline="30000" dirty="0" smtClean="0"/>
              <a:t>7</a:t>
            </a:r>
            <a:r>
              <a:rPr lang="en-US" sz="3200" dirty="0" smtClean="0"/>
              <a:t> For scarcely for a righteous man will one die; yet perhaps for a good man someone would even dare to die. </a:t>
            </a:r>
            <a:r>
              <a:rPr lang="en-US" sz="3200" b="1" baseline="30000" dirty="0" smtClean="0"/>
              <a:t>8</a:t>
            </a:r>
            <a:r>
              <a:rPr lang="en-US" sz="3200" dirty="0" smtClean="0"/>
              <a:t> But God demonstrates His own love toward us, in that while we were still sinners, Christ died for us. </a:t>
            </a:r>
            <a:endParaRPr lang="en-US" sz="3200"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CORINTHIANS 6:19-20</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4000" b="1" baseline="30000" dirty="0" smtClean="0"/>
              <a:t>19</a:t>
            </a:r>
            <a:r>
              <a:rPr lang="en-US" sz="4000" dirty="0" smtClean="0"/>
              <a:t> Or do you not know that your body is the temple of the Holy Spirit </a:t>
            </a:r>
            <a:r>
              <a:rPr lang="en-US" sz="4000" i="1" dirty="0" smtClean="0"/>
              <a:t>who is</a:t>
            </a:r>
            <a:r>
              <a:rPr lang="en-US" sz="4000" dirty="0" smtClean="0"/>
              <a:t> in you, whom you have from God, and you are not your own? </a:t>
            </a:r>
            <a:r>
              <a:rPr lang="en-US" sz="4000" b="1" baseline="30000" dirty="0" smtClean="0"/>
              <a:t>20</a:t>
            </a:r>
            <a:r>
              <a:rPr lang="en-US" sz="4000" dirty="0" smtClean="0"/>
              <a:t> For you were bought at a price; therefore glorify God in your body and in your spirit, which are God's.</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Introduction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sz="3200" dirty="0" smtClean="0"/>
              <a:t>We often identify ourselves by our occupation – doctor, lawyer, teacher, farmer, preacher, engineer, carpenter, etc.</a:t>
            </a:r>
          </a:p>
          <a:p>
            <a:r>
              <a:rPr lang="en-US" sz="3200" dirty="0" smtClean="0"/>
              <a:t>The Bible helps us understand:</a:t>
            </a:r>
          </a:p>
          <a:p>
            <a:pPr lvl="1"/>
            <a:r>
              <a:rPr lang="en-US" sz="3200" dirty="0" smtClean="0">
                <a:solidFill>
                  <a:schemeClr val="tx1"/>
                </a:solidFill>
              </a:rPr>
              <a:t>Who we are</a:t>
            </a:r>
          </a:p>
          <a:p>
            <a:pPr lvl="1"/>
            <a:r>
              <a:rPr lang="en-US" sz="3200" dirty="0" smtClean="0">
                <a:solidFill>
                  <a:schemeClr val="tx1"/>
                </a:solidFill>
              </a:rPr>
              <a:t>Where we came from</a:t>
            </a:r>
          </a:p>
          <a:p>
            <a:pPr lvl="1"/>
            <a:r>
              <a:rPr lang="en-US" sz="3200" dirty="0" smtClean="0">
                <a:solidFill>
                  <a:schemeClr val="tx1"/>
                </a:solidFill>
              </a:rPr>
              <a:t>Our purpose in life</a:t>
            </a:r>
          </a:p>
          <a:p>
            <a:r>
              <a:rPr lang="en-US" sz="3700" dirty="0" smtClean="0"/>
              <a:t>Our text helps us understand</a:t>
            </a:r>
            <a:endParaRPr lang="en-US" sz="3700" dirty="0" smtClean="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 – I am God’s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u="sng" dirty="0" smtClean="0"/>
              <a:t>God created me </a:t>
            </a:r>
            <a:r>
              <a:rPr lang="en-US" sz="3200" dirty="0" smtClean="0"/>
              <a:t>– </a:t>
            </a:r>
            <a:r>
              <a:rPr lang="en-US" sz="3200" b="1" dirty="0" smtClean="0"/>
              <a:t>Genesis 1:26-27 </a:t>
            </a:r>
            <a:r>
              <a:rPr lang="en-US" sz="3200" b="1" baseline="30000" dirty="0" smtClean="0"/>
              <a:t>26</a:t>
            </a:r>
            <a:r>
              <a:rPr lang="en-US" sz="3200" dirty="0" smtClean="0"/>
              <a:t> Then God said, "Let Us make man in Our image, according to Our likeness; let them have dominion over the fish of the sea, over the birds of the air, and over the cattle, over all the earth and over every creeping thing that creeps on the earth." </a:t>
            </a:r>
            <a:r>
              <a:rPr lang="en-US" sz="3200" b="1" baseline="30000" dirty="0" smtClean="0"/>
              <a:t>27</a:t>
            </a:r>
            <a:r>
              <a:rPr lang="en-US" sz="3200" dirty="0" smtClean="0"/>
              <a:t> So God created man in His </a:t>
            </a:r>
            <a:r>
              <a:rPr lang="en-US" sz="3200" i="1" dirty="0" smtClean="0"/>
              <a:t>own</a:t>
            </a:r>
            <a:r>
              <a:rPr lang="en-US" sz="3200" dirty="0" smtClean="0"/>
              <a:t> image; in the image of God He created him; male and female He created them.</a:t>
            </a: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 – I am God’s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u="sng" dirty="0" smtClean="0"/>
              <a:t>God created me </a:t>
            </a:r>
            <a:br>
              <a:rPr lang="en-US" sz="3200" b="1" u="sng" dirty="0" smtClean="0"/>
            </a:br>
            <a:endParaRPr lang="en-US" sz="3200" b="1" u="sng" dirty="0" smtClean="0"/>
          </a:p>
          <a:p>
            <a:r>
              <a:rPr lang="en-US" sz="3200" b="1" u="sng" dirty="0" smtClean="0"/>
              <a:t>God OWNS me</a:t>
            </a:r>
            <a:br>
              <a:rPr lang="en-US" sz="3200" b="1" u="sng" dirty="0" smtClean="0"/>
            </a:br>
            <a:endParaRPr lang="en-US" sz="3200" b="1" u="sng" dirty="0" smtClean="0"/>
          </a:p>
          <a:p>
            <a:r>
              <a:rPr lang="en-US" sz="3200" b="1" u="sng" dirty="0" smtClean="0"/>
              <a:t>I am part of His family</a:t>
            </a:r>
            <a:endParaRPr lang="en-US" sz="3200" dirty="0" smtClean="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 – I am God’s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baseline="30000" dirty="0" smtClean="0"/>
              <a:t>19</a:t>
            </a:r>
            <a:r>
              <a:rPr lang="en-US" sz="3200" dirty="0" smtClean="0"/>
              <a:t> Or do you not know that your body is the temple of the Holy Spirit </a:t>
            </a:r>
            <a:r>
              <a:rPr lang="en-US" sz="3200" i="1" dirty="0" smtClean="0"/>
              <a:t>who is</a:t>
            </a:r>
            <a:r>
              <a:rPr lang="en-US" sz="3200" dirty="0" smtClean="0"/>
              <a:t> in you, whom you have from God, and you are not your own? </a:t>
            </a:r>
            <a:r>
              <a:rPr lang="en-US" sz="3200" b="1" baseline="30000" dirty="0" smtClean="0"/>
              <a:t>20</a:t>
            </a:r>
            <a:r>
              <a:rPr lang="en-US" sz="3200" dirty="0" smtClean="0"/>
              <a:t> For you were bought at a price; therefore glorify God in your body and in your spirit, which are God's.</a:t>
            </a:r>
          </a:p>
          <a:p>
            <a:r>
              <a:rPr lang="en-US" sz="3200" b="1" dirty="0" smtClean="0"/>
              <a:t>1 Corinthians 6:19-20</a:t>
            </a:r>
            <a:endParaRPr lang="en-US" sz="3200" b="1" dirty="0" smtClean="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2 – I am Me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dirty="0" smtClean="0"/>
              <a:t>I HAVE UNIQUE DNA</a:t>
            </a:r>
          </a:p>
          <a:p>
            <a:r>
              <a:rPr lang="en-US" sz="3200" b="1" dirty="0" smtClean="0"/>
              <a:t>Matthew 10:29-31 </a:t>
            </a:r>
            <a:r>
              <a:rPr lang="en-US" sz="3200" b="1" baseline="30000" dirty="0" smtClean="0"/>
              <a:t>29</a:t>
            </a:r>
            <a:r>
              <a:rPr lang="en-US" sz="3200" dirty="0" smtClean="0"/>
              <a:t> Are not two sparrows sold for a copper coin? And not one of them falls to the ground apart from your Father's will. </a:t>
            </a:r>
            <a:r>
              <a:rPr lang="en-US" sz="3200" b="1" baseline="30000" dirty="0" smtClean="0"/>
              <a:t>30</a:t>
            </a:r>
            <a:r>
              <a:rPr lang="en-US" sz="3200" dirty="0" smtClean="0"/>
              <a:t> But the very hairs of your head are all numbered. </a:t>
            </a:r>
            <a:r>
              <a:rPr lang="en-US" sz="3200" b="1" baseline="30000" dirty="0" smtClean="0"/>
              <a:t>31</a:t>
            </a:r>
            <a:r>
              <a:rPr lang="en-US" sz="3200" dirty="0" smtClean="0"/>
              <a:t> Do not fear therefore; you are of more value than many sparrows. </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2 – I am Me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dirty="0" smtClean="0"/>
              <a:t>EVERY PERSON HAS AN INDIVIDUAL STORY TO TELL</a:t>
            </a:r>
          </a:p>
          <a:p>
            <a:r>
              <a:rPr lang="en-US" sz="3200" b="1" dirty="0" smtClean="0"/>
              <a:t>Hebrews 11:4 </a:t>
            </a:r>
            <a:r>
              <a:rPr lang="en-US" sz="3200" dirty="0" smtClean="0"/>
              <a:t>By faith Abel offered to God a more excellent sacrifice than Cain, through which he obtained witness that he was righteous, God testifying of his gifts; and through it </a:t>
            </a:r>
            <a:r>
              <a:rPr lang="en-US" sz="3200" u="sng" dirty="0" smtClean="0"/>
              <a:t>he being dead still speaks</a:t>
            </a:r>
            <a:r>
              <a:rPr lang="en-US" sz="3200" dirty="0" smtClean="0"/>
              <a:t>.</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2 – I am Me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Autofit/>
          </a:bodyPr>
          <a:lstStyle/>
          <a:p>
            <a:r>
              <a:rPr lang="en-US" sz="3200" b="1" dirty="0" smtClean="0"/>
              <a:t>EVERYONNE MUST BEAR THEIR OWN BURDENS (RESPONSIBILITIES)</a:t>
            </a:r>
          </a:p>
          <a:p>
            <a:r>
              <a:rPr lang="en-US" sz="3200" b="1" dirty="0" smtClean="0"/>
              <a:t>Galatians 6:5 </a:t>
            </a:r>
            <a:r>
              <a:rPr lang="en-US" sz="3200" dirty="0" smtClean="0"/>
              <a:t>For each one shall bear his own load.</a:t>
            </a:r>
          </a:p>
          <a:p>
            <a:r>
              <a:rPr lang="en-US" sz="3200" dirty="0" smtClean="0"/>
              <a:t>My obedience to God is up to me.</a:t>
            </a: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TotalTime>
  <Words>475</Words>
  <Application>Microsoft Office PowerPoint</Application>
  <PresentationFormat>On-screen Show (4:3)</PresentationFormat>
  <Paragraphs>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WHO AM I?</vt:lpstr>
      <vt:lpstr>1 CORINTHIANS 6:19-20</vt:lpstr>
      <vt:lpstr>Introduction</vt:lpstr>
      <vt:lpstr>1 – I am God’s</vt:lpstr>
      <vt:lpstr>1 – I am God’s</vt:lpstr>
      <vt:lpstr>1 – I am God’s</vt:lpstr>
      <vt:lpstr>2 – I am Me</vt:lpstr>
      <vt:lpstr>2 – I am Me</vt:lpstr>
      <vt:lpstr>2 – I am Me</vt:lpstr>
      <vt:lpstr>2 – I am Me</vt:lpstr>
      <vt:lpstr>3 – I am Yours</vt:lpstr>
      <vt:lpstr>4 – I am a Servant</vt:lpstr>
      <vt:lpstr>4 – I am a Servant</vt:lpstr>
      <vt:lpstr>4 – I am a Servant</vt:lpstr>
      <vt:lpstr>5 – I am Important to God</vt:lpstr>
      <vt:lpstr>5 – I am Important to God</vt:lpstr>
      <vt:lpstr>5 – I am Important to God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AM I?</dc:title>
  <dc:creator>Manly Luscombe</dc:creator>
  <cp:lastModifiedBy>Manly Luscombe</cp:lastModifiedBy>
  <cp:revision>9</cp:revision>
  <dcterms:created xsi:type="dcterms:W3CDTF">2010-12-06T14:41:53Z</dcterms:created>
  <dcterms:modified xsi:type="dcterms:W3CDTF">2010-12-06T23:23:41Z</dcterms:modified>
</cp:coreProperties>
</file>