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54" r:id="rId4"/>
  </p:sldMasterIdLst>
  <p:notesMasterIdLst>
    <p:notesMasterId r:id="rId19"/>
  </p:notesMasterIdLst>
  <p:handoutMasterIdLst>
    <p:handoutMasterId r:id="rId20"/>
  </p:handoutMasterIdLst>
  <p:sldIdLst>
    <p:sldId id="261" r:id="rId5"/>
    <p:sldId id="27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3" r:id="rId15"/>
    <p:sldId id="322" r:id="rId16"/>
    <p:sldId id="324" r:id="rId17"/>
    <p:sldId id="32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87175F"/>
    <a:srgbClr val="EEC621"/>
    <a:srgbClr val="E58C09"/>
    <a:srgbClr val="43467B"/>
    <a:srgbClr val="AEA422"/>
    <a:srgbClr val="F69E1D"/>
    <a:srgbClr val="E19E6B"/>
    <a:srgbClr val="75503A"/>
    <a:srgbClr val="DDB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034" autoAdjust="0"/>
  </p:normalViewPr>
  <p:slideViewPr>
    <p:cSldViewPr>
      <p:cViewPr varScale="1">
        <p:scale>
          <a:sx n="72" d="100"/>
          <a:sy n="72" d="100"/>
        </p:scale>
        <p:origin x="660" y="78"/>
      </p:cViewPr>
      <p:guideLst/>
    </p:cSldViewPr>
  </p:slideViewPr>
  <p:outlineViewPr>
    <p:cViewPr>
      <p:scale>
        <a:sx n="33" d="100"/>
        <a:sy n="33" d="100"/>
      </p:scale>
      <p:origin x="0" y="-20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C11CF4E3-2CD0-4CE2-B188-F072F8546A8B}"/>
    <pc:docChg chg="undo custSel addSld delSld modSld sldOrd modMainMaster">
      <pc:chgData name="Manly Luscombe" userId="d66a401e1e7a39bf" providerId="LiveId" clId="{C11CF4E3-2CD0-4CE2-B188-F072F8546A8B}" dt="2021-02-28T01:59:59.255" v="2078" actId="680"/>
      <pc:docMkLst>
        <pc:docMk/>
      </pc:docMkLst>
      <pc:sldChg chg="addSp modSp mod modTransition">
        <pc:chgData name="Manly Luscombe" userId="d66a401e1e7a39bf" providerId="LiveId" clId="{C11CF4E3-2CD0-4CE2-B188-F072F8546A8B}" dt="2021-02-28T01:54:19.534" v="2050"/>
        <pc:sldMkLst>
          <pc:docMk/>
          <pc:sldMk cId="3135228966" sldId="261"/>
        </pc:sldMkLst>
        <pc:spChg chg="mod">
          <ac:chgData name="Manly Luscombe" userId="d66a401e1e7a39bf" providerId="LiveId" clId="{C11CF4E3-2CD0-4CE2-B188-F072F8546A8B}" dt="2021-02-28T00:38:55.219" v="15" actId="14100"/>
          <ac:spMkLst>
            <pc:docMk/>
            <pc:sldMk cId="3135228966" sldId="261"/>
            <ac:spMk id="6" creationId="{3933031D-018B-489E-B613-2113C1CD2360}"/>
          </ac:spMkLst>
        </pc:spChg>
        <pc:spChg chg="mod">
          <ac:chgData name="Manly Luscombe" userId="d66a401e1e7a39bf" providerId="LiveId" clId="{C11CF4E3-2CD0-4CE2-B188-F072F8546A8B}" dt="2021-02-28T00:38:36.422" v="12" actId="1076"/>
          <ac:spMkLst>
            <pc:docMk/>
            <pc:sldMk cId="3135228966" sldId="261"/>
            <ac:spMk id="7" creationId="{606F8B2E-A7F5-4413-BEED-BFF7C3D9FF78}"/>
          </ac:spMkLst>
        </pc:spChg>
        <pc:picChg chg="add mod">
          <ac:chgData name="Manly Luscombe" userId="d66a401e1e7a39bf" providerId="LiveId" clId="{C11CF4E3-2CD0-4CE2-B188-F072F8546A8B}" dt="2021-02-28T00:39:42.090" v="23" actId="1076"/>
          <ac:picMkLst>
            <pc:docMk/>
            <pc:sldMk cId="3135228966" sldId="261"/>
            <ac:picMk id="3" creationId="{B3C980B5-AA28-4E48-B3E6-11ABF00AC8F4}"/>
          </ac:picMkLst>
        </pc:picChg>
      </pc:sldChg>
      <pc:sldChg chg="addSp delSp modSp mod modTransition">
        <pc:chgData name="Manly Luscombe" userId="d66a401e1e7a39bf" providerId="LiveId" clId="{C11CF4E3-2CD0-4CE2-B188-F072F8546A8B}" dt="2021-02-28T01:54:19.534" v="2050"/>
        <pc:sldMkLst>
          <pc:docMk/>
          <pc:sldMk cId="1074725472" sldId="273"/>
        </pc:sldMkLst>
        <pc:spChg chg="mod">
          <ac:chgData name="Manly Luscombe" userId="d66a401e1e7a39bf" providerId="LiveId" clId="{C11CF4E3-2CD0-4CE2-B188-F072F8546A8B}" dt="2021-02-28T01:12:51.801" v="1293" actId="20577"/>
          <ac:spMkLst>
            <pc:docMk/>
            <pc:sldMk cId="1074725472" sldId="273"/>
            <ac:spMk id="2" creationId="{E4C965B6-7E38-4D37-8DC4-198F7E2181D5}"/>
          </ac:spMkLst>
        </pc:spChg>
        <pc:spChg chg="mod">
          <ac:chgData name="Manly Luscombe" userId="d66a401e1e7a39bf" providerId="LiveId" clId="{C11CF4E3-2CD0-4CE2-B188-F072F8546A8B}" dt="2021-02-28T00:40:20.552" v="38" actId="20577"/>
          <ac:spMkLst>
            <pc:docMk/>
            <pc:sldMk cId="1074725472" sldId="273"/>
            <ac:spMk id="12" creationId="{94C582A2-A406-4C9B-A3DA-BA4EECAB37AC}"/>
          </ac:spMkLst>
        </pc:spChg>
        <pc:spChg chg="mod">
          <ac:chgData name="Manly Luscombe" userId="d66a401e1e7a39bf" providerId="LiveId" clId="{C11CF4E3-2CD0-4CE2-B188-F072F8546A8B}" dt="2021-02-28T01:04:59.163" v="1004" actId="255"/>
          <ac:spMkLst>
            <pc:docMk/>
            <pc:sldMk cId="1074725472" sldId="273"/>
            <ac:spMk id="13" creationId="{556610ED-3E2D-4E6A-ABD0-150F203E6B46}"/>
          </ac:spMkLst>
        </pc:spChg>
        <pc:picChg chg="add del mod">
          <ac:chgData name="Manly Luscombe" userId="d66a401e1e7a39bf" providerId="LiveId" clId="{C11CF4E3-2CD0-4CE2-B188-F072F8546A8B}" dt="2021-02-28T01:01:18.452" v="989" actId="478"/>
          <ac:picMkLst>
            <pc:docMk/>
            <pc:sldMk cId="1074725472" sldId="273"/>
            <ac:picMk id="8" creationId="{B4D2E297-B25A-4064-924C-834692FC075E}"/>
          </ac:picMkLst>
        </pc:picChg>
        <pc:picChg chg="add mod">
          <ac:chgData name="Manly Luscombe" userId="d66a401e1e7a39bf" providerId="LiveId" clId="{C11CF4E3-2CD0-4CE2-B188-F072F8546A8B}" dt="2021-02-28T01:00:47.202" v="986" actId="571"/>
          <ac:picMkLst>
            <pc:docMk/>
            <pc:sldMk cId="1074725472" sldId="273"/>
            <ac:picMk id="9" creationId="{3EB924CC-E9B4-4EA4-84C9-A52B8C3BA22D}"/>
          </ac:picMkLst>
        </pc:picChg>
        <pc:picChg chg="mod">
          <ac:chgData name="Manly Luscombe" userId="d66a401e1e7a39bf" providerId="LiveId" clId="{C11CF4E3-2CD0-4CE2-B188-F072F8546A8B}" dt="2021-02-28T01:01:13.618" v="987" actId="14826"/>
          <ac:picMkLst>
            <pc:docMk/>
            <pc:sldMk cId="1074725472" sldId="273"/>
            <ac:picMk id="10" creationId="{D2A5B748-37FD-448D-997E-B1D3326587D6}"/>
          </ac:picMkLst>
        </pc:picChg>
      </pc:sldChg>
      <pc:sldChg chg="del">
        <pc:chgData name="Manly Luscombe" userId="d66a401e1e7a39bf" providerId="LiveId" clId="{C11CF4E3-2CD0-4CE2-B188-F072F8546A8B}" dt="2021-02-28T01:01:55.147" v="992" actId="47"/>
        <pc:sldMkLst>
          <pc:docMk/>
          <pc:sldMk cId="2956204929" sldId="280"/>
        </pc:sldMkLst>
      </pc:sldChg>
      <pc:sldChg chg="del">
        <pc:chgData name="Manly Luscombe" userId="d66a401e1e7a39bf" providerId="LiveId" clId="{C11CF4E3-2CD0-4CE2-B188-F072F8546A8B}" dt="2021-02-28T01:02:00.966" v="993" actId="47"/>
        <pc:sldMkLst>
          <pc:docMk/>
          <pc:sldMk cId="3069052256" sldId="286"/>
        </pc:sldMkLst>
      </pc:sldChg>
      <pc:sldChg chg="del">
        <pc:chgData name="Manly Luscombe" userId="d66a401e1e7a39bf" providerId="LiveId" clId="{C11CF4E3-2CD0-4CE2-B188-F072F8546A8B}" dt="2021-02-28T01:02:03.462" v="994" actId="47"/>
        <pc:sldMkLst>
          <pc:docMk/>
          <pc:sldMk cId="2275175635" sldId="300"/>
        </pc:sldMkLst>
      </pc:sldChg>
      <pc:sldChg chg="del">
        <pc:chgData name="Manly Luscombe" userId="d66a401e1e7a39bf" providerId="LiveId" clId="{C11CF4E3-2CD0-4CE2-B188-F072F8546A8B}" dt="2021-02-28T01:02:05.552" v="995" actId="47"/>
        <pc:sldMkLst>
          <pc:docMk/>
          <pc:sldMk cId="2596912842" sldId="302"/>
        </pc:sldMkLst>
      </pc:sldChg>
      <pc:sldChg chg="del">
        <pc:chgData name="Manly Luscombe" userId="d66a401e1e7a39bf" providerId="LiveId" clId="{C11CF4E3-2CD0-4CE2-B188-F072F8546A8B}" dt="2021-02-28T01:02:07.939" v="996" actId="47"/>
        <pc:sldMkLst>
          <pc:docMk/>
          <pc:sldMk cId="3202840524" sldId="306"/>
        </pc:sldMkLst>
      </pc:sldChg>
      <pc:sldChg chg="del">
        <pc:chgData name="Manly Luscombe" userId="d66a401e1e7a39bf" providerId="LiveId" clId="{C11CF4E3-2CD0-4CE2-B188-F072F8546A8B}" dt="2021-02-28T01:02:10.014" v="997" actId="47"/>
        <pc:sldMkLst>
          <pc:docMk/>
          <pc:sldMk cId="1965089747" sldId="308"/>
        </pc:sldMkLst>
      </pc:sldChg>
      <pc:sldChg chg="del">
        <pc:chgData name="Manly Luscombe" userId="d66a401e1e7a39bf" providerId="LiveId" clId="{C11CF4E3-2CD0-4CE2-B188-F072F8546A8B}" dt="2021-02-28T01:02:18.194" v="998" actId="47"/>
        <pc:sldMkLst>
          <pc:docMk/>
          <pc:sldMk cId="2500734759" sldId="313"/>
        </pc:sldMkLst>
      </pc:sldChg>
      <pc:sldChg chg="addSp delSp modSp new mod modTransition">
        <pc:chgData name="Manly Luscombe" userId="d66a401e1e7a39bf" providerId="LiveId" clId="{C11CF4E3-2CD0-4CE2-B188-F072F8546A8B}" dt="2021-02-28T01:54:19.534" v="2050"/>
        <pc:sldMkLst>
          <pc:docMk/>
          <pc:sldMk cId="380763667" sldId="314"/>
        </pc:sldMkLst>
        <pc:spChg chg="mod">
          <ac:chgData name="Manly Luscombe" userId="d66a401e1e7a39bf" providerId="LiveId" clId="{C11CF4E3-2CD0-4CE2-B188-F072F8546A8B}" dt="2021-02-28T00:46:02.403" v="220"/>
          <ac:spMkLst>
            <pc:docMk/>
            <pc:sldMk cId="380763667" sldId="314"/>
            <ac:spMk id="2" creationId="{37BA25A9-7FCB-4F8B-9F1F-C473F1269F13}"/>
          </ac:spMkLst>
        </pc:spChg>
        <pc:spChg chg="mod">
          <ac:chgData name="Manly Luscombe" userId="d66a401e1e7a39bf" providerId="LiveId" clId="{C11CF4E3-2CD0-4CE2-B188-F072F8546A8B}" dt="2021-02-28T01:13:13.271" v="1294" actId="113"/>
          <ac:spMkLst>
            <pc:docMk/>
            <pc:sldMk cId="380763667" sldId="314"/>
            <ac:spMk id="3" creationId="{3672D9C9-4551-4710-B055-80A906AAF0D7}"/>
          </ac:spMkLst>
        </pc:spChg>
        <pc:spChg chg="del">
          <ac:chgData name="Manly Luscombe" userId="d66a401e1e7a39bf" providerId="LiveId" clId="{C11CF4E3-2CD0-4CE2-B188-F072F8546A8B}" dt="2021-02-28T00:59:59.728" v="982"/>
          <ac:spMkLst>
            <pc:docMk/>
            <pc:sldMk cId="380763667" sldId="314"/>
            <ac:spMk id="4" creationId="{1ED61441-8759-49A0-8624-8F82C57CD776}"/>
          </ac:spMkLst>
        </pc:spChg>
        <pc:spChg chg="mod">
          <ac:chgData name="Manly Luscombe" userId="d66a401e1e7a39bf" providerId="LiveId" clId="{C11CF4E3-2CD0-4CE2-B188-F072F8546A8B}" dt="2021-02-28T00:46:17.982" v="246" actId="20577"/>
          <ac:spMkLst>
            <pc:docMk/>
            <pc:sldMk cId="380763667" sldId="314"/>
            <ac:spMk id="5" creationId="{1A42157E-B6BA-4669-8128-9539D4E002EC}"/>
          </ac:spMkLst>
        </pc:spChg>
        <pc:picChg chg="add mod">
          <ac:chgData name="Manly Luscombe" userId="d66a401e1e7a39bf" providerId="LiveId" clId="{C11CF4E3-2CD0-4CE2-B188-F072F8546A8B}" dt="2021-02-28T00:59:59.728" v="982"/>
          <ac:picMkLst>
            <pc:docMk/>
            <pc:sldMk cId="380763667" sldId="314"/>
            <ac:picMk id="7" creationId="{CB3A1D86-58AD-47C9-AE80-D579905455B3}"/>
          </ac:picMkLst>
        </pc:picChg>
      </pc:sldChg>
      <pc:sldChg chg="addSp delSp modSp add mod modTransition">
        <pc:chgData name="Manly Luscombe" userId="d66a401e1e7a39bf" providerId="LiveId" clId="{C11CF4E3-2CD0-4CE2-B188-F072F8546A8B}" dt="2021-02-28T01:55:08.356" v="2072" actId="20577"/>
        <pc:sldMkLst>
          <pc:docMk/>
          <pc:sldMk cId="2588645137" sldId="315"/>
        </pc:sldMkLst>
        <pc:spChg chg="mod">
          <ac:chgData name="Manly Luscombe" userId="d66a401e1e7a39bf" providerId="LiveId" clId="{C11CF4E3-2CD0-4CE2-B188-F072F8546A8B}" dt="2021-02-28T01:55:08.356" v="2072" actId="20577"/>
          <ac:spMkLst>
            <pc:docMk/>
            <pc:sldMk cId="2588645137" sldId="315"/>
            <ac:spMk id="2" creationId="{37BA25A9-7FCB-4F8B-9F1F-C473F1269F13}"/>
          </ac:spMkLst>
        </pc:spChg>
        <pc:spChg chg="mod">
          <ac:chgData name="Manly Luscombe" userId="d66a401e1e7a39bf" providerId="LiveId" clId="{C11CF4E3-2CD0-4CE2-B188-F072F8546A8B}" dt="2021-02-28T01:13:58.512" v="1300" actId="20577"/>
          <ac:spMkLst>
            <pc:docMk/>
            <pc:sldMk cId="2588645137" sldId="315"/>
            <ac:spMk id="3" creationId="{3672D9C9-4551-4710-B055-80A906AAF0D7}"/>
          </ac:spMkLst>
        </pc:spChg>
        <pc:spChg chg="del">
          <ac:chgData name="Manly Luscombe" userId="d66a401e1e7a39bf" providerId="LiveId" clId="{C11CF4E3-2CD0-4CE2-B188-F072F8546A8B}" dt="2021-02-28T01:00:20.768" v="984"/>
          <ac:spMkLst>
            <pc:docMk/>
            <pc:sldMk cId="2588645137" sldId="315"/>
            <ac:spMk id="4" creationId="{1ED61441-8759-49A0-8624-8F82C57CD776}"/>
          </ac:spMkLst>
        </pc:spChg>
        <pc:spChg chg="mod">
          <ac:chgData name="Manly Luscombe" userId="d66a401e1e7a39bf" providerId="LiveId" clId="{C11CF4E3-2CD0-4CE2-B188-F072F8546A8B}" dt="2021-02-28T01:12:24.839" v="1257" actId="20577"/>
          <ac:spMkLst>
            <pc:docMk/>
            <pc:sldMk cId="2588645137" sldId="315"/>
            <ac:spMk id="5" creationId="{1A42157E-B6BA-4669-8128-9539D4E002EC}"/>
          </ac:spMkLst>
        </pc:spChg>
        <pc:picChg chg="add mod">
          <ac:chgData name="Manly Luscombe" userId="d66a401e1e7a39bf" providerId="LiveId" clId="{C11CF4E3-2CD0-4CE2-B188-F072F8546A8B}" dt="2021-02-28T01:00:20.768" v="984"/>
          <ac:picMkLst>
            <pc:docMk/>
            <pc:sldMk cId="2588645137" sldId="315"/>
            <ac:picMk id="7" creationId="{A9102E8C-30CC-4C14-8017-597629655BD5}"/>
          </ac:picMkLst>
        </pc:picChg>
      </pc:sldChg>
      <pc:sldChg chg="addSp delSp modSp new mod modTransition">
        <pc:chgData name="Manly Luscombe" userId="d66a401e1e7a39bf" providerId="LiveId" clId="{C11CF4E3-2CD0-4CE2-B188-F072F8546A8B}" dt="2021-02-28T01:54:19.534" v="2050"/>
        <pc:sldMkLst>
          <pc:docMk/>
          <pc:sldMk cId="4006199297" sldId="316"/>
        </pc:sldMkLst>
        <pc:spChg chg="mod">
          <ac:chgData name="Manly Luscombe" userId="d66a401e1e7a39bf" providerId="LiveId" clId="{C11CF4E3-2CD0-4CE2-B188-F072F8546A8B}" dt="2021-02-28T00:52:53.230" v="690" actId="20577"/>
          <ac:spMkLst>
            <pc:docMk/>
            <pc:sldMk cId="4006199297" sldId="316"/>
            <ac:spMk id="2" creationId="{75AEBE3A-0FFC-4739-BF08-186D5112D01A}"/>
          </ac:spMkLst>
        </pc:spChg>
        <pc:spChg chg="mod">
          <ac:chgData name="Manly Luscombe" userId="d66a401e1e7a39bf" providerId="LiveId" clId="{C11CF4E3-2CD0-4CE2-B188-F072F8546A8B}" dt="2021-02-28T00:57:35.920" v="975" actId="115"/>
          <ac:spMkLst>
            <pc:docMk/>
            <pc:sldMk cId="4006199297" sldId="316"/>
            <ac:spMk id="3" creationId="{C4FA0E41-D1E6-4907-B2DD-B086C0ABAB74}"/>
          </ac:spMkLst>
        </pc:spChg>
        <pc:spChg chg="del">
          <ac:chgData name="Manly Luscombe" userId="d66a401e1e7a39bf" providerId="LiveId" clId="{C11CF4E3-2CD0-4CE2-B188-F072F8546A8B}" dt="2021-02-28T01:03:55.573" v="1001"/>
          <ac:spMkLst>
            <pc:docMk/>
            <pc:sldMk cId="4006199297" sldId="316"/>
            <ac:spMk id="4" creationId="{77E20AEC-E952-4623-AB87-0029A1EA0F32}"/>
          </ac:spMkLst>
        </pc:spChg>
        <pc:spChg chg="mod">
          <ac:chgData name="Manly Luscombe" userId="d66a401e1e7a39bf" providerId="LiveId" clId="{C11CF4E3-2CD0-4CE2-B188-F072F8546A8B}" dt="2021-02-28T01:48:07.453" v="1997" actId="20577"/>
          <ac:spMkLst>
            <pc:docMk/>
            <pc:sldMk cId="4006199297" sldId="316"/>
            <ac:spMk id="5" creationId="{F7FC2325-F458-43A5-99E6-9295A3078EB4}"/>
          </ac:spMkLst>
        </pc:spChg>
        <pc:spChg chg="add mod">
          <ac:chgData name="Manly Luscombe" userId="d66a401e1e7a39bf" providerId="LiveId" clId="{C11CF4E3-2CD0-4CE2-B188-F072F8546A8B}" dt="2021-02-28T01:02:51.466" v="1000" actId="571"/>
          <ac:spMkLst>
            <pc:docMk/>
            <pc:sldMk cId="4006199297" sldId="316"/>
            <ac:spMk id="7" creationId="{1A819585-8868-4D7C-B83E-DE566715EFCA}"/>
          </ac:spMkLst>
        </pc:spChg>
        <pc:picChg chg="add mod">
          <ac:chgData name="Manly Luscombe" userId="d66a401e1e7a39bf" providerId="LiveId" clId="{C11CF4E3-2CD0-4CE2-B188-F072F8546A8B}" dt="2021-02-28T01:03:55.573" v="1001"/>
          <ac:picMkLst>
            <pc:docMk/>
            <pc:sldMk cId="4006199297" sldId="316"/>
            <ac:picMk id="8" creationId="{630ACDE8-75C1-4924-A979-F238D9B5B0A6}"/>
          </ac:picMkLst>
        </pc:picChg>
      </pc:sldChg>
      <pc:sldChg chg="addSp delSp modSp add mod modTransition">
        <pc:chgData name="Manly Luscombe" userId="d66a401e1e7a39bf" providerId="LiveId" clId="{C11CF4E3-2CD0-4CE2-B188-F072F8546A8B}" dt="2021-02-28T01:54:19.534" v="2050"/>
        <pc:sldMkLst>
          <pc:docMk/>
          <pc:sldMk cId="2364585393" sldId="317"/>
        </pc:sldMkLst>
        <pc:spChg chg="mod">
          <ac:chgData name="Manly Luscombe" userId="d66a401e1e7a39bf" providerId="LiveId" clId="{C11CF4E3-2CD0-4CE2-B188-F072F8546A8B}" dt="2021-02-28T01:14:17.814" v="1303" actId="20577"/>
          <ac:spMkLst>
            <pc:docMk/>
            <pc:sldMk cId="2364585393" sldId="317"/>
            <ac:spMk id="3" creationId="{C4FA0E41-D1E6-4907-B2DD-B086C0ABAB74}"/>
          </ac:spMkLst>
        </pc:spChg>
        <pc:spChg chg="del">
          <ac:chgData name="Manly Luscombe" userId="d66a401e1e7a39bf" providerId="LiveId" clId="{C11CF4E3-2CD0-4CE2-B188-F072F8546A8B}" dt="2021-02-28T01:04:02.154" v="1002"/>
          <ac:spMkLst>
            <pc:docMk/>
            <pc:sldMk cId="2364585393" sldId="317"/>
            <ac:spMk id="4" creationId="{77E20AEC-E952-4623-AB87-0029A1EA0F32}"/>
          </ac:spMkLst>
        </pc:spChg>
        <pc:spChg chg="mod">
          <ac:chgData name="Manly Luscombe" userId="d66a401e1e7a39bf" providerId="LiveId" clId="{C11CF4E3-2CD0-4CE2-B188-F072F8546A8B}" dt="2021-02-28T01:49:43.490" v="2028" actId="20577"/>
          <ac:spMkLst>
            <pc:docMk/>
            <pc:sldMk cId="2364585393" sldId="317"/>
            <ac:spMk id="5" creationId="{F7FC2325-F458-43A5-99E6-9295A3078EB4}"/>
          </ac:spMkLst>
        </pc:spChg>
        <pc:picChg chg="add mod">
          <ac:chgData name="Manly Luscombe" userId="d66a401e1e7a39bf" providerId="LiveId" clId="{C11CF4E3-2CD0-4CE2-B188-F072F8546A8B}" dt="2021-02-28T00:58:03.488" v="979" actId="1076"/>
          <ac:picMkLst>
            <pc:docMk/>
            <pc:sldMk cId="2364585393" sldId="317"/>
            <ac:picMk id="7" creationId="{4A26B553-AF47-4D68-8968-33BDDEBA99C5}"/>
          </ac:picMkLst>
        </pc:picChg>
        <pc:picChg chg="add mod">
          <ac:chgData name="Manly Luscombe" userId="d66a401e1e7a39bf" providerId="LiveId" clId="{C11CF4E3-2CD0-4CE2-B188-F072F8546A8B}" dt="2021-02-28T01:04:02.154" v="1002"/>
          <ac:picMkLst>
            <pc:docMk/>
            <pc:sldMk cId="2364585393" sldId="317"/>
            <ac:picMk id="8" creationId="{82B98074-4715-4FCE-8035-F3B49417ACEF}"/>
          </ac:picMkLst>
        </pc:picChg>
      </pc:sldChg>
      <pc:sldChg chg="addSp delSp modSp new mod ord modTransition">
        <pc:chgData name="Manly Luscombe" userId="d66a401e1e7a39bf" providerId="LiveId" clId="{C11CF4E3-2CD0-4CE2-B188-F072F8546A8B}" dt="2021-02-28T01:54:19.534" v="2050"/>
        <pc:sldMkLst>
          <pc:docMk/>
          <pc:sldMk cId="640869791" sldId="318"/>
        </pc:sldMkLst>
        <pc:spChg chg="mod">
          <ac:chgData name="Manly Luscombe" userId="d66a401e1e7a39bf" providerId="LiveId" clId="{C11CF4E3-2CD0-4CE2-B188-F072F8546A8B}" dt="2021-02-28T01:09:30.027" v="1159" actId="20577"/>
          <ac:spMkLst>
            <pc:docMk/>
            <pc:sldMk cId="640869791" sldId="318"/>
            <ac:spMk id="2" creationId="{98D1E9C4-9D32-4014-BBEA-0ACC26E12A1B}"/>
          </ac:spMkLst>
        </pc:spChg>
        <pc:spChg chg="mod">
          <ac:chgData name="Manly Luscombe" userId="d66a401e1e7a39bf" providerId="LiveId" clId="{C11CF4E3-2CD0-4CE2-B188-F072F8546A8B}" dt="2021-02-28T01:50:22.359" v="2032" actId="20577"/>
          <ac:spMkLst>
            <pc:docMk/>
            <pc:sldMk cId="640869791" sldId="318"/>
            <ac:spMk id="3" creationId="{2AB4D082-2DB6-455C-9142-9CBC664252AF}"/>
          </ac:spMkLst>
        </pc:spChg>
        <pc:spChg chg="del">
          <ac:chgData name="Manly Luscombe" userId="d66a401e1e7a39bf" providerId="LiveId" clId="{C11CF4E3-2CD0-4CE2-B188-F072F8546A8B}" dt="2021-02-28T01:00:11.338" v="983"/>
          <ac:spMkLst>
            <pc:docMk/>
            <pc:sldMk cId="640869791" sldId="318"/>
            <ac:spMk id="4" creationId="{0C4F61E8-FE01-4D29-9392-ACA208DF5440}"/>
          </ac:spMkLst>
        </pc:spChg>
        <pc:spChg chg="mod">
          <ac:chgData name="Manly Luscombe" userId="d66a401e1e7a39bf" providerId="LiveId" clId="{C11CF4E3-2CD0-4CE2-B188-F072F8546A8B}" dt="2021-02-28T01:11:35.934" v="1206" actId="113"/>
          <ac:spMkLst>
            <pc:docMk/>
            <pc:sldMk cId="640869791" sldId="318"/>
            <ac:spMk id="5" creationId="{871E1B5D-F022-47FE-9932-CF4879CA9607}"/>
          </ac:spMkLst>
        </pc:spChg>
        <pc:picChg chg="add mod">
          <ac:chgData name="Manly Luscombe" userId="d66a401e1e7a39bf" providerId="LiveId" clId="{C11CF4E3-2CD0-4CE2-B188-F072F8546A8B}" dt="2021-02-28T01:04:31.282" v="1003" actId="14100"/>
          <ac:picMkLst>
            <pc:docMk/>
            <pc:sldMk cId="640869791" sldId="318"/>
            <ac:picMk id="7" creationId="{8B5BA1A7-C5A6-4CEF-934A-0B075E61434A}"/>
          </ac:picMkLst>
        </pc:picChg>
      </pc:sldChg>
      <pc:sldChg chg="modSp add mod modTransition">
        <pc:chgData name="Manly Luscombe" userId="d66a401e1e7a39bf" providerId="LiveId" clId="{C11CF4E3-2CD0-4CE2-B188-F072F8546A8B}" dt="2021-02-28T01:54:19.534" v="2050"/>
        <pc:sldMkLst>
          <pc:docMk/>
          <pc:sldMk cId="2164487358" sldId="319"/>
        </pc:sldMkLst>
        <pc:spChg chg="mod">
          <ac:chgData name="Manly Luscombe" userId="d66a401e1e7a39bf" providerId="LiveId" clId="{C11CF4E3-2CD0-4CE2-B188-F072F8546A8B}" dt="2021-02-28T01:51:09.791" v="2037" actId="20577"/>
          <ac:spMkLst>
            <pc:docMk/>
            <pc:sldMk cId="2164487358" sldId="319"/>
            <ac:spMk id="3" creationId="{2AB4D082-2DB6-455C-9142-9CBC664252AF}"/>
          </ac:spMkLst>
        </pc:spChg>
      </pc:sldChg>
      <pc:sldChg chg="modSp add mod modTransition">
        <pc:chgData name="Manly Luscombe" userId="d66a401e1e7a39bf" providerId="LiveId" clId="{C11CF4E3-2CD0-4CE2-B188-F072F8546A8B}" dt="2021-02-28T01:54:19.534" v="2050"/>
        <pc:sldMkLst>
          <pc:docMk/>
          <pc:sldMk cId="2912817626" sldId="320"/>
        </pc:sldMkLst>
        <pc:spChg chg="mod">
          <ac:chgData name="Manly Luscombe" userId="d66a401e1e7a39bf" providerId="LiveId" clId="{C11CF4E3-2CD0-4CE2-B188-F072F8546A8B}" dt="2021-02-28T01:51:24.464" v="2042" actId="20577"/>
          <ac:spMkLst>
            <pc:docMk/>
            <pc:sldMk cId="2912817626" sldId="320"/>
            <ac:spMk id="3" creationId="{2AB4D082-2DB6-455C-9142-9CBC664252AF}"/>
          </ac:spMkLst>
        </pc:spChg>
      </pc:sldChg>
      <pc:sldChg chg="modSp add mod modTransition">
        <pc:chgData name="Manly Luscombe" userId="d66a401e1e7a39bf" providerId="LiveId" clId="{C11CF4E3-2CD0-4CE2-B188-F072F8546A8B}" dt="2021-02-28T01:54:19.534" v="2050"/>
        <pc:sldMkLst>
          <pc:docMk/>
          <pc:sldMk cId="3476188652" sldId="321"/>
        </pc:sldMkLst>
        <pc:spChg chg="mod">
          <ac:chgData name="Manly Luscombe" userId="d66a401e1e7a39bf" providerId="LiveId" clId="{C11CF4E3-2CD0-4CE2-B188-F072F8546A8B}" dt="2021-02-28T01:52:01.635" v="2043"/>
          <ac:spMkLst>
            <pc:docMk/>
            <pc:sldMk cId="3476188652" sldId="321"/>
            <ac:spMk id="3" creationId="{2AB4D082-2DB6-455C-9142-9CBC664252AF}"/>
          </ac:spMkLst>
        </pc:spChg>
      </pc:sldChg>
      <pc:sldChg chg="modSp add mod modTransition">
        <pc:chgData name="Manly Luscombe" userId="d66a401e1e7a39bf" providerId="LiveId" clId="{C11CF4E3-2CD0-4CE2-B188-F072F8546A8B}" dt="2021-02-28T01:54:19.534" v="2050"/>
        <pc:sldMkLst>
          <pc:docMk/>
          <pc:sldMk cId="586122037" sldId="322"/>
        </pc:sldMkLst>
        <pc:spChg chg="mod">
          <ac:chgData name="Manly Luscombe" userId="d66a401e1e7a39bf" providerId="LiveId" clId="{C11CF4E3-2CD0-4CE2-B188-F072F8546A8B}" dt="2021-02-28T01:43:05.802" v="1751" actId="255"/>
          <ac:spMkLst>
            <pc:docMk/>
            <pc:sldMk cId="586122037" sldId="322"/>
            <ac:spMk id="3" creationId="{2AB4D082-2DB6-455C-9142-9CBC664252AF}"/>
          </ac:spMkLst>
        </pc:spChg>
        <pc:spChg chg="mod">
          <ac:chgData name="Manly Luscombe" userId="d66a401e1e7a39bf" providerId="LiveId" clId="{C11CF4E3-2CD0-4CE2-B188-F072F8546A8B}" dt="2021-02-28T01:37:24.002" v="1576" actId="20577"/>
          <ac:spMkLst>
            <pc:docMk/>
            <pc:sldMk cId="586122037" sldId="322"/>
            <ac:spMk id="5" creationId="{871E1B5D-F022-47FE-9932-CF4879CA9607}"/>
          </ac:spMkLst>
        </pc:spChg>
      </pc:sldChg>
      <pc:sldChg chg="modSp add mod ord modTransition">
        <pc:chgData name="Manly Luscombe" userId="d66a401e1e7a39bf" providerId="LiveId" clId="{C11CF4E3-2CD0-4CE2-B188-F072F8546A8B}" dt="2021-02-28T01:54:19.534" v="2050"/>
        <pc:sldMkLst>
          <pc:docMk/>
          <pc:sldMk cId="3446052396" sldId="323"/>
        </pc:sldMkLst>
        <pc:spChg chg="mod">
          <ac:chgData name="Manly Luscombe" userId="d66a401e1e7a39bf" providerId="LiveId" clId="{C11CF4E3-2CD0-4CE2-B188-F072F8546A8B}" dt="2021-02-28T01:40:12.994" v="1668" actId="115"/>
          <ac:spMkLst>
            <pc:docMk/>
            <pc:sldMk cId="3446052396" sldId="323"/>
            <ac:spMk id="3" creationId="{2AB4D082-2DB6-455C-9142-9CBC664252AF}"/>
          </ac:spMkLst>
        </pc:spChg>
      </pc:sldChg>
      <pc:sldChg chg="modSp add mod modTransition">
        <pc:chgData name="Manly Luscombe" userId="d66a401e1e7a39bf" providerId="LiveId" clId="{C11CF4E3-2CD0-4CE2-B188-F072F8546A8B}" dt="2021-02-28T01:54:19.534" v="2050"/>
        <pc:sldMkLst>
          <pc:docMk/>
          <pc:sldMk cId="2532446893" sldId="324"/>
        </pc:sldMkLst>
        <pc:spChg chg="mod">
          <ac:chgData name="Manly Luscombe" userId="d66a401e1e7a39bf" providerId="LiveId" clId="{C11CF4E3-2CD0-4CE2-B188-F072F8546A8B}" dt="2021-02-28T01:52:22.525" v="2044" actId="115"/>
          <ac:spMkLst>
            <pc:docMk/>
            <pc:sldMk cId="2532446893" sldId="324"/>
            <ac:spMk id="3" creationId="{2AB4D082-2DB6-455C-9142-9CBC664252AF}"/>
          </ac:spMkLst>
        </pc:spChg>
      </pc:sldChg>
      <pc:sldChg chg="modSp add mod modTransition">
        <pc:chgData name="Manly Luscombe" userId="d66a401e1e7a39bf" providerId="LiveId" clId="{C11CF4E3-2CD0-4CE2-B188-F072F8546A8B}" dt="2021-02-28T01:54:19.534" v="2050"/>
        <pc:sldMkLst>
          <pc:docMk/>
          <pc:sldMk cId="888109949" sldId="325"/>
        </pc:sldMkLst>
        <pc:spChg chg="mod">
          <ac:chgData name="Manly Luscombe" userId="d66a401e1e7a39bf" providerId="LiveId" clId="{C11CF4E3-2CD0-4CE2-B188-F072F8546A8B}" dt="2021-02-28T01:47:07.370" v="1894" actId="20577"/>
          <ac:spMkLst>
            <pc:docMk/>
            <pc:sldMk cId="888109949" sldId="325"/>
            <ac:spMk id="2" creationId="{98D1E9C4-9D32-4014-BBEA-0ACC26E12A1B}"/>
          </ac:spMkLst>
        </pc:spChg>
        <pc:spChg chg="mod">
          <ac:chgData name="Manly Luscombe" userId="d66a401e1e7a39bf" providerId="LiveId" clId="{C11CF4E3-2CD0-4CE2-B188-F072F8546A8B}" dt="2021-02-28T01:46:42.145" v="1863" actId="122"/>
          <ac:spMkLst>
            <pc:docMk/>
            <pc:sldMk cId="888109949" sldId="325"/>
            <ac:spMk id="3" creationId="{2AB4D082-2DB6-455C-9142-9CBC664252AF}"/>
          </ac:spMkLst>
        </pc:spChg>
      </pc:sldChg>
      <pc:sldChg chg="new del">
        <pc:chgData name="Manly Luscombe" userId="d66a401e1e7a39bf" providerId="LiveId" clId="{C11CF4E3-2CD0-4CE2-B188-F072F8546A8B}" dt="2021-02-28T01:59:59.255" v="2078" actId="680"/>
        <pc:sldMkLst>
          <pc:docMk/>
          <pc:sldMk cId="1701582208" sldId="326"/>
        </pc:sldMkLst>
      </pc:sldChg>
      <pc:sldChg chg="new del">
        <pc:chgData name="Manly Luscombe" userId="d66a401e1e7a39bf" providerId="LiveId" clId="{C11CF4E3-2CD0-4CE2-B188-F072F8546A8B}" dt="2021-02-28T01:57:07.255" v="2076" actId="680"/>
        <pc:sldMkLst>
          <pc:docMk/>
          <pc:sldMk cId="4015561165" sldId="326"/>
        </pc:sldMkLst>
      </pc:sldChg>
      <pc:sldChg chg="new del">
        <pc:chgData name="Manly Luscombe" userId="d66a401e1e7a39bf" providerId="LiveId" clId="{C11CF4E3-2CD0-4CE2-B188-F072F8546A8B}" dt="2021-02-28T01:57:06.168" v="2075" actId="680"/>
        <pc:sldMkLst>
          <pc:docMk/>
          <pc:sldMk cId="1736435862" sldId="327"/>
        </pc:sldMkLst>
      </pc:sldChg>
      <pc:sldMasterChg chg="modTransition modSldLayout">
        <pc:chgData name="Manly Luscombe" userId="d66a401e1e7a39bf" providerId="LiveId" clId="{C11CF4E3-2CD0-4CE2-B188-F072F8546A8B}" dt="2021-02-28T01:54:19.534" v="2050"/>
        <pc:sldMasterMkLst>
          <pc:docMk/>
          <pc:sldMasterMk cId="3424938679" sldId="2147483954"/>
        </pc:sldMasterMkLst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625404111" sldId="2147483955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792466477" sldId="2147483957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04992262" sldId="2147483958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392082711" sldId="2147483959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695653393" sldId="2147483961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766431904" sldId="2147483962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601318328" sldId="2147483963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053201102" sldId="2147483964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305947646" sldId="2147483965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215529186" sldId="2147483966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142137778" sldId="2147483967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433771035" sldId="2147483968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946410738" sldId="2147483969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964095946" sldId="2147483970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270053395" sldId="2147483971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490030484" sldId="2147483972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666431938" sldId="2147483973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11124754" sldId="2147483974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004607006" sldId="2147483975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691470651" sldId="2147483976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219768155" sldId="2147483977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269429564" sldId="2147483978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157526665" sldId="2147483979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4031722348" sldId="2147483980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986109278" sldId="2147483981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662537598" sldId="2147483982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273548223" sldId="2147483983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931107063" sldId="2147483984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006365092" sldId="2147483985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643891568" sldId="2147483986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747721153" sldId="2147483987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980668054" sldId="2147483988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566824035" sldId="2147483989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862157401" sldId="2147483990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847411034" sldId="2147483991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358974389" sldId="2147483992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184759353" sldId="2147483993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80005240" sldId="2147483994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622213138" sldId="2147483995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695425977" sldId="2147483996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714886579" sldId="2147483997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814971853" sldId="2147483998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832375406" sldId="2147483999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117665835" sldId="2147484000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853620884" sldId="2147484001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72609534" sldId="2147484002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782655552" sldId="2147484003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020462147" sldId="2147484004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192705734" sldId="2147484005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85705860" sldId="2147484006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704092513" sldId="2147484007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93251935" sldId="2147484008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612203223" sldId="2147484009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2653485754" sldId="2147484010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3044803482" sldId="2147484011"/>
          </pc:sldLayoutMkLst>
        </pc:sldLayoutChg>
        <pc:sldLayoutChg chg="modTransition">
          <pc:chgData name="Manly Luscombe" userId="d66a401e1e7a39bf" providerId="LiveId" clId="{C11CF4E3-2CD0-4CE2-B188-F072F8546A8B}" dt="2021-02-28T01:54:19.534" v="2050"/>
          <pc:sldLayoutMkLst>
            <pc:docMk/>
            <pc:sldMasterMk cId="3424938679" sldId="2147483954"/>
            <pc:sldLayoutMk cId="1325539053" sldId="2147484012"/>
          </pc:sldLayoutMkLst>
        </pc:sldLayoutChg>
      </pc:sldMasterChg>
    </pc:docChg>
  </pc:docChgLst>
  <pc:docChgLst>
    <pc:chgData name="Manly Luscombe" userId="d66a401e1e7a39bf" providerId="LiveId" clId="{F98504F3-2D58-4335-851B-DB4C3C68C3FD}"/>
    <pc:docChg chg="addSld delSld">
      <pc:chgData name="Manly Luscombe" userId="d66a401e1e7a39bf" providerId="LiveId" clId="{F98504F3-2D58-4335-851B-DB4C3C68C3FD}" dt="2021-05-03T14:06:14.708" v="1" actId="47"/>
      <pc:docMkLst>
        <pc:docMk/>
      </pc:docMkLst>
      <pc:sldChg chg="new del">
        <pc:chgData name="Manly Luscombe" userId="d66a401e1e7a39bf" providerId="LiveId" clId="{F98504F3-2D58-4335-851B-DB4C3C68C3FD}" dt="2021-05-03T14:06:14.708" v="1" actId="47"/>
        <pc:sldMkLst>
          <pc:docMk/>
          <pc:sldMk cId="1290190406" sldId="3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64472-DAE5-4012-9A5A-CB432293B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6DB41-0314-4E22-8F5A-547FA67B06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3E32-5603-440A-ACDD-7442C88C5FED}" type="datetimeFigureOut">
              <a:rPr lang="en-US" smtClean="0">
                <a:latin typeface="Tw Cen MT" panose="020B0602020104020603" pitchFamily="34" charset="0"/>
              </a:rPr>
              <a:t>5/3/2021</a:t>
            </a:fld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188E-D235-4A3B-823C-E0E10F336C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3A68C-A1CC-4704-8503-01E13B0AED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589-0F8A-400D-AEF4-57688446A2F5}" type="slidenum">
              <a:rPr lang="en-US" smtClean="0">
                <a:latin typeface="Tw Cen MT" panose="020B0602020104020603" pitchFamily="34" charset="0"/>
              </a:rPr>
              <a:t>‹#›</a:t>
            </a:fld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1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AF4A386A-BFE4-4655-9801-CBB04655F27A}" type="datetimeFigureOut">
              <a:rPr lang="en-US" noProof="0" smtClean="0"/>
              <a:pPr/>
              <a:t>5/3/2021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DAE5FABD-26C8-4F74-B1E3-45BC91BC9D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775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798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910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5404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529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5425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886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4971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23754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665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3620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40925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137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771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92082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211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6410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4095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0053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0304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6431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429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124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6070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14706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653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9768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0668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6824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1574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847411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974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1184759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222131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2609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82655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1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020462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5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05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5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26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22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9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7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48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070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01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65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91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93251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03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5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803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9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92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3183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6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7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5947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9" r:id="rId2"/>
    <p:sldLayoutId id="2147483961" r:id="rId3"/>
    <p:sldLayoutId id="2147483962" r:id="rId4"/>
    <p:sldLayoutId id="2147483964" r:id="rId5"/>
    <p:sldLayoutId id="2147483958" r:id="rId6"/>
    <p:sldLayoutId id="2147483963" r:id="rId7"/>
    <p:sldLayoutId id="2147483957" r:id="rId8"/>
    <p:sldLayoutId id="2147483965" r:id="rId9"/>
    <p:sldLayoutId id="2147483966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7" r:id="rId17"/>
    <p:sldLayoutId id="2147483967" r:id="rId18"/>
    <p:sldLayoutId id="2147483968" r:id="rId19"/>
    <p:sldLayoutId id="2147483987" r:id="rId20"/>
    <p:sldLayoutId id="2147483969" r:id="rId21"/>
    <p:sldLayoutId id="2147483970" r:id="rId22"/>
    <p:sldLayoutId id="2147483971" r:id="rId23"/>
    <p:sldLayoutId id="2147483972" r:id="rId24"/>
    <p:sldLayoutId id="2147483973" r:id="rId25"/>
    <p:sldLayoutId id="2147483978" r:id="rId26"/>
    <p:sldLayoutId id="2147483974" r:id="rId27"/>
    <p:sldLayoutId id="2147483975" r:id="rId28"/>
    <p:sldLayoutId id="2147483976" r:id="rId29"/>
    <p:sldLayoutId id="2147483977" r:id="rId30"/>
    <p:sldLayoutId id="2147483988" r:id="rId31"/>
    <p:sldLayoutId id="2147483989" r:id="rId32"/>
    <p:sldLayoutId id="2147483990" r:id="rId33"/>
    <p:sldLayoutId id="2147483991" r:id="rId34"/>
    <p:sldLayoutId id="2147483992" r:id="rId35"/>
    <p:sldLayoutId id="2147483993" r:id="rId36"/>
    <p:sldLayoutId id="2147483995" r:id="rId37"/>
    <p:sldLayoutId id="2147484002" r:id="rId38"/>
    <p:sldLayoutId id="2147484003" r:id="rId39"/>
    <p:sldLayoutId id="2147484004" r:id="rId40"/>
    <p:sldLayoutId id="2147483994" r:id="rId41"/>
    <p:sldLayoutId id="2147484005" r:id="rId42"/>
    <p:sldLayoutId id="2147484006" r:id="rId43"/>
    <p:sldLayoutId id="2147483979" r:id="rId44"/>
    <p:sldLayoutId id="2147483980" r:id="rId45"/>
    <p:sldLayoutId id="2147483981" r:id="rId46"/>
    <p:sldLayoutId id="2147483982" r:id="rId47"/>
    <p:sldLayoutId id="2147483983" r:id="rId48"/>
    <p:sldLayoutId id="2147483984" r:id="rId49"/>
    <p:sldLayoutId id="2147483985" r:id="rId50"/>
    <p:sldLayoutId id="2147483986" r:id="rId51"/>
    <p:sldLayoutId id="2147484008" r:id="rId52"/>
    <p:sldLayoutId id="2147484009" r:id="rId53"/>
    <p:sldLayoutId id="2147484010" r:id="rId54"/>
    <p:sldLayoutId id="2147484011" r:id="rId55"/>
    <p:sldLayoutId id="2147484012" r:id="rId5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rdictionary.com/paraprosdokian#wiktiona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9890287-4DB6-4C87-AEAF-17E9594F4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7813" b="7813"/>
          <a:stretch>
            <a:fillRect/>
          </a:stretch>
        </p:blipFill>
        <p:spPr/>
      </p:pic>
      <p:sp>
        <p:nvSpPr>
          <p:cNvPr id="285" name="Text Placeholder 284">
            <a:extLst>
              <a:ext uri="{FF2B5EF4-FFF2-40B4-BE49-F238E27FC236}">
                <a16:creationId xmlns:a16="http://schemas.microsoft.com/office/drawing/2014/main" id="{C0BF9B80-F084-4423-8C1C-E79BE8298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6" name="Text Placeholder 285">
            <a:extLst>
              <a:ext uri="{FF2B5EF4-FFF2-40B4-BE49-F238E27FC236}">
                <a16:creationId xmlns:a16="http://schemas.microsoft.com/office/drawing/2014/main" id="{9626180B-FF05-48CF-BFB3-C95C9B5DA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933031D-018B-489E-B613-2113C1CD2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1374" y="1074836"/>
            <a:ext cx="5864382" cy="1137619"/>
          </a:xfrm>
        </p:spPr>
        <p:txBody>
          <a:bodyPr/>
          <a:lstStyle/>
          <a:p>
            <a:r>
              <a:rPr lang="en-US" dirty="0"/>
              <a:t>Where there is a will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06F8B2E-A7F5-4413-BEED-BFF7C3D9F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9707" y="5399438"/>
            <a:ext cx="4072586" cy="702944"/>
          </a:xfrm>
        </p:spPr>
        <p:txBody>
          <a:bodyPr/>
          <a:lstStyle/>
          <a:p>
            <a:r>
              <a:rPr lang="en-US" sz="3200" dirty="0"/>
              <a:t>Hebrews 9:15-17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C980B5-AA28-4E48-B3E6-11ABF00AC8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2514" y="2247104"/>
            <a:ext cx="6386972" cy="257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228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E9C4-9D32-4014-BBEA-0ACC26E1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will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4D082-2DB6-455C-9142-9CBC664252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3 - It is only in force after the death of the testator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(1 Corinthians 15:3)  For I delivered to you first of all that which I also received: that Christ died for our sins according to the Scriptures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(Hebrews 10:10)  By that will we have been sanctified through the offering of the body of Jesus Christ once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for all.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E1B5D-F022-47FE-9932-CF4879CA96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b="1" dirty="0"/>
              <a:t>ARE YOU IN THE WILL OF CHRIST?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B968-5D23-4E45-82D3-5DFA3A73E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10</a:t>
            </a:fld>
            <a:endParaRPr lang="en-US" noProof="0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8B5BA1A7-C5A6-4CEF-934A-0B075E61434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1" y="0"/>
            <a:ext cx="8229600" cy="45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88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E9C4-9D32-4014-BBEA-0ACC26E1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will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4D082-2DB6-455C-9142-9CBC664252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b="1" i="0" u="sng" strike="noStrike" baseline="0" dirty="0">
                <a:latin typeface="Verdana" panose="020B0604030504040204" pitchFamily="34" charset="0"/>
              </a:rPr>
              <a:t>Believe in Jesus as the Son of God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(John 8:24)  Therefore I said to you that you will die in your sins; for if you do not believe that I am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He,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you will die in your sins.“</a:t>
            </a:r>
          </a:p>
          <a:p>
            <a:r>
              <a:rPr lang="en-US" sz="3200" b="1" i="0" u="sng" strike="noStrike" baseline="0" dirty="0">
                <a:latin typeface="Verdana" panose="020B0604030504040204" pitchFamily="34" charset="0"/>
              </a:rPr>
              <a:t>Turn away from sin </a:t>
            </a:r>
            <a:r>
              <a:rPr lang="en-US" sz="3200" b="1" u="sng" dirty="0">
                <a:latin typeface="Verdana" panose="020B0604030504040204" pitchFamily="34" charset="0"/>
              </a:rPr>
              <a:t>in your life (repent).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(Luke 13:3b)  but unless you repent you will all likewise perish.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E1B5D-F022-47FE-9932-CF4879CA96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b="1" dirty="0"/>
              <a:t>THERE ARE CONDITIONS YOU MUST MEET.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B968-5D23-4E45-82D3-5DFA3A73E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11</a:t>
            </a:fld>
            <a:endParaRPr lang="en-US" noProof="0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8B5BA1A7-C5A6-4CEF-934A-0B075E61434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1" y="0"/>
            <a:ext cx="8229600" cy="45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052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E9C4-9D32-4014-BBEA-0ACC26E1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will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4D082-2DB6-455C-9142-9CBC664252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b="1" i="0" u="sng" strike="noStrike" baseline="0" dirty="0">
                <a:latin typeface="Verdana" panose="020B0604030504040204" pitchFamily="34" charset="0"/>
              </a:rPr>
              <a:t>Confess your faith in Jesus.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(Matthew 10:32)  "Therefore whoever confesses Me before men, him I will also confess before My Father who is in heaven.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(Romans 10:9)  that if you confess with your mouth the Lord Jesus and believe in your heart that God has raised Him from the dead, you will be saved.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E1B5D-F022-47FE-9932-CF4879CA96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b="1" dirty="0"/>
              <a:t>THERE ARE CONDITIONS YOU MUST MEET.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B968-5D23-4E45-82D3-5DFA3A73E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12</a:t>
            </a:fld>
            <a:endParaRPr lang="en-US" noProof="0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8B5BA1A7-C5A6-4CEF-934A-0B075E61434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1" y="0"/>
            <a:ext cx="8229600" cy="45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122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E9C4-9D32-4014-BBEA-0ACC26E1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will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4D082-2DB6-455C-9142-9CBC664252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b="1" i="0" u="sng" strike="noStrike" baseline="0" dirty="0">
                <a:latin typeface="Verdana" panose="020B0604030504040204" pitchFamily="34" charset="0"/>
              </a:rPr>
              <a:t>Be baptized for forgiveness of sins</a:t>
            </a:r>
            <a:endParaRPr lang="en-US" sz="3200" b="1" u="sng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(Mark 16:16)  He who believes and is baptized will be saved; but he who does not believe will be condemned.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(Acts 2:38)  Then Peter said to them, "Repent, and let every one of you be baptized in the name of Jesus Christ for the remission of sins; and you shall receive the gift of the Holy Spirit.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E1B5D-F022-47FE-9932-CF4879CA96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b="1" dirty="0"/>
              <a:t>THERE ARE CONDITIONS YOU MUST MEET.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B968-5D23-4E45-82D3-5DFA3A73E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13</a:t>
            </a:fld>
            <a:endParaRPr lang="en-US" noProof="0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8B5BA1A7-C5A6-4CEF-934A-0B075E61434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1" y="0"/>
            <a:ext cx="8229600" cy="45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446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E9C4-9D32-4014-BBEA-0ACC26E1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in the will of Christ?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4D082-2DB6-455C-9142-9CBC664252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i="0" u="none" strike="noStrike" baseline="0" dirty="0">
                <a:latin typeface="Verdana" panose="020B0604030504040204" pitchFamily="34" charset="0"/>
              </a:rPr>
              <a:t>WHERE THERE IS A WILL – </a:t>
            </a:r>
          </a:p>
          <a:p>
            <a:pPr algn="ctr"/>
            <a:r>
              <a:rPr lang="en-US" sz="3200" b="1" dirty="0">
                <a:latin typeface="Verdana" panose="020B0604030504040204" pitchFamily="34" charset="0"/>
              </a:rPr>
              <a:t>I WANT TO BE IN IT.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Are you in the will to inherit eternal life?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(Acts 22:16)  And now why are you waiting? Arise and be baptized, and wash away your sins, calling on the name of the Lord.'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E1B5D-F022-47FE-9932-CF4879CA96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b="1" dirty="0"/>
              <a:t>THERE ARE CONDITIONS YOU MUST MEET.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B968-5D23-4E45-82D3-5DFA3A73E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14</a:t>
            </a:fld>
            <a:endParaRPr lang="en-US" noProof="0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8B5BA1A7-C5A6-4CEF-934A-0B075E61434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1" y="0"/>
            <a:ext cx="8229600" cy="45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109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paraprosdokians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Here is a word you may not know.</a:t>
            </a:r>
          </a:p>
          <a:p>
            <a:r>
              <a:rPr lang="en-US" sz="3200" b="1" dirty="0"/>
              <a:t>Para – pros – </a:t>
            </a:r>
            <a:r>
              <a:rPr lang="en-US" sz="3200" b="1" dirty="0" err="1"/>
              <a:t>dok</a:t>
            </a:r>
            <a:r>
              <a:rPr lang="en-US" sz="3200" b="1" dirty="0"/>
              <a:t> – </a:t>
            </a:r>
            <a:r>
              <a:rPr lang="en-US" sz="3200" b="1" dirty="0" err="1"/>
              <a:t>ian</a:t>
            </a:r>
            <a:endParaRPr lang="en-US" sz="3200" b="1" dirty="0"/>
          </a:p>
          <a:p>
            <a:r>
              <a:rPr lang="en-US" sz="3200" b="1" dirty="0"/>
              <a:t>A </a:t>
            </a:r>
            <a:r>
              <a:rPr lang="en-US" sz="3200" b="1" i="1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paraprosdokian</a:t>
            </a:r>
            <a:r>
              <a:rPr lang="en-US" sz="3200" b="1" dirty="0"/>
              <a:t> is a sentence or statement with an unexpected ending. </a:t>
            </a:r>
          </a:p>
          <a:p>
            <a:r>
              <a:rPr lang="en-US" sz="3200" b="1" dirty="0"/>
              <a:t>It means “against expectations” in Greek, and typically puts the first part of the sentence in a new and humorous context.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HAVE YOU EVER HEARD THIS WORD?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/>
          <a:srcRect t="43196" b="43196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1074725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A25A9-7FCB-4F8B-9F1F-C473F1269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paraprosdokians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2D9C9-4551-4710-B055-80A906AAF0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last thing I want to do is to hurt you, but it’s still on my list.</a:t>
            </a:r>
          </a:p>
          <a:p>
            <a:r>
              <a:rPr lang="en-US" sz="3200" b="1" dirty="0"/>
              <a:t>If I agreed with you – we’d both be wrong.</a:t>
            </a:r>
          </a:p>
          <a:p>
            <a:r>
              <a:rPr lang="en-US" sz="3200" b="1" dirty="0"/>
              <a:t>You don’t need a parachute to skydive, unless you want to skydive twice.</a:t>
            </a:r>
          </a:p>
          <a:p>
            <a:r>
              <a:rPr lang="en-US" sz="3200" b="1" dirty="0"/>
              <a:t>I used to be indecisive, but now I’m not so sure.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42157E-B6BA-4669-8128-9539D4E002E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HERE ARE SOME EXAMPLES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DCF8F-C111-4299-BD92-AA1548E54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3</a:t>
            </a:fld>
            <a:endParaRPr lang="en-US" noProof="0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CB3A1D86-58AD-47C9-AE80-D579905455B3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0" y="0"/>
            <a:ext cx="832961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63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A25A9-7FCB-4F8B-9F1F-C473F1269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a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2D9C9-4551-4710-B055-80A906AAF0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HERE IS ONE MORE</a:t>
            </a:r>
          </a:p>
          <a:p>
            <a:r>
              <a:rPr lang="en-US" sz="3200" b="1" dirty="0"/>
              <a:t>THIS WILL INTRODUCE THE LESSON THIS MORING.</a:t>
            </a:r>
          </a:p>
          <a:p>
            <a:endParaRPr lang="en-US" sz="3200" b="1" dirty="0"/>
          </a:p>
          <a:p>
            <a:pPr algn="ctr"/>
            <a:r>
              <a:rPr lang="en-US" sz="5400" b="1" dirty="0"/>
              <a:t>WHERE THERE IS A WILL, </a:t>
            </a:r>
            <a:br>
              <a:rPr lang="en-US" sz="5400" b="1" dirty="0"/>
            </a:br>
            <a:r>
              <a:rPr lang="en-US" sz="5400" b="1" dirty="0"/>
              <a:t>I WANT TO BE IN IT.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42157E-B6BA-4669-8128-9539D4E002E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NOW WE BEGIN THE LESSON FOR TODAY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DCF8F-C111-4299-BD92-AA1548E54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4</a:t>
            </a:fld>
            <a:endParaRPr lang="en-US" noProof="0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A9102E8C-30CC-4C14-8017-597629655BD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0" y="0"/>
            <a:ext cx="832961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6451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EBE3A-0FFC-4739-BF08-186D5112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Hebrews 9:15-17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A0E41-D1E6-4907-B2DD-B086C0ABAB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(15)  And for this reason He is the Mediator of the new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covenant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, by means of death, for the redemption of the transgressions under the first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covenant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, that those who are called may receive the promise of the eternal inheritance.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(16)  For where there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a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testament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, there must also of necessity be the death of the testator.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(17)  For a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testament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in force after men are dead, since it has no power at all while the testator lives.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FC2325-F458-43A5-99E6-9295A3078EB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Our text is about the will of Christ.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6D7DC-8496-4CB0-B785-5D8F3F755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5</a:t>
            </a:fld>
            <a:endParaRPr lang="en-US" noProof="0" dirty="0"/>
          </a:p>
        </p:txBody>
      </p:sp>
      <p:pic>
        <p:nvPicPr>
          <p:cNvPr id="8" name="Picture Placeholder 6">
            <a:extLst>
              <a:ext uri="{FF2B5EF4-FFF2-40B4-BE49-F238E27FC236}">
                <a16:creationId xmlns:a16="http://schemas.microsoft.com/office/drawing/2014/main" id="{630ACDE8-75C1-4924-A979-F238D9B5B0A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0" y="0"/>
            <a:ext cx="832961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1992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EBE3A-0FFC-4739-BF08-186D5112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Hebrews 9:15-17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A0E41-D1E6-4907-B2DD-B086C0ABAB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R="0" algn="l" rtl="0"/>
            <a:endParaRPr lang="en-US" sz="2800" b="1" dirty="0">
              <a:latin typeface="Verdana" panose="020B0604030504040204" pitchFamily="34" charset="0"/>
            </a:endParaRPr>
          </a:p>
          <a:p>
            <a:pPr marR="0" algn="l" rtl="0"/>
            <a:endParaRPr lang="en-US" sz="2800" b="1" dirty="0">
              <a:latin typeface="Verdana" panose="020B0604030504040204" pitchFamily="34" charset="0"/>
            </a:endParaRPr>
          </a:p>
          <a:p>
            <a:pPr marR="0" algn="l" rtl="0"/>
            <a:endParaRPr lang="en-US" sz="28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A will is a testament of how your possessions are to be dispersed after your death.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To my nephew, John, whom I promised to remember in my will, “Hello John.”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FC2325-F458-43A5-99E6-9295A3078EB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Will, Testament, Covenant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6D7DC-8496-4CB0-B785-5D8F3F755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6</a:t>
            </a:fld>
            <a:endParaRPr lang="en-US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26B553-AF47-4D68-8968-33BDDEBA9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609452"/>
            <a:ext cx="4064958" cy="1639096"/>
          </a:xfrm>
          <a:prstGeom prst="rect">
            <a:avLst/>
          </a:prstGeom>
        </p:spPr>
      </p:pic>
      <p:pic>
        <p:nvPicPr>
          <p:cNvPr id="8" name="Picture Placeholder 6">
            <a:extLst>
              <a:ext uri="{FF2B5EF4-FFF2-40B4-BE49-F238E27FC236}">
                <a16:creationId xmlns:a16="http://schemas.microsoft.com/office/drawing/2014/main" id="{82B98074-4715-4FCE-8035-F3B49417ACE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0" y="0"/>
            <a:ext cx="832961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585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E9C4-9D32-4014-BBEA-0ACC26E1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will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4D082-2DB6-455C-9142-9CBC664252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1 - Jesus is the Mediator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(Hebrews 8:6)  But now He has obtained a more excellent ministry, inasmuch as He is also Mediator of a better covenant, which was established on better promises.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(1 Timothy 2:5)  For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there is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one God and one Mediator between God and men,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the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Man Christ Jesus,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E1B5D-F022-47FE-9932-CF4879CA96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b="1" dirty="0"/>
              <a:t>ARE YOU IN THE WILL OF CHRIST?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B968-5D23-4E45-82D3-5DFA3A73E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7</a:t>
            </a:fld>
            <a:endParaRPr lang="en-US" noProof="0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8B5BA1A7-C5A6-4CEF-934A-0B075E61434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1" y="0"/>
            <a:ext cx="8229600" cy="45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869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E9C4-9D32-4014-BBEA-0ACC26E1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will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4D082-2DB6-455C-9142-9CBC664252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2 - You can receive eternal inheritance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(Hebrews 9:15b)  that those who are called may receive the promise of the eternal inheritance.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If you are in the will – you will receive the promise of eternal inheritance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endParaRPr lang="en-US" sz="36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E1B5D-F022-47FE-9932-CF4879CA96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b="1" dirty="0"/>
              <a:t>ARE YOU IN THE WILL OF CHRIST?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B968-5D23-4E45-82D3-5DFA3A73E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8</a:t>
            </a:fld>
            <a:endParaRPr lang="en-US" noProof="0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8B5BA1A7-C5A6-4CEF-934A-0B075E61434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1" y="0"/>
            <a:ext cx="8229600" cy="45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4873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E9C4-9D32-4014-BBEA-0ACC26E1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will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4D082-2DB6-455C-9142-9CBC664252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3 - It is only in force after the death of the testator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(Hebrews 9:22)  And according to the law almost all things are purified with blood, and without shedding of blood there is no remission.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(Matthew 26:28)  For this is My blood of the new covenant, which is shed for many for the remission of sins.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E1B5D-F022-47FE-9932-CF4879CA96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b="1" dirty="0"/>
              <a:t>ARE YOU IN THE WILL OF CHRIST?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B968-5D23-4E45-82D3-5DFA3A73E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9</a:t>
            </a:fld>
            <a:endParaRPr lang="en-US" noProof="0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8B5BA1A7-C5A6-4CEF-934A-0B075E61434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3194" b="43194"/>
          <a:stretch>
            <a:fillRect/>
          </a:stretch>
        </p:blipFill>
        <p:spPr>
          <a:xfrm>
            <a:off x="1" y="0"/>
            <a:ext cx="8229600" cy="45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817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86D9CC-0D9D-4BFE-B3F3-26F480BF8C8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BFCA5F6-1A5A-4D78-BDE2-C793B61E0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06BD98-E608-40A1-98A8-93D5976215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classic block presentation</Template>
  <TotalTime>113</TotalTime>
  <Words>918</Words>
  <Application>Microsoft Office PowerPoint</Application>
  <PresentationFormat>Widescreen</PresentationFormat>
  <Paragraphs>89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Tw Cen MT</vt:lpstr>
      <vt:lpstr>Tw Cen MT Condensed</vt:lpstr>
      <vt:lpstr>Verdana</vt:lpstr>
      <vt:lpstr>Wingdings 3</vt:lpstr>
      <vt:lpstr>ModernClassicBlock-3</vt:lpstr>
      <vt:lpstr>Where there is a will</vt:lpstr>
      <vt:lpstr>paraprosdokians</vt:lpstr>
      <vt:lpstr>paraprosdokians</vt:lpstr>
      <vt:lpstr>Where there is a will</vt:lpstr>
      <vt:lpstr>Hebrews 9:15-17</vt:lpstr>
      <vt:lpstr>Hebrews 9:15-17</vt:lpstr>
      <vt:lpstr>The will of Christ</vt:lpstr>
      <vt:lpstr>The will of Christ</vt:lpstr>
      <vt:lpstr>The will of Christ</vt:lpstr>
      <vt:lpstr>The will of Christ</vt:lpstr>
      <vt:lpstr>The will of Christ</vt:lpstr>
      <vt:lpstr>The will of Christ</vt:lpstr>
      <vt:lpstr>The will of Christ</vt:lpstr>
      <vt:lpstr>Are you in the will of Christ?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there is a will</dc:title>
  <dc:creator>Manly Luscombe</dc:creator>
  <cp:lastModifiedBy>Manly Luscombe</cp:lastModifiedBy>
  <cp:revision>9</cp:revision>
  <dcterms:created xsi:type="dcterms:W3CDTF">2021-02-28T00:34:08Z</dcterms:created>
  <dcterms:modified xsi:type="dcterms:W3CDTF">2021-05-03T14:20:40Z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