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954" r:id="rId4"/>
  </p:sldMasterIdLst>
  <p:notesMasterIdLst>
    <p:notesMasterId r:id="rId19"/>
  </p:notesMasterIdLst>
  <p:handoutMasterIdLst>
    <p:handoutMasterId r:id="rId20"/>
  </p:handoutMasterIdLst>
  <p:sldIdLst>
    <p:sldId id="261" r:id="rId5"/>
    <p:sldId id="27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3" r:id="rId15"/>
    <p:sldId id="322" r:id="rId16"/>
    <p:sldId id="324" r:id="rId17"/>
    <p:sldId id="32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87175F"/>
    <a:srgbClr val="EEC621"/>
    <a:srgbClr val="E58C09"/>
    <a:srgbClr val="43467B"/>
    <a:srgbClr val="AEA422"/>
    <a:srgbClr val="F69E1D"/>
    <a:srgbClr val="E19E6B"/>
    <a:srgbClr val="75503A"/>
    <a:srgbClr val="DDB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DBED569-4797-4DF1-A0F4-6AAB3CD982D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034" autoAdjust="0"/>
  </p:normalViewPr>
  <p:slideViewPr>
    <p:cSldViewPr>
      <p:cViewPr varScale="1">
        <p:scale>
          <a:sx n="72" d="100"/>
          <a:sy n="72" d="100"/>
        </p:scale>
        <p:origin x="660" y="78"/>
      </p:cViewPr>
      <p:guideLst/>
    </p:cSldViewPr>
  </p:slideViewPr>
  <p:outlineViewPr>
    <p:cViewPr>
      <p:scale>
        <a:sx n="33" d="100"/>
        <a:sy n="33" d="100"/>
      </p:scale>
      <p:origin x="0" y="-208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187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C11CF4E3-2CD0-4CE2-B188-F072F8546A8B}"/>
    <pc:docChg chg="undo custSel addSld delSld modSld sldOrd modMainMaster">
      <pc:chgData name="Manly Luscombe" userId="d66a401e1e7a39bf" providerId="LiveId" clId="{C11CF4E3-2CD0-4CE2-B188-F072F8546A8B}" dt="2021-02-28T01:59:59.255" v="2078" actId="680"/>
      <pc:docMkLst>
        <pc:docMk/>
      </pc:docMkLst>
      <pc:sldChg chg="addSp modSp mod modTransition">
        <pc:chgData name="Manly Luscombe" userId="d66a401e1e7a39bf" providerId="LiveId" clId="{C11CF4E3-2CD0-4CE2-B188-F072F8546A8B}" dt="2021-02-28T01:54:19.534" v="2050"/>
        <pc:sldMkLst>
          <pc:docMk/>
          <pc:sldMk cId="3135228966" sldId="261"/>
        </pc:sldMkLst>
        <pc:spChg chg="mod">
          <ac:chgData name="Manly Luscombe" userId="d66a401e1e7a39bf" providerId="LiveId" clId="{C11CF4E3-2CD0-4CE2-B188-F072F8546A8B}" dt="2021-02-28T00:38:55.219" v="15" actId="14100"/>
          <ac:spMkLst>
            <pc:docMk/>
            <pc:sldMk cId="3135228966" sldId="261"/>
            <ac:spMk id="6" creationId="{3933031D-018B-489E-B613-2113C1CD2360}"/>
          </ac:spMkLst>
        </pc:spChg>
        <pc:spChg chg="mod">
          <ac:chgData name="Manly Luscombe" userId="d66a401e1e7a39bf" providerId="LiveId" clId="{C11CF4E3-2CD0-4CE2-B188-F072F8546A8B}" dt="2021-02-28T00:38:36.422" v="12" actId="1076"/>
          <ac:spMkLst>
            <pc:docMk/>
            <pc:sldMk cId="3135228966" sldId="261"/>
            <ac:spMk id="7" creationId="{606F8B2E-A7F5-4413-BEED-BFF7C3D9FF78}"/>
          </ac:spMkLst>
        </pc:spChg>
        <pc:picChg chg="add mod">
          <ac:chgData name="Manly Luscombe" userId="d66a401e1e7a39bf" providerId="LiveId" clId="{C11CF4E3-2CD0-4CE2-B188-F072F8546A8B}" dt="2021-02-28T00:39:42.090" v="23" actId="1076"/>
          <ac:picMkLst>
            <pc:docMk/>
            <pc:sldMk cId="3135228966" sldId="261"/>
            <ac:picMk id="3" creationId="{B3C980B5-AA28-4E48-B3E6-11ABF00AC8F4}"/>
          </ac:picMkLst>
        </pc:picChg>
      </pc:sldChg>
      <pc:sldChg chg="addSp delSp modSp mod modTransition">
        <pc:chgData name="Manly Luscombe" userId="d66a401e1e7a39bf" providerId="LiveId" clId="{C11CF4E3-2CD0-4CE2-B188-F072F8546A8B}" dt="2021-02-28T01:54:19.534" v="2050"/>
        <pc:sldMkLst>
          <pc:docMk/>
          <pc:sldMk cId="1074725472" sldId="273"/>
        </pc:sldMkLst>
        <pc:spChg chg="mod">
          <ac:chgData name="Manly Luscombe" userId="d66a401e1e7a39bf" providerId="LiveId" clId="{C11CF4E3-2CD0-4CE2-B188-F072F8546A8B}" dt="2021-02-28T01:12:51.801" v="1293" actId="20577"/>
          <ac:spMkLst>
            <pc:docMk/>
            <pc:sldMk cId="1074725472" sldId="273"/>
            <ac:spMk id="2" creationId="{E4C965B6-7E38-4D37-8DC4-198F7E2181D5}"/>
          </ac:spMkLst>
        </pc:spChg>
        <pc:spChg chg="mod">
          <ac:chgData name="Manly Luscombe" userId="d66a401e1e7a39bf" providerId="LiveId" clId="{C11CF4E3-2CD0-4CE2-B188-F072F8546A8B}" dt="2021-02-28T00:40:20.552" v="38" actId="20577"/>
          <ac:spMkLst>
            <pc:docMk/>
            <pc:sldMk cId="1074725472" sldId="273"/>
            <ac:spMk id="12" creationId="{94C582A2-A406-4C9B-A3DA-BA4EECAB37AC}"/>
          </ac:spMkLst>
        </pc:spChg>
        <pc:spChg chg="mod">
          <ac:chgData name="Manly Luscombe" userId="d66a401e1e7a39bf" providerId="LiveId" clId="{C11CF4E3-2CD0-4CE2-B188-F072F8546A8B}" dt="2021-02-28T01:04:59.163" v="1004" actId="255"/>
          <ac:spMkLst>
            <pc:docMk/>
            <pc:sldMk cId="1074725472" sldId="273"/>
            <ac:spMk id="13" creationId="{556610ED-3E2D-4E6A-ABD0-150F203E6B46}"/>
          </ac:spMkLst>
        </pc:spChg>
        <pc:picChg chg="add del mod">
          <ac:chgData name="Manly Luscombe" userId="d66a401e1e7a39bf" providerId="LiveId" clId="{C11CF4E3-2CD0-4CE2-B188-F072F8546A8B}" dt="2021-02-28T01:01:18.452" v="989" actId="478"/>
          <ac:picMkLst>
            <pc:docMk/>
            <pc:sldMk cId="1074725472" sldId="273"/>
            <ac:picMk id="8" creationId="{B4D2E297-B25A-4064-924C-834692FC075E}"/>
          </ac:picMkLst>
        </pc:picChg>
        <pc:picChg chg="add mod">
          <ac:chgData name="Manly Luscombe" userId="d66a401e1e7a39bf" providerId="LiveId" clId="{C11CF4E3-2CD0-4CE2-B188-F072F8546A8B}" dt="2021-02-28T01:00:47.202" v="986" actId="571"/>
          <ac:picMkLst>
            <pc:docMk/>
            <pc:sldMk cId="1074725472" sldId="273"/>
            <ac:picMk id="9" creationId="{3EB924CC-E9B4-4EA4-84C9-A52B8C3BA22D}"/>
          </ac:picMkLst>
        </pc:picChg>
        <pc:picChg chg="mod">
          <ac:chgData name="Manly Luscombe" userId="d66a401e1e7a39bf" providerId="LiveId" clId="{C11CF4E3-2CD0-4CE2-B188-F072F8546A8B}" dt="2021-02-28T01:01:13.618" v="987" actId="14826"/>
          <ac:picMkLst>
            <pc:docMk/>
            <pc:sldMk cId="1074725472" sldId="273"/>
            <ac:picMk id="10" creationId="{D2A5B748-37FD-448D-997E-B1D3326587D6}"/>
          </ac:picMkLst>
        </pc:picChg>
      </pc:sldChg>
      <pc:sldChg chg="del">
        <pc:chgData name="Manly Luscombe" userId="d66a401e1e7a39bf" providerId="LiveId" clId="{C11CF4E3-2CD0-4CE2-B188-F072F8546A8B}" dt="2021-02-28T01:01:55.147" v="992" actId="47"/>
        <pc:sldMkLst>
          <pc:docMk/>
          <pc:sldMk cId="2956204929" sldId="280"/>
        </pc:sldMkLst>
      </pc:sldChg>
      <pc:sldChg chg="del">
        <pc:chgData name="Manly Luscombe" userId="d66a401e1e7a39bf" providerId="LiveId" clId="{C11CF4E3-2CD0-4CE2-B188-F072F8546A8B}" dt="2021-02-28T01:02:00.966" v="993" actId="47"/>
        <pc:sldMkLst>
          <pc:docMk/>
          <pc:sldMk cId="3069052256" sldId="286"/>
        </pc:sldMkLst>
      </pc:sldChg>
      <pc:sldChg chg="del">
        <pc:chgData name="Manly Luscombe" userId="d66a401e1e7a39bf" providerId="LiveId" clId="{C11CF4E3-2CD0-4CE2-B188-F072F8546A8B}" dt="2021-02-28T01:02:03.462" v="994" actId="47"/>
        <pc:sldMkLst>
          <pc:docMk/>
          <pc:sldMk cId="2275175635" sldId="300"/>
        </pc:sldMkLst>
      </pc:sldChg>
      <pc:sldChg chg="del">
        <pc:chgData name="Manly Luscombe" userId="d66a401e1e7a39bf" providerId="LiveId" clId="{C11CF4E3-2CD0-4CE2-B188-F072F8546A8B}" dt="2021-02-28T01:02:05.552" v="995" actId="47"/>
        <pc:sldMkLst>
          <pc:docMk/>
          <pc:sldMk cId="2596912842" sldId="302"/>
        </pc:sldMkLst>
      </pc:sldChg>
      <pc:sldChg chg="del">
        <pc:chgData name="Manly Luscombe" userId="d66a401e1e7a39bf" providerId="LiveId" clId="{C11CF4E3-2CD0-4CE2-B188-F072F8546A8B}" dt="2021-02-28T01:02:07.939" v="996" actId="47"/>
        <pc:sldMkLst>
          <pc:docMk/>
          <pc:sldMk cId="3202840524" sldId="306"/>
        </pc:sldMkLst>
      </pc:sldChg>
      <pc:sldChg chg="del">
        <pc:chgData name="Manly Luscombe" userId="d66a401e1e7a39bf" providerId="LiveId" clId="{C11CF4E3-2CD0-4CE2-B188-F072F8546A8B}" dt="2021-02-28T01:02:10.014" v="997" actId="47"/>
        <pc:sldMkLst>
          <pc:docMk/>
          <pc:sldMk cId="1965089747" sldId="308"/>
        </pc:sldMkLst>
      </pc:sldChg>
      <pc:sldChg chg="del">
        <pc:chgData name="Manly Luscombe" userId="d66a401e1e7a39bf" providerId="LiveId" clId="{C11CF4E3-2CD0-4CE2-B188-F072F8546A8B}" dt="2021-02-28T01:02:18.194" v="998" actId="47"/>
        <pc:sldMkLst>
          <pc:docMk/>
          <pc:sldMk cId="2500734759" sldId="313"/>
        </pc:sldMkLst>
      </pc:sldChg>
      <pc:sldChg chg="addSp delSp modSp new mod modTransition">
        <pc:chgData name="Manly Luscombe" userId="d66a401e1e7a39bf" providerId="LiveId" clId="{C11CF4E3-2CD0-4CE2-B188-F072F8546A8B}" dt="2021-02-28T01:54:19.534" v="2050"/>
        <pc:sldMkLst>
          <pc:docMk/>
          <pc:sldMk cId="380763667" sldId="314"/>
        </pc:sldMkLst>
        <pc:spChg chg="mod">
          <ac:chgData name="Manly Luscombe" userId="d66a401e1e7a39bf" providerId="LiveId" clId="{C11CF4E3-2CD0-4CE2-B188-F072F8546A8B}" dt="2021-02-28T00:46:02.403" v="220"/>
          <ac:spMkLst>
            <pc:docMk/>
            <pc:sldMk cId="380763667" sldId="314"/>
            <ac:spMk id="2" creationId="{37BA25A9-7FCB-4F8B-9F1F-C473F1269F13}"/>
          </ac:spMkLst>
        </pc:spChg>
        <pc:spChg chg="mod">
          <ac:chgData name="Manly Luscombe" userId="d66a401e1e7a39bf" providerId="LiveId" clId="{C11CF4E3-2CD0-4CE2-B188-F072F8546A8B}" dt="2021-02-28T01:13:13.271" v="1294" actId="113"/>
          <ac:spMkLst>
            <pc:docMk/>
            <pc:sldMk cId="380763667" sldId="314"/>
            <ac:spMk id="3" creationId="{3672D9C9-4551-4710-B055-80A906AAF0D7}"/>
          </ac:spMkLst>
        </pc:spChg>
        <pc:spChg chg="del">
          <ac:chgData name="Manly Luscombe" userId="d66a401e1e7a39bf" providerId="LiveId" clId="{C11CF4E3-2CD0-4CE2-B188-F072F8546A8B}" dt="2021-02-28T00:59:59.728" v="982"/>
          <ac:spMkLst>
            <pc:docMk/>
            <pc:sldMk cId="380763667" sldId="314"/>
            <ac:spMk id="4" creationId="{1ED61441-8759-49A0-8624-8F82C57CD776}"/>
          </ac:spMkLst>
        </pc:spChg>
        <pc:spChg chg="mod">
          <ac:chgData name="Manly Luscombe" userId="d66a401e1e7a39bf" providerId="LiveId" clId="{C11CF4E3-2CD0-4CE2-B188-F072F8546A8B}" dt="2021-02-28T00:46:17.982" v="246" actId="20577"/>
          <ac:spMkLst>
            <pc:docMk/>
            <pc:sldMk cId="380763667" sldId="314"/>
            <ac:spMk id="5" creationId="{1A42157E-B6BA-4669-8128-9539D4E002EC}"/>
          </ac:spMkLst>
        </pc:spChg>
        <pc:picChg chg="add mod">
          <ac:chgData name="Manly Luscombe" userId="d66a401e1e7a39bf" providerId="LiveId" clId="{C11CF4E3-2CD0-4CE2-B188-F072F8546A8B}" dt="2021-02-28T00:59:59.728" v="982"/>
          <ac:picMkLst>
            <pc:docMk/>
            <pc:sldMk cId="380763667" sldId="314"/>
            <ac:picMk id="7" creationId="{CB3A1D86-58AD-47C9-AE80-D579905455B3}"/>
          </ac:picMkLst>
        </pc:picChg>
      </pc:sldChg>
      <pc:sldChg chg="addSp delSp modSp add mod modTransition">
        <pc:chgData name="Manly Luscombe" userId="d66a401e1e7a39bf" providerId="LiveId" clId="{C11CF4E3-2CD0-4CE2-B188-F072F8546A8B}" dt="2021-02-28T01:55:08.356" v="2072" actId="20577"/>
        <pc:sldMkLst>
          <pc:docMk/>
          <pc:sldMk cId="2588645137" sldId="315"/>
        </pc:sldMkLst>
        <pc:spChg chg="mod">
          <ac:chgData name="Manly Luscombe" userId="d66a401e1e7a39bf" providerId="LiveId" clId="{C11CF4E3-2CD0-4CE2-B188-F072F8546A8B}" dt="2021-02-28T01:55:08.356" v="2072" actId="20577"/>
          <ac:spMkLst>
            <pc:docMk/>
            <pc:sldMk cId="2588645137" sldId="315"/>
            <ac:spMk id="2" creationId="{37BA25A9-7FCB-4F8B-9F1F-C473F1269F13}"/>
          </ac:spMkLst>
        </pc:spChg>
        <pc:spChg chg="mod">
          <ac:chgData name="Manly Luscombe" userId="d66a401e1e7a39bf" providerId="LiveId" clId="{C11CF4E3-2CD0-4CE2-B188-F072F8546A8B}" dt="2021-02-28T01:13:58.512" v="1300" actId="20577"/>
          <ac:spMkLst>
            <pc:docMk/>
            <pc:sldMk cId="2588645137" sldId="315"/>
            <ac:spMk id="3" creationId="{3672D9C9-4551-4710-B055-80A906AAF0D7}"/>
          </ac:spMkLst>
        </pc:spChg>
        <pc:spChg chg="del">
          <ac:chgData name="Manly Luscombe" userId="d66a401e1e7a39bf" providerId="LiveId" clId="{C11CF4E3-2CD0-4CE2-B188-F072F8546A8B}" dt="2021-02-28T01:00:20.768" v="984"/>
          <ac:spMkLst>
            <pc:docMk/>
            <pc:sldMk cId="2588645137" sldId="315"/>
            <ac:spMk id="4" creationId="{1ED61441-8759-49A0-8624-8F82C57CD776}"/>
          </ac:spMkLst>
        </pc:spChg>
        <pc:spChg chg="mod">
          <ac:chgData name="Manly Luscombe" userId="d66a401e1e7a39bf" providerId="LiveId" clId="{C11CF4E3-2CD0-4CE2-B188-F072F8546A8B}" dt="2021-02-28T01:12:24.839" v="1257" actId="20577"/>
          <ac:spMkLst>
            <pc:docMk/>
            <pc:sldMk cId="2588645137" sldId="315"/>
            <ac:spMk id="5" creationId="{1A42157E-B6BA-4669-8128-9539D4E002EC}"/>
          </ac:spMkLst>
        </pc:spChg>
        <pc:picChg chg="add mod">
          <ac:chgData name="Manly Luscombe" userId="d66a401e1e7a39bf" providerId="LiveId" clId="{C11CF4E3-2CD0-4CE2-B188-F072F8546A8B}" dt="2021-02-28T01:00:20.768" v="984"/>
          <ac:picMkLst>
            <pc:docMk/>
            <pc:sldMk cId="2588645137" sldId="315"/>
            <ac:picMk id="7" creationId="{A9102E8C-30CC-4C14-8017-597629655BD5}"/>
          </ac:picMkLst>
        </pc:picChg>
      </pc:sldChg>
      <pc:sldChg chg="addSp delSp modSp new mod modTransition">
        <pc:chgData name="Manly Luscombe" userId="d66a401e1e7a39bf" providerId="LiveId" clId="{C11CF4E3-2CD0-4CE2-B188-F072F8546A8B}" dt="2021-02-28T01:54:19.534" v="2050"/>
        <pc:sldMkLst>
          <pc:docMk/>
          <pc:sldMk cId="4006199297" sldId="316"/>
        </pc:sldMkLst>
        <pc:spChg chg="mod">
          <ac:chgData name="Manly Luscombe" userId="d66a401e1e7a39bf" providerId="LiveId" clId="{C11CF4E3-2CD0-4CE2-B188-F072F8546A8B}" dt="2021-02-28T00:52:53.230" v="690" actId="20577"/>
          <ac:spMkLst>
            <pc:docMk/>
            <pc:sldMk cId="4006199297" sldId="316"/>
            <ac:spMk id="2" creationId="{75AEBE3A-0FFC-4739-BF08-186D5112D01A}"/>
          </ac:spMkLst>
        </pc:spChg>
        <pc:spChg chg="mod">
          <ac:chgData name="Manly Luscombe" userId="d66a401e1e7a39bf" providerId="LiveId" clId="{C11CF4E3-2CD0-4CE2-B188-F072F8546A8B}" dt="2021-02-28T00:57:35.920" v="975" actId="115"/>
          <ac:spMkLst>
            <pc:docMk/>
            <pc:sldMk cId="4006199297" sldId="316"/>
            <ac:spMk id="3" creationId="{C4FA0E41-D1E6-4907-B2DD-B086C0ABAB74}"/>
          </ac:spMkLst>
        </pc:spChg>
        <pc:spChg chg="del">
          <ac:chgData name="Manly Luscombe" userId="d66a401e1e7a39bf" providerId="LiveId" clId="{C11CF4E3-2CD0-4CE2-B188-F072F8546A8B}" dt="2021-02-28T01:03:55.573" v="1001"/>
          <ac:spMkLst>
            <pc:docMk/>
            <pc:sldMk cId="4006199297" sldId="316"/>
            <ac:spMk id="4" creationId="{77E20AEC-E952-4623-AB87-0029A1EA0F32}"/>
          </ac:spMkLst>
        </pc:spChg>
        <pc:spChg chg="mod">
          <ac:chgData name="Manly Luscombe" userId="d66a401e1e7a39bf" providerId="LiveId" clId="{C11CF4E3-2CD0-4CE2-B188-F072F8546A8B}" dt="2021-02-28T01:48:07.453" v="1997" actId="20577"/>
          <ac:spMkLst>
            <pc:docMk/>
            <pc:sldMk cId="4006199297" sldId="316"/>
            <ac:spMk id="5" creationId="{F7FC2325-F458-43A5-99E6-9295A3078EB4}"/>
          </ac:spMkLst>
        </pc:spChg>
        <pc:spChg chg="add mod">
          <ac:chgData name="Manly Luscombe" userId="d66a401e1e7a39bf" providerId="LiveId" clId="{C11CF4E3-2CD0-4CE2-B188-F072F8546A8B}" dt="2021-02-28T01:02:51.466" v="1000" actId="571"/>
          <ac:spMkLst>
            <pc:docMk/>
            <pc:sldMk cId="4006199297" sldId="316"/>
            <ac:spMk id="7" creationId="{1A819585-8868-4D7C-B83E-DE566715EFCA}"/>
          </ac:spMkLst>
        </pc:spChg>
        <pc:picChg chg="add mod">
          <ac:chgData name="Manly Luscombe" userId="d66a401e1e7a39bf" providerId="LiveId" clId="{C11CF4E3-2CD0-4CE2-B188-F072F8546A8B}" dt="2021-02-28T01:03:55.573" v="1001"/>
          <ac:picMkLst>
            <pc:docMk/>
            <pc:sldMk cId="4006199297" sldId="316"/>
            <ac:picMk id="8" creationId="{630ACDE8-75C1-4924-A979-F238D9B5B0A6}"/>
          </ac:picMkLst>
        </pc:picChg>
      </pc:sldChg>
      <pc:sldChg chg="addSp delSp modSp add mod modTransition">
        <pc:chgData name="Manly Luscombe" userId="d66a401e1e7a39bf" providerId="LiveId" clId="{C11CF4E3-2CD0-4CE2-B188-F072F8546A8B}" dt="2021-02-28T01:54:19.534" v="2050"/>
        <pc:sldMkLst>
          <pc:docMk/>
          <pc:sldMk cId="2364585393" sldId="317"/>
        </pc:sldMkLst>
        <pc:spChg chg="mod">
          <ac:chgData name="Manly Luscombe" userId="d66a401e1e7a39bf" providerId="LiveId" clId="{C11CF4E3-2CD0-4CE2-B188-F072F8546A8B}" dt="2021-02-28T01:14:17.814" v="1303" actId="20577"/>
          <ac:spMkLst>
            <pc:docMk/>
            <pc:sldMk cId="2364585393" sldId="317"/>
            <ac:spMk id="3" creationId="{C4FA0E41-D1E6-4907-B2DD-B086C0ABAB74}"/>
          </ac:spMkLst>
        </pc:spChg>
        <pc:spChg chg="del">
          <ac:chgData name="Manly Luscombe" userId="d66a401e1e7a39bf" providerId="LiveId" clId="{C11CF4E3-2CD0-4CE2-B188-F072F8546A8B}" dt="2021-02-28T01:04:02.154" v="1002"/>
          <ac:spMkLst>
            <pc:docMk/>
            <pc:sldMk cId="2364585393" sldId="317"/>
            <ac:spMk id="4" creationId="{77E20AEC-E952-4623-AB87-0029A1EA0F32}"/>
          </ac:spMkLst>
        </pc:spChg>
        <pc:spChg chg="mod">
          <ac:chgData name="Manly Luscombe" userId="d66a401e1e7a39bf" providerId="LiveId" clId="{C11CF4E3-2CD0-4CE2-B188-F072F8546A8B}" dt="2021-02-28T01:49:43.490" v="2028" actId="20577"/>
          <ac:spMkLst>
            <pc:docMk/>
            <pc:sldMk cId="2364585393" sldId="317"/>
            <ac:spMk id="5" creationId="{F7FC2325-F458-43A5-99E6-9295A3078EB4}"/>
          </ac:spMkLst>
        </pc:spChg>
        <pc:picChg chg="add mod">
          <ac:chgData name="Manly Luscombe" userId="d66a401e1e7a39bf" providerId="LiveId" clId="{C11CF4E3-2CD0-4CE2-B188-F072F8546A8B}" dt="2021-02-28T00:58:03.488" v="979" actId="1076"/>
          <ac:picMkLst>
            <pc:docMk/>
            <pc:sldMk cId="2364585393" sldId="317"/>
            <ac:picMk id="7" creationId="{4A26B553-AF47-4D68-8968-33BDDEBA99C5}"/>
          </ac:picMkLst>
        </pc:picChg>
        <pc:picChg chg="add mod">
          <ac:chgData name="Manly Luscombe" userId="d66a401e1e7a39bf" providerId="LiveId" clId="{C11CF4E3-2CD0-4CE2-B188-F072F8546A8B}" dt="2021-02-28T01:04:02.154" v="1002"/>
          <ac:picMkLst>
            <pc:docMk/>
            <pc:sldMk cId="2364585393" sldId="317"/>
            <ac:picMk id="8" creationId="{82B98074-4715-4FCE-8035-F3B49417ACEF}"/>
          </ac:picMkLst>
        </pc:picChg>
      </pc:sldChg>
      <pc:sldChg chg="addSp delSp modSp new mod ord modTransition">
        <pc:chgData name="Manly Luscombe" userId="d66a401e1e7a39bf" providerId="LiveId" clId="{C11CF4E3-2CD0-4CE2-B188-F072F8546A8B}" dt="2021-02-28T01:54:19.534" v="2050"/>
        <pc:sldMkLst>
          <pc:docMk/>
          <pc:sldMk cId="640869791" sldId="318"/>
        </pc:sldMkLst>
        <pc:spChg chg="mod">
          <ac:chgData name="Manly Luscombe" userId="d66a401e1e7a39bf" providerId="LiveId" clId="{C11CF4E3-2CD0-4CE2-B188-F072F8546A8B}" dt="2021-02-28T01:09:30.027" v="1159" actId="20577"/>
          <ac:spMkLst>
            <pc:docMk/>
            <pc:sldMk cId="640869791" sldId="318"/>
            <ac:spMk id="2" creationId="{98D1E9C4-9D32-4014-BBEA-0ACC26E12A1B}"/>
          </ac:spMkLst>
        </pc:spChg>
        <pc:spChg chg="mod">
          <ac:chgData name="Manly Luscombe" userId="d66a401e1e7a39bf" providerId="LiveId" clId="{C11CF4E3-2CD0-4CE2-B188-F072F8546A8B}" dt="2021-02-28T01:50:22.359" v="2032" actId="20577"/>
          <ac:spMkLst>
            <pc:docMk/>
            <pc:sldMk cId="640869791" sldId="318"/>
            <ac:spMk id="3" creationId="{2AB4D082-2DB6-455C-9142-9CBC664252AF}"/>
          </ac:spMkLst>
        </pc:spChg>
        <pc:spChg chg="del">
          <ac:chgData name="Manly Luscombe" userId="d66a401e1e7a39bf" providerId="LiveId" clId="{C11CF4E3-2CD0-4CE2-B188-F072F8546A8B}" dt="2021-02-28T01:00:11.338" v="983"/>
          <ac:spMkLst>
            <pc:docMk/>
            <pc:sldMk cId="640869791" sldId="318"/>
            <ac:spMk id="4" creationId="{0C4F61E8-FE01-4D29-9392-ACA208DF5440}"/>
          </ac:spMkLst>
        </pc:spChg>
        <pc:spChg chg="mod">
          <ac:chgData name="Manly Luscombe" userId="d66a401e1e7a39bf" providerId="LiveId" clId="{C11CF4E3-2CD0-4CE2-B188-F072F8546A8B}" dt="2021-02-28T01:11:35.934" v="1206" actId="113"/>
          <ac:spMkLst>
            <pc:docMk/>
            <pc:sldMk cId="640869791" sldId="318"/>
            <ac:spMk id="5" creationId="{871E1B5D-F022-47FE-9932-CF4879CA9607}"/>
          </ac:spMkLst>
        </pc:spChg>
        <pc:picChg chg="add mod">
          <ac:chgData name="Manly Luscombe" userId="d66a401e1e7a39bf" providerId="LiveId" clId="{C11CF4E3-2CD0-4CE2-B188-F072F8546A8B}" dt="2021-02-28T01:04:31.282" v="1003" actId="14100"/>
          <ac:picMkLst>
            <pc:docMk/>
            <pc:sldMk cId="640869791" sldId="318"/>
            <ac:picMk id="7" creationId="{8B5BA1A7-C5A6-4CEF-934A-0B075E61434A}"/>
          </ac:picMkLst>
        </pc:picChg>
      </pc:sldChg>
      <pc:sldChg chg="modSp add mod modTransition">
        <pc:chgData name="Manly Luscombe" userId="d66a401e1e7a39bf" providerId="LiveId" clId="{C11CF4E3-2CD0-4CE2-B188-F072F8546A8B}" dt="2021-02-28T01:54:19.534" v="2050"/>
        <pc:sldMkLst>
          <pc:docMk/>
          <pc:sldMk cId="2164487358" sldId="319"/>
        </pc:sldMkLst>
        <pc:spChg chg="mod">
          <ac:chgData name="Manly Luscombe" userId="d66a401e1e7a39bf" providerId="LiveId" clId="{C11CF4E3-2CD0-4CE2-B188-F072F8546A8B}" dt="2021-02-28T01:51:09.791" v="2037" actId="20577"/>
          <ac:spMkLst>
            <pc:docMk/>
            <pc:sldMk cId="2164487358" sldId="319"/>
            <ac:spMk id="3" creationId="{2AB4D082-2DB6-455C-9142-9CBC664252AF}"/>
          </ac:spMkLst>
        </pc:spChg>
      </pc:sldChg>
      <pc:sldChg chg="modSp add mod modTransition">
        <pc:chgData name="Manly Luscombe" userId="d66a401e1e7a39bf" providerId="LiveId" clId="{C11CF4E3-2CD0-4CE2-B188-F072F8546A8B}" dt="2021-02-28T01:54:19.534" v="2050"/>
        <pc:sldMkLst>
          <pc:docMk/>
          <pc:sldMk cId="2912817626" sldId="320"/>
        </pc:sldMkLst>
        <pc:spChg chg="mod">
          <ac:chgData name="Manly Luscombe" userId="d66a401e1e7a39bf" providerId="LiveId" clId="{C11CF4E3-2CD0-4CE2-B188-F072F8546A8B}" dt="2021-02-28T01:51:24.464" v="2042" actId="20577"/>
          <ac:spMkLst>
            <pc:docMk/>
            <pc:sldMk cId="2912817626" sldId="320"/>
            <ac:spMk id="3" creationId="{2AB4D082-2DB6-455C-9142-9CBC664252AF}"/>
          </ac:spMkLst>
        </pc:spChg>
      </pc:sldChg>
      <pc:sldChg chg="modSp add mod modTransition">
        <pc:chgData name="Manly Luscombe" userId="d66a401e1e7a39bf" providerId="LiveId" clId="{C11CF4E3-2CD0-4CE2-B188-F072F8546A8B}" dt="2021-02-28T01:54:19.534" v="2050"/>
        <pc:sldMkLst>
          <pc:docMk/>
          <pc:sldMk cId="3476188652" sldId="321"/>
        </pc:sldMkLst>
        <pc:spChg chg="mod">
          <ac:chgData name="Manly Luscombe" userId="d66a401e1e7a39bf" providerId="LiveId" clId="{C11CF4E3-2CD0-4CE2-B188-F072F8546A8B}" dt="2021-02-28T01:52:01.635" v="2043"/>
          <ac:spMkLst>
            <pc:docMk/>
            <pc:sldMk cId="3476188652" sldId="321"/>
            <ac:spMk id="3" creationId="{2AB4D082-2DB6-455C-9142-9CBC664252AF}"/>
          </ac:spMkLst>
        </pc:spChg>
      </pc:sldChg>
      <pc:sldChg chg="modSp add mod modTransition">
        <pc:chgData name="Manly Luscombe" userId="d66a401e1e7a39bf" providerId="LiveId" clId="{C11CF4E3-2CD0-4CE2-B188-F072F8546A8B}" dt="2021-02-28T01:54:19.534" v="2050"/>
        <pc:sldMkLst>
          <pc:docMk/>
          <pc:sldMk cId="586122037" sldId="322"/>
        </pc:sldMkLst>
        <pc:spChg chg="mod">
          <ac:chgData name="Manly Luscombe" userId="d66a401e1e7a39bf" providerId="LiveId" clId="{C11CF4E3-2CD0-4CE2-B188-F072F8546A8B}" dt="2021-02-28T01:43:05.802" v="1751" actId="255"/>
          <ac:spMkLst>
            <pc:docMk/>
            <pc:sldMk cId="586122037" sldId="322"/>
            <ac:spMk id="3" creationId="{2AB4D082-2DB6-455C-9142-9CBC664252AF}"/>
          </ac:spMkLst>
        </pc:spChg>
        <pc:spChg chg="mod">
          <ac:chgData name="Manly Luscombe" userId="d66a401e1e7a39bf" providerId="LiveId" clId="{C11CF4E3-2CD0-4CE2-B188-F072F8546A8B}" dt="2021-02-28T01:37:24.002" v="1576" actId="20577"/>
          <ac:spMkLst>
            <pc:docMk/>
            <pc:sldMk cId="586122037" sldId="322"/>
            <ac:spMk id="5" creationId="{871E1B5D-F022-47FE-9932-CF4879CA9607}"/>
          </ac:spMkLst>
        </pc:spChg>
      </pc:sldChg>
      <pc:sldChg chg="modSp add mod ord modTransition">
        <pc:chgData name="Manly Luscombe" userId="d66a401e1e7a39bf" providerId="LiveId" clId="{C11CF4E3-2CD0-4CE2-B188-F072F8546A8B}" dt="2021-02-28T01:54:19.534" v="2050"/>
        <pc:sldMkLst>
          <pc:docMk/>
          <pc:sldMk cId="3446052396" sldId="323"/>
        </pc:sldMkLst>
        <pc:spChg chg="mod">
          <ac:chgData name="Manly Luscombe" userId="d66a401e1e7a39bf" providerId="LiveId" clId="{C11CF4E3-2CD0-4CE2-B188-F072F8546A8B}" dt="2021-02-28T01:40:12.994" v="1668" actId="115"/>
          <ac:spMkLst>
            <pc:docMk/>
            <pc:sldMk cId="3446052396" sldId="323"/>
            <ac:spMk id="3" creationId="{2AB4D082-2DB6-455C-9142-9CBC664252AF}"/>
          </ac:spMkLst>
        </pc:spChg>
      </pc:sldChg>
      <pc:sldChg chg="modSp add mod modTransition">
        <pc:chgData name="Manly Luscombe" userId="d66a401e1e7a39bf" providerId="LiveId" clId="{C11CF4E3-2CD0-4CE2-B188-F072F8546A8B}" dt="2021-02-28T01:54:19.534" v="2050"/>
        <pc:sldMkLst>
          <pc:docMk/>
          <pc:sldMk cId="2532446893" sldId="324"/>
        </pc:sldMkLst>
        <pc:spChg chg="mod">
          <ac:chgData name="Manly Luscombe" userId="d66a401e1e7a39bf" providerId="LiveId" clId="{C11CF4E3-2CD0-4CE2-B188-F072F8546A8B}" dt="2021-02-28T01:52:22.525" v="2044" actId="115"/>
          <ac:spMkLst>
            <pc:docMk/>
            <pc:sldMk cId="2532446893" sldId="324"/>
            <ac:spMk id="3" creationId="{2AB4D082-2DB6-455C-9142-9CBC664252AF}"/>
          </ac:spMkLst>
        </pc:spChg>
      </pc:sldChg>
      <pc:sldChg chg="modSp add mod modTransition">
        <pc:chgData name="Manly Luscombe" userId="d66a401e1e7a39bf" providerId="LiveId" clId="{C11CF4E3-2CD0-4CE2-B188-F072F8546A8B}" dt="2021-02-28T01:54:19.534" v="2050"/>
        <pc:sldMkLst>
          <pc:docMk/>
          <pc:sldMk cId="888109949" sldId="325"/>
        </pc:sldMkLst>
        <pc:spChg chg="mod">
          <ac:chgData name="Manly Luscombe" userId="d66a401e1e7a39bf" providerId="LiveId" clId="{C11CF4E3-2CD0-4CE2-B188-F072F8546A8B}" dt="2021-02-28T01:47:07.370" v="1894" actId="20577"/>
          <ac:spMkLst>
            <pc:docMk/>
            <pc:sldMk cId="888109949" sldId="325"/>
            <ac:spMk id="2" creationId="{98D1E9C4-9D32-4014-BBEA-0ACC26E12A1B}"/>
          </ac:spMkLst>
        </pc:spChg>
        <pc:spChg chg="mod">
          <ac:chgData name="Manly Luscombe" userId="d66a401e1e7a39bf" providerId="LiveId" clId="{C11CF4E3-2CD0-4CE2-B188-F072F8546A8B}" dt="2021-02-28T01:46:42.145" v="1863" actId="122"/>
          <ac:spMkLst>
            <pc:docMk/>
            <pc:sldMk cId="888109949" sldId="325"/>
            <ac:spMk id="3" creationId="{2AB4D082-2DB6-455C-9142-9CBC664252AF}"/>
          </ac:spMkLst>
        </pc:spChg>
      </pc:sldChg>
      <pc:sldChg chg="new del">
        <pc:chgData name="Manly Luscombe" userId="d66a401e1e7a39bf" providerId="LiveId" clId="{C11CF4E3-2CD0-4CE2-B188-F072F8546A8B}" dt="2021-02-28T01:59:59.255" v="2078" actId="680"/>
        <pc:sldMkLst>
          <pc:docMk/>
          <pc:sldMk cId="1701582208" sldId="326"/>
        </pc:sldMkLst>
      </pc:sldChg>
      <pc:sldChg chg="new del">
        <pc:chgData name="Manly Luscombe" userId="d66a401e1e7a39bf" providerId="LiveId" clId="{C11CF4E3-2CD0-4CE2-B188-F072F8546A8B}" dt="2021-02-28T01:57:07.255" v="2076" actId="680"/>
        <pc:sldMkLst>
          <pc:docMk/>
          <pc:sldMk cId="4015561165" sldId="326"/>
        </pc:sldMkLst>
      </pc:sldChg>
      <pc:sldChg chg="new del">
        <pc:chgData name="Manly Luscombe" userId="d66a401e1e7a39bf" providerId="LiveId" clId="{C11CF4E3-2CD0-4CE2-B188-F072F8546A8B}" dt="2021-02-28T01:57:06.168" v="2075" actId="680"/>
        <pc:sldMkLst>
          <pc:docMk/>
          <pc:sldMk cId="1736435862" sldId="327"/>
        </pc:sldMkLst>
      </pc:sldChg>
      <pc:sldMasterChg chg="modTransition modSldLayout">
        <pc:chgData name="Manly Luscombe" userId="d66a401e1e7a39bf" providerId="LiveId" clId="{C11CF4E3-2CD0-4CE2-B188-F072F8546A8B}" dt="2021-02-28T01:54:19.534" v="2050"/>
        <pc:sldMasterMkLst>
          <pc:docMk/>
          <pc:sldMasterMk cId="3424938679" sldId="2147483954"/>
        </pc:sldMasterMkLst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2625404111" sldId="2147483955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792466477" sldId="2147483957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104992262" sldId="2147483958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1392082711" sldId="2147483959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3695653393" sldId="2147483961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3766431904" sldId="2147483962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2601318328" sldId="2147483963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3053201102" sldId="2147483964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1305947646" sldId="2147483965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3215529186" sldId="2147483966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2142137778" sldId="2147483967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3433771035" sldId="2147483968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2946410738" sldId="2147483969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964095946" sldId="2147483970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1270053395" sldId="2147483971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3490030484" sldId="2147483972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1666431938" sldId="2147483973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311124754" sldId="2147483974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1004607006" sldId="2147483975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1691470651" sldId="2147483976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1219768155" sldId="2147483977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2269429564" sldId="2147483978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2157526665" sldId="2147483979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4031722348" sldId="2147483980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2986109278" sldId="2147483981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3662537598" sldId="2147483982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3273548223" sldId="2147483983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1931107063" sldId="2147483984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1006365092" sldId="2147483985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643891568" sldId="2147483986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747721153" sldId="2147483987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3980668054" sldId="2147483988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2566824035" sldId="2147483989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862157401" sldId="2147483990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2847411034" sldId="2147483991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1358974389" sldId="2147483992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1184759353" sldId="2147483993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180005240" sldId="2147483994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3622213138" sldId="2147483995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1695425977" sldId="2147483996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3714886579" sldId="2147483997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1814971853" sldId="2147483998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1832375406" sldId="2147483999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2117665835" sldId="2147484000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3853620884" sldId="2147484001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372609534" sldId="2147484002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3782655552" sldId="2147484003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1020462147" sldId="2147484004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3192705734" sldId="2147484005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185705860" sldId="2147484006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704092513" sldId="2147484007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393251935" sldId="2147484008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1612203223" sldId="2147484009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2653485754" sldId="2147484010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3044803482" sldId="2147484011"/>
          </pc:sldLayoutMkLst>
        </pc:sldLayoutChg>
        <pc:sldLayoutChg chg="modTransition">
          <pc:chgData name="Manly Luscombe" userId="d66a401e1e7a39bf" providerId="LiveId" clId="{C11CF4E3-2CD0-4CE2-B188-F072F8546A8B}" dt="2021-02-28T01:54:19.534" v="2050"/>
          <pc:sldLayoutMkLst>
            <pc:docMk/>
            <pc:sldMasterMk cId="3424938679" sldId="2147483954"/>
            <pc:sldLayoutMk cId="1325539053" sldId="2147484012"/>
          </pc:sldLayoutMkLst>
        </pc:sldLayoutChg>
      </pc:sldMasterChg>
    </pc:docChg>
  </pc:docChgLst>
  <pc:docChgLst>
    <pc:chgData name="Manly Luscombe" userId="d66a401e1e7a39bf" providerId="LiveId" clId="{F98504F3-2D58-4335-851B-DB4C3C68C3FD}"/>
    <pc:docChg chg="addSld delSld">
      <pc:chgData name="Manly Luscombe" userId="d66a401e1e7a39bf" providerId="LiveId" clId="{F98504F3-2D58-4335-851B-DB4C3C68C3FD}" dt="2021-05-03T14:06:14.708" v="1" actId="47"/>
      <pc:docMkLst>
        <pc:docMk/>
      </pc:docMkLst>
      <pc:sldChg chg="new del">
        <pc:chgData name="Manly Luscombe" userId="d66a401e1e7a39bf" providerId="LiveId" clId="{F98504F3-2D58-4335-851B-DB4C3C68C3FD}" dt="2021-05-03T14:06:14.708" v="1" actId="47"/>
        <pc:sldMkLst>
          <pc:docMk/>
          <pc:sldMk cId="1290190406" sldId="32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464472-DAE5-4012-9A5A-CB432293B4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6DB41-0314-4E22-8F5A-547FA67B06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33E32-5603-440A-ACDD-7442C88C5FED}" type="datetimeFigureOut">
              <a:rPr lang="en-US" smtClean="0">
                <a:latin typeface="Tw Cen MT" panose="020B0602020104020603" pitchFamily="34" charset="0"/>
              </a:rPr>
              <a:t>5/3/2021</a:t>
            </a:fld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63188E-D235-4A3B-823C-E0E10F336C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D3A68C-A1CC-4704-8503-01E13B0AED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B1589-0F8A-400D-AEF4-57688446A2F5}" type="slidenum">
              <a:rPr lang="en-US" smtClean="0">
                <a:latin typeface="Tw Cen MT" panose="020B0602020104020603" pitchFamily="34" charset="0"/>
              </a:rPr>
              <a:t>‹#›</a:t>
            </a:fld>
            <a:endParaRPr lang="en-US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10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w Cen MT" panose="020B0602020104020603" pitchFamily="34" charset="0"/>
              </a:defRPr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w Cen MT" panose="020B0602020104020603" pitchFamily="34" charset="0"/>
              </a:defRPr>
            </a:lvl1pPr>
          </a:lstStyle>
          <a:p>
            <a:fld id="{AF4A386A-BFE4-4655-9801-CBB04655F27A}" type="datetimeFigureOut">
              <a:rPr lang="en-US" noProof="0" smtClean="0"/>
              <a:pPr/>
              <a:t>5/3/2021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w Cen MT" panose="020B0602020104020603" pitchFamily="34" charset="0"/>
              </a:defRPr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w Cen MT" panose="020B0602020104020603" pitchFamily="34" charset="0"/>
              </a:defRPr>
            </a:lvl1pPr>
          </a:lstStyle>
          <a:p>
            <a:fld id="{DAE5FABD-26C8-4F74-B1E3-45BC91BC9D7B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7753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47987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4910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135" y="1219199"/>
            <a:ext cx="7232465" cy="2732439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134" y="4069079"/>
            <a:ext cx="502266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6254041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155291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954259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sea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148865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149718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323754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176658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53620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Blue_Triangle patch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05BCA9F-FC20-461D-9118-7EC2AC28D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175958" y="0"/>
            <a:ext cx="9016043" cy="6858000"/>
          </a:xfrm>
          <a:custGeom>
            <a:avLst/>
            <a:gdLst>
              <a:gd name="connsiteX0" fmla="*/ 5153328 w 9016043"/>
              <a:gd name="connsiteY0" fmla="*/ 0 h 6858000"/>
              <a:gd name="connsiteX1" fmla="*/ 9016043 w 9016043"/>
              <a:gd name="connsiteY1" fmla="*/ 0 h 6858000"/>
              <a:gd name="connsiteX2" fmla="*/ 9016043 w 9016043"/>
              <a:gd name="connsiteY2" fmla="*/ 6858000 h 6858000"/>
              <a:gd name="connsiteX3" fmla="*/ 0 w 9016043"/>
              <a:gd name="connsiteY3" fmla="*/ 6858000 h 6858000"/>
              <a:gd name="connsiteX4" fmla="*/ 5153328 w 9016043"/>
              <a:gd name="connsiteY4" fmla="*/ 681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16043" h="6858000">
                <a:moveTo>
                  <a:pt x="5153328" y="0"/>
                </a:moveTo>
                <a:lnTo>
                  <a:pt x="9016043" y="0"/>
                </a:lnTo>
                <a:lnTo>
                  <a:pt x="9016043" y="6858000"/>
                </a:lnTo>
                <a:lnTo>
                  <a:pt x="0" y="6858000"/>
                </a:lnTo>
                <a:lnTo>
                  <a:pt x="5153328" y="68183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040925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29399" y="2667000"/>
            <a:ext cx="5013959" cy="36607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F869F17-9BF3-4974-956D-0CBCD60BA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421377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29399" y="2667000"/>
            <a:ext cx="5013959" cy="36607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654DBB0-1027-4E5D-B635-00F2F173A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337710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135" y="1219199"/>
            <a:ext cx="7232465" cy="2732439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134" y="4069079"/>
            <a:ext cx="502266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920827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_Top shape whit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34001" y="112976"/>
            <a:ext cx="6858000" cy="6745024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E59725C5-1168-4A5F-B420-8E056201968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rot="5400000">
            <a:off x="5238089" y="208890"/>
            <a:ext cx="6745024" cy="6553200"/>
          </a:xfrm>
          <a:gradFill flip="none" rotWithShape="1">
            <a:gsLst>
              <a:gs pos="0">
                <a:schemeClr val="bg1"/>
              </a:gs>
              <a:gs pos="82000">
                <a:schemeClr val="bg1">
                  <a:alpha val="0"/>
                </a:schemeClr>
              </a:gs>
            </a:gsLst>
            <a:lin ang="16200000" scaled="1"/>
            <a:tileRect/>
          </a:gra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532AFA8-ADE4-4C3E-AF0A-235C724999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77211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  <p15:guide id="3" pos="43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half horizontal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48641" y="2667001"/>
            <a:ext cx="11094718" cy="1757126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709677"/>
            <a:ext cx="11094717" cy="1500876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232B29A-2701-4A73-83CF-09E0AB1B2D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46410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48641" y="2667001"/>
            <a:ext cx="5775959" cy="354355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53200" y="2667001"/>
            <a:ext cx="5090157" cy="3543552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A52166E-5DA9-4AA1-9355-E8DBFDD90A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640959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Title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735623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617492"/>
            <a:ext cx="9890759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9FF8476-DF8C-4276-8CF6-44BC91B88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700533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735623"/>
            <a:ext cx="111099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4617492"/>
            <a:ext cx="5212080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E93A96C6-A4F2-43F1-A47D-0D52EF29954B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446520" y="4617492"/>
            <a:ext cx="5212080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C5AD12C-F7F6-431D-ABA4-F7E37CACE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900304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f Image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1698" y="3735622"/>
            <a:ext cx="5013960" cy="2408917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38376498-C218-4EDB-8416-A59802EF2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39000" y="1981199"/>
            <a:ext cx="4389542" cy="4163339"/>
          </a:xfrm>
          <a:solidFill>
            <a:schemeClr val="bg1"/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E93A96C6-A4F2-43F1-A47D-0D52EF29954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589520" y="2286000"/>
            <a:ext cx="3688080" cy="358140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Important Content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EC81B64-070E-43F3-BCB5-833AB965D6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3717925"/>
            <a:ext cx="914400" cy="93027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8D5893EC-1256-429B-9581-379342C23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664319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Multiple images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0" y="4176259"/>
            <a:ext cx="4343400" cy="1968280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96DE17A8-F4B7-4571-A6E8-FD28BA425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42834" y="1066801"/>
            <a:ext cx="3505199" cy="50777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9D9A0502-98A2-467D-BE1C-CE8391C73B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191000" y="4343400"/>
            <a:ext cx="2743200" cy="18011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8298DB4E-3B92-4CA4-852A-9F647E7219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191000" y="1066801"/>
            <a:ext cx="2743200" cy="312602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E528B4D-15E8-4161-96F7-75D0217AD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69429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674502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67066A-9B9E-468B-97C6-94BF615FA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AF7E6-6C19-4A41-BFA5-44C4F2A3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51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1247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C59837-0A86-4467-BB38-E2AC882F3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857779-E765-4EC2-825C-B8E41285A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51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46070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16932398-C947-4474-88D6-4117EC39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61801" y="1189969"/>
            <a:ext cx="4389542" cy="4677431"/>
          </a:xfrm>
          <a:solidFill>
            <a:schemeClr val="bg1">
              <a:alpha val="88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FDA84E-9F5D-4D50-8133-68FB098D713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612321" y="1494770"/>
            <a:ext cx="3688080" cy="391543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Important Content</a:t>
            </a:r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E16EF6-8987-4193-B346-1BEA14401C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2D4840-4EB5-4438-9A16-D0006A68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6413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14706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50D09E5B-B146-4D08-82EC-846DD89B0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0462" y="0"/>
            <a:ext cx="9931338" cy="6823040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88940597-2E9A-4141-B2D0-C488487F11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0"/>
            <a:ext cx="50863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90600" y="609600"/>
            <a:ext cx="7429500" cy="56388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905000"/>
            <a:ext cx="5864382" cy="2275238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EA44EEDB-C599-41AA-9D84-D53811C28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0896" y="0"/>
            <a:ext cx="63502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FE574478-76DE-4613-8FBD-36B353081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8391" y="0"/>
            <a:ext cx="63502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6533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16932398-C947-4474-88D6-4117EC39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52269" y="1189969"/>
            <a:ext cx="4389542" cy="4677431"/>
          </a:xfrm>
          <a:solidFill>
            <a:schemeClr val="accent2">
              <a:alpha val="88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FDA84E-9F5D-4D50-8133-68FB098D713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902789" y="1494770"/>
            <a:ext cx="3688080" cy="391543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Important Content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AC89BA5-7D71-4838-92DC-A9DD44EC05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614DBA-0879-4C83-B4B4-EECB085A2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4419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97681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021648"/>
            <a:ext cx="5090157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3429000"/>
            <a:ext cx="5090157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2E79C3B8-3CB6-4D76-8182-4489C35C869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527803" y="4021648"/>
            <a:ext cx="5090157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CBC5711-960A-4093-BF8D-E1FB5C4179A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527803" y="3429000"/>
            <a:ext cx="5090157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6C4C965C-0B8E-48F5-AAAC-C3237DCB2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527803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C94646A1-59D8-49D7-B0E1-B7771AB22D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806680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2E79C3B8-3CB6-4D76-8182-4489C35C869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35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CBC5711-960A-4093-BF8D-E1FB5C4179A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5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6C4C965C-0B8E-48F5-AAAC-C3237DCB2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358640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F4C1E55C-86D8-4053-9865-59D5B4F8A350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816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3B68B60C-9D86-4961-A5CE-AB650CA3364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16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AFE200E7-D3F0-41C3-92B0-E09677035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168336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20633DF-6AFD-4B07-9AFD-09317A9CC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668240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con Content 2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562600" y="2438400"/>
            <a:ext cx="5901458" cy="975260"/>
          </a:xfrm>
        </p:spPr>
        <p:txBody>
          <a:bodyPr lIns="91440" rIns="91440" anchor="ctr"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713664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564258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562600" y="4391622"/>
            <a:ext cx="5901458" cy="975260"/>
          </a:xfrm>
        </p:spPr>
        <p:txBody>
          <a:bodyPr lIns="91440" rIns="91440" anchor="ctr"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24000" y="4666886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48944" y="4517480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621574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con Content 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562600" y="2423061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713664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564258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562600" y="3556396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24000" y="3846999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48944" y="3697593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3FD6DDB9-4D92-43F8-B746-ABBAB109CA1E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5562600" y="4689732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3E2F95F-BD26-4AA8-941E-3993C9F1DBB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24000" y="4980335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68F52DD2-B3F0-4652-8C7B-96406F99F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548944" y="4830929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28474110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patch Icon Content 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151214" y="2035302"/>
            <a:ext cx="4312844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4840" y="2280181"/>
            <a:ext cx="49377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756426" y="1935993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6071132" y="3576256"/>
            <a:ext cx="5392925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48640" y="3846999"/>
            <a:ext cx="40233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774508" y="3502811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3FD6DDB9-4D92-43F8-B746-ABBAB109CA1E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949699" y="5117210"/>
            <a:ext cx="6514359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3E2F95F-BD26-4AA8-941E-3993C9F1DBB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8641" y="5362089"/>
            <a:ext cx="29565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68F52DD2-B3F0-4652-8C7B-96406F99F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680392" y="5017901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9F57DF2-7AB9-4D3A-AADE-E93D5621B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8974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patch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4884FC-8C22-42B9-9E84-2B12AC733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2018097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6B9C406-BFD3-481F-9B48-3DCA3A330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751896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AF3D50D-B3D8-4A41-84D8-4BE250D1B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9485696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D7401DA1-CBDE-40D5-856F-25C28280F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3401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1</a:t>
            </a:r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6321F101-EC7B-4128-A7FA-373AC507D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267200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2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229667AF-39CB-43E6-8D30-A2DDF8365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001000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3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25C62A5-1A39-471E-B819-35EB9F8B0C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EB4CA538-2AD9-458A-B582-2FBFEAF60CF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6720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35" name="Text Placeholder 7">
            <a:extLst>
              <a:ext uri="{FF2B5EF4-FFF2-40B4-BE49-F238E27FC236}">
                <a16:creationId xmlns:a16="http://schemas.microsoft.com/office/drawing/2014/main" id="{857C263B-EA99-4350-84C0-08B9746AEC0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0100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</p:spTree>
    <p:extLst>
      <p:ext uri="{BB962C8B-B14F-4D97-AF65-F5344CB8AC3E}">
        <p14:creationId xmlns:p14="http://schemas.microsoft.com/office/powerpoint/2010/main" val="1184759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4884FC-8C22-42B9-9E84-2B12AC733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751397" y="5027659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D7401DA1-CBDE-40D5-856F-25C28280F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23902" y="2057402"/>
            <a:ext cx="2743197" cy="274319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25C62A5-1A39-471E-B819-35EB9F8B0C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1021" y="5307558"/>
            <a:ext cx="31089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2FD9C5C0-2B13-4BD9-BA25-5F692DE9E82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1021" y="5688559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971D9F8-CAE6-4680-A029-F96D0F1441FD}"/>
              </a:ext>
            </a:extLst>
          </p:cNvPr>
          <p:cNvCxnSpPr>
            <a:cxnSpLocks/>
          </p:cNvCxnSpPr>
          <p:nvPr userDrawn="1"/>
        </p:nvCxnSpPr>
        <p:spPr>
          <a:xfrm flipH="1">
            <a:off x="3907846" y="2747071"/>
            <a:ext cx="2160050" cy="283607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31598D0-210A-4FC8-9A7B-BFA0921CF2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5536511" y="3617080"/>
            <a:ext cx="0" cy="10972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606439E2-68F5-46DF-9799-ABBEBECFD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906013" y="2754546"/>
            <a:ext cx="3254399" cy="2828600"/>
            <a:chOff x="4431264" y="2199060"/>
            <a:chExt cx="3363136" cy="282860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95E9585-55FC-4C03-8122-DED9B077D9F8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227429" y="1632088"/>
              <a:ext cx="0" cy="1133943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2403E01-A7A9-4801-84C2-A2B3D9B7F577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950988" y="4507936"/>
              <a:ext cx="0" cy="103944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BDA24073-E1E8-43FF-B135-B2947B972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19" hasCustomPrompt="1"/>
          </p:nvPr>
        </p:nvSpPr>
        <p:spPr>
          <a:xfrm>
            <a:off x="5426747" y="366329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DAD1D946-AD65-4E2D-A739-D93BA1AC1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20" hasCustomPrompt="1"/>
          </p:nvPr>
        </p:nvSpPr>
        <p:spPr>
          <a:xfrm>
            <a:off x="4408933" y="5090164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036FD13F-5CDF-4A6F-A890-1F23EA5902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21" hasCustomPrompt="1"/>
          </p:nvPr>
        </p:nvSpPr>
        <p:spPr>
          <a:xfrm>
            <a:off x="6458832" y="222378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EA974DF-48E5-46E7-9453-8A47028BC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7036660" y="2747071"/>
            <a:ext cx="2160050" cy="283607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A85692E-DBD5-4FD7-95CA-849C10263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8665325" y="3617080"/>
            <a:ext cx="0" cy="10972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06422F5-A2F2-43D5-84EE-F875A28A72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034827" y="2754546"/>
            <a:ext cx="3254399" cy="2828600"/>
            <a:chOff x="4431264" y="2199060"/>
            <a:chExt cx="3363136" cy="2828600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BDD12EB-7EFD-4370-A7C6-9E57D6A7C6DF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227429" y="1632088"/>
              <a:ext cx="0" cy="1133943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D1AAC8-713E-418F-B7B4-27B58BDFD77C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950988" y="4507936"/>
              <a:ext cx="0" cy="103944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DEE070FD-95C9-4396-B429-69E1E14E3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555561" y="366329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2" name="Picture Placeholder 8">
            <a:extLst>
              <a:ext uri="{FF2B5EF4-FFF2-40B4-BE49-F238E27FC236}">
                <a16:creationId xmlns:a16="http://schemas.microsoft.com/office/drawing/2014/main" id="{5A9E7D40-35C3-4F7D-AAB6-D4168037C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537747" y="5090164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3" name="Picture Placeholder 8">
            <a:extLst>
              <a:ext uri="{FF2B5EF4-FFF2-40B4-BE49-F238E27FC236}">
                <a16:creationId xmlns:a16="http://schemas.microsoft.com/office/drawing/2014/main" id="{13CB6343-C37E-4656-A566-EA9A3A1B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587646" y="222378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4" name="Text Placeholder 7">
            <a:extLst>
              <a:ext uri="{FF2B5EF4-FFF2-40B4-BE49-F238E27FC236}">
                <a16:creationId xmlns:a16="http://schemas.microsoft.com/office/drawing/2014/main" id="{847B0A6E-95FE-4876-8783-F2D69813E0D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595850" y="264360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4E9CD2A8-E96D-45CF-B252-F6F8267FF34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57415" y="408311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1AE8BBFE-01C4-4028-9B89-8D3A005A4B8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564282" y="5509983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7" name="Text Placeholder 7">
            <a:extLst>
              <a:ext uri="{FF2B5EF4-FFF2-40B4-BE49-F238E27FC236}">
                <a16:creationId xmlns:a16="http://schemas.microsoft.com/office/drawing/2014/main" id="{49C15349-435A-457E-9835-D4345AD3ED9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27786" y="264360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id="{06DC437D-C5F6-49FA-8BF0-932297827EA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689351" y="408311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9" name="Text Placeholder 7">
            <a:extLst>
              <a:ext uri="{FF2B5EF4-FFF2-40B4-BE49-F238E27FC236}">
                <a16:creationId xmlns:a16="http://schemas.microsoft.com/office/drawing/2014/main" id="{9DB16E7F-EE86-4AF9-871B-5614FE2D442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696218" y="5509983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36222131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960064" y="1981200"/>
            <a:ext cx="1523993" cy="1523994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8864" y="2618469"/>
            <a:ext cx="3108959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88864" y="2999470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46423" y="665228"/>
            <a:ext cx="0" cy="740664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8112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5204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204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6400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3492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3492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544977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15904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5904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72595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87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9687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9066634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775905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775905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726095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596641" y="1981200"/>
            <a:ext cx="1523993" cy="1523994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25441" y="2618469"/>
            <a:ext cx="3108959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25441" y="2999470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-112012"/>
            <a:ext cx="0" cy="896112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0527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20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620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28815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908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908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69127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0055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0055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65010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03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03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8308140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17411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017411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49030BC1-7B5E-4BBD-AB44-8615DCFD4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10115251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0ED1CED-11B2-4927-93A4-CE47939F0AE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824522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39E2E141-317E-41F9-853F-B96493C8FB9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824522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7826555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_Deep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EC3EF4-A2D5-4058-977A-74A37AC36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02525 h 6858000"/>
              <a:gd name="connsiteX3" fmla="*/ 8273508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02525"/>
                </a:lnTo>
                <a:lnTo>
                  <a:pt x="82735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4E7C74DD-4244-46B7-8336-30F7151DB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8074536" y="3124200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DC663CF-0C67-4619-B40E-7832C4DA1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custGeom>
            <a:avLst/>
            <a:gdLst>
              <a:gd name="connsiteX0" fmla="*/ 0 w 7810500"/>
              <a:gd name="connsiteY0" fmla="*/ 0 h 5638800"/>
              <a:gd name="connsiteX1" fmla="*/ 7810500 w 7810500"/>
              <a:gd name="connsiteY1" fmla="*/ 0 h 5638800"/>
              <a:gd name="connsiteX2" fmla="*/ 7810500 w 7810500"/>
              <a:gd name="connsiteY2" fmla="*/ 3151512 h 5638800"/>
              <a:gd name="connsiteX3" fmla="*/ 6252438 w 7810500"/>
              <a:gd name="connsiteY3" fmla="*/ 5638800 h 5638800"/>
              <a:gd name="connsiteX4" fmla="*/ 0 w 78105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0" h="5638800">
                <a:moveTo>
                  <a:pt x="0" y="0"/>
                </a:moveTo>
                <a:lnTo>
                  <a:pt x="7810500" y="0"/>
                </a:lnTo>
                <a:lnTo>
                  <a:pt x="7810500" y="3151512"/>
                </a:lnTo>
                <a:lnTo>
                  <a:pt x="6252438" y="5638800"/>
                </a:lnTo>
                <a:lnTo>
                  <a:pt x="0" y="5638800"/>
                </a:lnTo>
                <a:close/>
              </a:path>
            </a:pathLst>
          </a:cu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3809" y="1905000"/>
            <a:ext cx="5864382" cy="2275238"/>
          </a:xfrm>
        </p:spPr>
        <p:txBody>
          <a:bodyPr anchor="t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9707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319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178095" y="1905000"/>
            <a:ext cx="1255400" cy="1255400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01136" y="2288331"/>
            <a:ext cx="3108959" cy="290097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01136" y="2566041"/>
            <a:ext cx="3108959" cy="221043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-670561"/>
            <a:ext cx="0" cy="896112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0984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20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620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29272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908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908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473699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0055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0055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65467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03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03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6" hasCustomPrompt="1"/>
          </p:nvPr>
        </p:nvSpPr>
        <p:spPr>
          <a:xfrm>
            <a:off x="8353860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17411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017411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49030BC1-7B5E-4BBD-AB44-8615DCFD4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10160971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0ED1CED-11B2-4927-93A4-CE47939F0AE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824522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39E2E141-317E-41F9-853F-B96493C8FB9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824522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69BD202-1C38-47A5-8B06-0AADB78AA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2642433"/>
            <a:ext cx="0" cy="5564151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icture Placeholder 8">
            <a:extLst>
              <a:ext uri="{FF2B5EF4-FFF2-40B4-BE49-F238E27FC236}">
                <a16:creationId xmlns:a16="http://schemas.microsoft.com/office/drawing/2014/main" id="{68CF0B9D-069C-46BA-9B77-7BDE114F3E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292724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9" name="Text Placeholder 7">
            <a:extLst>
              <a:ext uri="{FF2B5EF4-FFF2-40B4-BE49-F238E27FC236}">
                <a16:creationId xmlns:a16="http://schemas.microsoft.com/office/drawing/2014/main" id="{6EB5CB55-9BF0-4309-AA93-9540CDA1CE2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59080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0" name="Text Placeholder 7">
            <a:extLst>
              <a:ext uri="{FF2B5EF4-FFF2-40B4-BE49-F238E27FC236}">
                <a16:creationId xmlns:a16="http://schemas.microsoft.com/office/drawing/2014/main" id="{184A6FF6-89E5-41B3-83AD-E1F1AC1C7187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59080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65909E03-0C86-44C4-9260-484E8CF63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48" hasCustomPrompt="1"/>
          </p:nvPr>
        </p:nvSpPr>
        <p:spPr>
          <a:xfrm>
            <a:off x="473699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2" name="Text Placeholder 7">
            <a:extLst>
              <a:ext uri="{FF2B5EF4-FFF2-40B4-BE49-F238E27FC236}">
                <a16:creationId xmlns:a16="http://schemas.microsoft.com/office/drawing/2014/main" id="{0D08C690-4C72-47C4-ADBC-6DBFC463FC37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40055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EBB122E-6E5D-4B48-91C0-C6EB8BA3D2D9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40055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4" name="Picture Placeholder 8">
            <a:extLst>
              <a:ext uri="{FF2B5EF4-FFF2-40B4-BE49-F238E27FC236}">
                <a16:creationId xmlns:a16="http://schemas.microsoft.com/office/drawing/2014/main" id="{A968314E-9F6B-4D90-BC2A-C5BB6AC70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654674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98FF5C01-8CE1-475F-A59A-011328494FC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621030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DC690F93-088F-498C-9B26-2DCE00A1145F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21030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7" name="Picture Placeholder 8">
            <a:extLst>
              <a:ext uri="{FF2B5EF4-FFF2-40B4-BE49-F238E27FC236}">
                <a16:creationId xmlns:a16="http://schemas.microsoft.com/office/drawing/2014/main" id="{1D462CE1-BEE9-45C4-AB54-354D05E69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54" hasCustomPrompt="1"/>
          </p:nvPr>
        </p:nvSpPr>
        <p:spPr>
          <a:xfrm>
            <a:off x="8353860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id="{9FA2731A-D1B2-4144-8373-12B9313F9BF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017411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9" name="Text Placeholder 7">
            <a:extLst>
              <a:ext uri="{FF2B5EF4-FFF2-40B4-BE49-F238E27FC236}">
                <a16:creationId xmlns:a16="http://schemas.microsoft.com/office/drawing/2014/main" id="{F61DF59D-6B27-4EC6-A151-0F9B99DC8051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017411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10204621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ide patch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0005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Caption Content_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62484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3962400"/>
            <a:ext cx="4114800" cy="19812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114800"/>
            <a:ext cx="4876800" cy="137160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381000" y="4840091"/>
            <a:ext cx="1219200" cy="225818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5029200" y="4840092"/>
            <a:ext cx="1219200" cy="225818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7057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Caption Content_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62484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3962400"/>
            <a:ext cx="4114800" cy="19812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114800"/>
            <a:ext cx="4876800" cy="137160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381000" y="4840091"/>
            <a:ext cx="1219200" cy="225818"/>
          </a:xfr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5029200" y="4840092"/>
            <a:ext cx="1219200" cy="225818"/>
          </a:xfrm>
          <a:solidFill>
            <a:schemeClr val="accent5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058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5266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tx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17223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5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1092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489EE1C9-68AE-4BDD-B34C-9DE809C4DD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2">
              <a:alpha val="84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6" name="Text Placeholder 16">
            <a:extLst>
              <a:ext uri="{FF2B5EF4-FFF2-40B4-BE49-F238E27FC236}">
                <a16:creationId xmlns:a16="http://schemas.microsoft.com/office/drawing/2014/main" id="{9F89ADF8-2320-4EC3-98EA-5CB618A52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0"/>
            <a:ext cx="6781800" cy="6324600"/>
          </a:xfrm>
          <a:solidFill>
            <a:schemeClr val="tx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825" y="2265916"/>
            <a:ext cx="5314950" cy="3488998"/>
          </a:xfrm>
          <a:noFill/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4D12B-58A6-47D1-9B2D-697AB265C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5375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2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3FC1AA-8591-43A1-9962-1599E1A8AB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482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1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160B2D8-3756-4781-A8DD-692C3F895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1070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8F962CE0-5C0C-48F3-A07B-34E33D670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2057400" y="466725"/>
            <a:ext cx="703341" cy="1101901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654457EF-8A97-4FCA-9870-5095D09BF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9067800" y="46482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solidFill>
            <a:schemeClr val="accent1">
              <a:lumMod val="75000"/>
              <a:alpha val="92000"/>
            </a:schemeClr>
          </a:solidFill>
          <a:effectLst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3809" y="1905000"/>
            <a:ext cx="5864382" cy="2275238"/>
          </a:xfrm>
        </p:spPr>
        <p:txBody>
          <a:bodyPr anchor="t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9707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011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5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EEDA9EB-20CE-4EA1-9720-40FBEB456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3650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6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033509-FE6E-46FC-85C8-B777FBA2F1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8915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8135" y="1219200"/>
            <a:ext cx="7232465" cy="903638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THANK yOU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932519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EC3EF4-A2D5-4058-977A-74A37AC36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02525 h 6858000"/>
              <a:gd name="connsiteX3" fmla="*/ 8273508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02525"/>
                </a:lnTo>
                <a:lnTo>
                  <a:pt x="82735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4E7C74DD-4244-46B7-8336-30F7151DB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8074536" y="3124200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DC663CF-0C67-4619-B40E-7832C4DA1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custGeom>
            <a:avLst/>
            <a:gdLst>
              <a:gd name="connsiteX0" fmla="*/ 0 w 7810500"/>
              <a:gd name="connsiteY0" fmla="*/ 0 h 5638800"/>
              <a:gd name="connsiteX1" fmla="*/ 7810500 w 7810500"/>
              <a:gd name="connsiteY1" fmla="*/ 0 h 5638800"/>
              <a:gd name="connsiteX2" fmla="*/ 7810500 w 7810500"/>
              <a:gd name="connsiteY2" fmla="*/ 3151512 h 5638800"/>
              <a:gd name="connsiteX3" fmla="*/ 6252438 w 7810500"/>
              <a:gd name="connsiteY3" fmla="*/ 5638800 h 5638800"/>
              <a:gd name="connsiteX4" fmla="*/ 0 w 78105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0" h="5638800">
                <a:moveTo>
                  <a:pt x="0" y="0"/>
                </a:moveTo>
                <a:lnTo>
                  <a:pt x="7810500" y="0"/>
                </a:lnTo>
                <a:lnTo>
                  <a:pt x="7810500" y="3151512"/>
                </a:lnTo>
                <a:lnTo>
                  <a:pt x="6252438" y="5638800"/>
                </a:lnTo>
                <a:lnTo>
                  <a:pt x="0" y="5638800"/>
                </a:lnTo>
                <a:close/>
              </a:path>
            </a:pathLst>
          </a:cu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809" y="1905000"/>
            <a:ext cx="5864382" cy="2275238"/>
          </a:xfrm>
        </p:spPr>
        <p:txBody>
          <a:bodyPr anchor="ctr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2032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3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8F962CE0-5C0C-48F3-A07B-34E33D670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2057400" y="466725"/>
            <a:ext cx="703341" cy="1101901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654457EF-8A97-4FCA-9870-5095D09BF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9067800" y="46482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solidFill>
            <a:schemeClr val="accent1">
              <a:lumMod val="75000"/>
              <a:alpha val="92000"/>
            </a:schemeClr>
          </a:solidFill>
          <a:effectLst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809" y="1905000"/>
            <a:ext cx="5864382" cy="2275238"/>
          </a:xfrm>
        </p:spPr>
        <p:txBody>
          <a:bodyPr anchor="ctr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4857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4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C033E0E-968F-40A8-BE78-354499D7F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9594102" flipH="1">
            <a:off x="584131" y="-142449"/>
            <a:ext cx="1218268" cy="6177109"/>
          </a:xfrm>
          <a:custGeom>
            <a:avLst/>
            <a:gdLst>
              <a:gd name="connsiteX0" fmla="*/ 1114975 w 1218268"/>
              <a:gd name="connsiteY0" fmla="*/ 1688918 h 6177109"/>
              <a:gd name="connsiteX1" fmla="*/ 1114975 w 1218268"/>
              <a:gd name="connsiteY1" fmla="*/ 5441035 h 6177109"/>
              <a:gd name="connsiteX2" fmla="*/ 1218268 w 1218268"/>
              <a:gd name="connsiteY2" fmla="*/ 5372844 h 6177109"/>
              <a:gd name="connsiteX3" fmla="*/ 1218268 w 1218268"/>
              <a:gd name="connsiteY3" fmla="*/ 1845382 h 6177109"/>
              <a:gd name="connsiteX4" fmla="*/ 675740 w 1218268"/>
              <a:gd name="connsiteY4" fmla="*/ 1023583 h 6177109"/>
              <a:gd name="connsiteX5" fmla="*/ 675740 w 1218268"/>
              <a:gd name="connsiteY5" fmla="*/ 5731005 h 6177109"/>
              <a:gd name="connsiteX6" fmla="*/ 951275 w 1218268"/>
              <a:gd name="connsiteY6" fmla="*/ 5549105 h 6177109"/>
              <a:gd name="connsiteX7" fmla="*/ 951275 w 1218268"/>
              <a:gd name="connsiteY7" fmla="*/ 1440952 h 6177109"/>
              <a:gd name="connsiteX8" fmla="*/ 0 w 1218268"/>
              <a:gd name="connsiteY8" fmla="*/ 0 h 6177109"/>
              <a:gd name="connsiteX9" fmla="*/ 0 w 1218268"/>
              <a:gd name="connsiteY9" fmla="*/ 6177109 h 6177109"/>
              <a:gd name="connsiteX10" fmla="*/ 485620 w 1218268"/>
              <a:gd name="connsiteY10" fmla="*/ 5856517 h 6177109"/>
              <a:gd name="connsiteX11" fmla="*/ 485620 w 1218268"/>
              <a:gd name="connsiteY11" fmla="*/ 735597 h 617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8268" h="6177109">
                <a:moveTo>
                  <a:pt x="1114975" y="1688918"/>
                </a:moveTo>
                <a:lnTo>
                  <a:pt x="1114975" y="5441035"/>
                </a:lnTo>
                <a:lnTo>
                  <a:pt x="1218268" y="5372844"/>
                </a:lnTo>
                <a:lnTo>
                  <a:pt x="1218268" y="1845382"/>
                </a:lnTo>
                <a:close/>
                <a:moveTo>
                  <a:pt x="675740" y="1023583"/>
                </a:moveTo>
                <a:lnTo>
                  <a:pt x="675740" y="5731005"/>
                </a:lnTo>
                <a:lnTo>
                  <a:pt x="951275" y="5549105"/>
                </a:lnTo>
                <a:lnTo>
                  <a:pt x="951275" y="1440952"/>
                </a:lnTo>
                <a:close/>
                <a:moveTo>
                  <a:pt x="0" y="0"/>
                </a:moveTo>
                <a:lnTo>
                  <a:pt x="0" y="6177109"/>
                </a:lnTo>
                <a:lnTo>
                  <a:pt x="485620" y="5856517"/>
                </a:lnTo>
                <a:lnTo>
                  <a:pt x="485620" y="735597"/>
                </a:lnTo>
                <a:close/>
              </a:path>
            </a:pathLst>
          </a:custGeom>
          <a:solidFill>
            <a:schemeClr val="bg1"/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9454D95-B362-4CB6-B706-EB2022A3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124200" y="0"/>
            <a:ext cx="9067800" cy="6858000"/>
          </a:xfrm>
          <a:custGeom>
            <a:avLst/>
            <a:gdLst>
              <a:gd name="connsiteX0" fmla="*/ 5205086 w 9067800"/>
              <a:gd name="connsiteY0" fmla="*/ 0 h 6858000"/>
              <a:gd name="connsiteX1" fmla="*/ 6957685 w 9067800"/>
              <a:gd name="connsiteY1" fmla="*/ 0 h 6858000"/>
              <a:gd name="connsiteX2" fmla="*/ 9067800 w 9067800"/>
              <a:gd name="connsiteY2" fmla="*/ 0 h 6858000"/>
              <a:gd name="connsiteX3" fmla="*/ 9067800 w 9067800"/>
              <a:gd name="connsiteY3" fmla="*/ 6827058 h 6858000"/>
              <a:gd name="connsiteX4" fmla="*/ 9044315 w 9067800"/>
              <a:gd name="connsiteY4" fmla="*/ 6858000 h 6858000"/>
              <a:gd name="connsiteX5" fmla="*/ 7291715 w 9067800"/>
              <a:gd name="connsiteY5" fmla="*/ 6858000 h 6858000"/>
              <a:gd name="connsiteX6" fmla="*/ 1752601 w 9067800"/>
              <a:gd name="connsiteY6" fmla="*/ 6858000 h 6858000"/>
              <a:gd name="connsiteX7" fmla="*/ 0 w 90678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7800" h="6858000">
                <a:moveTo>
                  <a:pt x="5205086" y="0"/>
                </a:moveTo>
                <a:lnTo>
                  <a:pt x="6957685" y="0"/>
                </a:lnTo>
                <a:lnTo>
                  <a:pt x="9067800" y="0"/>
                </a:lnTo>
                <a:lnTo>
                  <a:pt x="9067800" y="6827058"/>
                </a:lnTo>
                <a:lnTo>
                  <a:pt x="9044315" y="6858000"/>
                </a:lnTo>
                <a:lnTo>
                  <a:pt x="7291715" y="6858000"/>
                </a:lnTo>
                <a:lnTo>
                  <a:pt x="175260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266700"/>
            <a:ext cx="5105400" cy="63246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3450" y="762000"/>
            <a:ext cx="4381500" cy="34290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V="1">
            <a:off x="314325" y="49530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8034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56388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57300" y="1447800"/>
            <a:ext cx="4114800" cy="39624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05100" y="409575"/>
            <a:ext cx="1219200" cy="400050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05100" y="6076950"/>
            <a:ext cx="1219200" cy="400050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5390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C033E0E-968F-40A8-BE78-354499D7F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9594102" flipH="1">
            <a:off x="584131" y="-142449"/>
            <a:ext cx="1218268" cy="6177109"/>
          </a:xfrm>
          <a:custGeom>
            <a:avLst/>
            <a:gdLst>
              <a:gd name="connsiteX0" fmla="*/ 1114975 w 1218268"/>
              <a:gd name="connsiteY0" fmla="*/ 1688918 h 6177109"/>
              <a:gd name="connsiteX1" fmla="*/ 1114975 w 1218268"/>
              <a:gd name="connsiteY1" fmla="*/ 5441035 h 6177109"/>
              <a:gd name="connsiteX2" fmla="*/ 1218268 w 1218268"/>
              <a:gd name="connsiteY2" fmla="*/ 5372844 h 6177109"/>
              <a:gd name="connsiteX3" fmla="*/ 1218268 w 1218268"/>
              <a:gd name="connsiteY3" fmla="*/ 1845382 h 6177109"/>
              <a:gd name="connsiteX4" fmla="*/ 675740 w 1218268"/>
              <a:gd name="connsiteY4" fmla="*/ 1023583 h 6177109"/>
              <a:gd name="connsiteX5" fmla="*/ 675740 w 1218268"/>
              <a:gd name="connsiteY5" fmla="*/ 5731005 h 6177109"/>
              <a:gd name="connsiteX6" fmla="*/ 951275 w 1218268"/>
              <a:gd name="connsiteY6" fmla="*/ 5549105 h 6177109"/>
              <a:gd name="connsiteX7" fmla="*/ 951275 w 1218268"/>
              <a:gd name="connsiteY7" fmla="*/ 1440952 h 6177109"/>
              <a:gd name="connsiteX8" fmla="*/ 0 w 1218268"/>
              <a:gd name="connsiteY8" fmla="*/ 0 h 6177109"/>
              <a:gd name="connsiteX9" fmla="*/ 0 w 1218268"/>
              <a:gd name="connsiteY9" fmla="*/ 6177109 h 6177109"/>
              <a:gd name="connsiteX10" fmla="*/ 485620 w 1218268"/>
              <a:gd name="connsiteY10" fmla="*/ 5856517 h 6177109"/>
              <a:gd name="connsiteX11" fmla="*/ 485620 w 1218268"/>
              <a:gd name="connsiteY11" fmla="*/ 735597 h 617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8268" h="6177109">
                <a:moveTo>
                  <a:pt x="1114975" y="1688918"/>
                </a:moveTo>
                <a:lnTo>
                  <a:pt x="1114975" y="5441035"/>
                </a:lnTo>
                <a:lnTo>
                  <a:pt x="1218268" y="5372844"/>
                </a:lnTo>
                <a:lnTo>
                  <a:pt x="1218268" y="1845382"/>
                </a:lnTo>
                <a:close/>
                <a:moveTo>
                  <a:pt x="675740" y="1023583"/>
                </a:moveTo>
                <a:lnTo>
                  <a:pt x="675740" y="5731005"/>
                </a:lnTo>
                <a:lnTo>
                  <a:pt x="951275" y="5549105"/>
                </a:lnTo>
                <a:lnTo>
                  <a:pt x="951275" y="1440952"/>
                </a:lnTo>
                <a:close/>
                <a:moveTo>
                  <a:pt x="0" y="0"/>
                </a:moveTo>
                <a:lnTo>
                  <a:pt x="0" y="6177109"/>
                </a:lnTo>
                <a:lnTo>
                  <a:pt x="485620" y="5856517"/>
                </a:lnTo>
                <a:lnTo>
                  <a:pt x="485620" y="735597"/>
                </a:lnTo>
                <a:close/>
              </a:path>
            </a:pathLst>
          </a:custGeom>
          <a:solidFill>
            <a:schemeClr val="bg1"/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9454D95-B362-4CB6-B706-EB2022A3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124200" y="0"/>
            <a:ext cx="9067800" cy="6858000"/>
          </a:xfrm>
          <a:custGeom>
            <a:avLst/>
            <a:gdLst>
              <a:gd name="connsiteX0" fmla="*/ 5205086 w 9067800"/>
              <a:gd name="connsiteY0" fmla="*/ 0 h 6858000"/>
              <a:gd name="connsiteX1" fmla="*/ 6957685 w 9067800"/>
              <a:gd name="connsiteY1" fmla="*/ 0 h 6858000"/>
              <a:gd name="connsiteX2" fmla="*/ 9067800 w 9067800"/>
              <a:gd name="connsiteY2" fmla="*/ 0 h 6858000"/>
              <a:gd name="connsiteX3" fmla="*/ 9067800 w 9067800"/>
              <a:gd name="connsiteY3" fmla="*/ 6827058 h 6858000"/>
              <a:gd name="connsiteX4" fmla="*/ 9044315 w 9067800"/>
              <a:gd name="connsiteY4" fmla="*/ 6858000 h 6858000"/>
              <a:gd name="connsiteX5" fmla="*/ 7291715 w 9067800"/>
              <a:gd name="connsiteY5" fmla="*/ 6858000 h 6858000"/>
              <a:gd name="connsiteX6" fmla="*/ 1752601 w 9067800"/>
              <a:gd name="connsiteY6" fmla="*/ 6858000 h 6858000"/>
              <a:gd name="connsiteX7" fmla="*/ 0 w 90678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7800" h="6858000">
                <a:moveTo>
                  <a:pt x="5205086" y="0"/>
                </a:moveTo>
                <a:lnTo>
                  <a:pt x="6957685" y="0"/>
                </a:lnTo>
                <a:lnTo>
                  <a:pt x="9067800" y="0"/>
                </a:lnTo>
                <a:lnTo>
                  <a:pt x="9067800" y="6827058"/>
                </a:lnTo>
                <a:lnTo>
                  <a:pt x="9044315" y="6858000"/>
                </a:lnTo>
                <a:lnTo>
                  <a:pt x="7291715" y="6858000"/>
                </a:lnTo>
                <a:lnTo>
                  <a:pt x="175260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266700"/>
            <a:ext cx="5105400" cy="63246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450" y="762000"/>
            <a:ext cx="4381500" cy="34290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450" y="4343400"/>
            <a:ext cx="4381500" cy="1355732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V="1">
            <a:off x="314325" y="49530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922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56388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447800"/>
            <a:ext cx="4114800" cy="39624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495801"/>
            <a:ext cx="4876800" cy="60960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05100" y="409575"/>
            <a:ext cx="1219200" cy="400050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05100" y="6076950"/>
            <a:ext cx="1219200" cy="400050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3183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144780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621E917-505B-493E-99EE-2E57CB332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24664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72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Emphasis-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-1" y="1676400"/>
            <a:ext cx="10837333" cy="424732"/>
          </a:xfrm>
          <a:solidFill>
            <a:schemeClr val="accent1"/>
          </a:solidFill>
        </p:spPr>
        <p:txBody>
          <a:bodyPr wrap="square" lIns="640080" rIns="91440">
            <a:sp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8E95652-9528-4150-8049-C40C3BB1B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05947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103120"/>
            <a:ext cx="11106150" cy="422148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3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9" r:id="rId2"/>
    <p:sldLayoutId id="2147483961" r:id="rId3"/>
    <p:sldLayoutId id="2147483962" r:id="rId4"/>
    <p:sldLayoutId id="2147483964" r:id="rId5"/>
    <p:sldLayoutId id="2147483958" r:id="rId6"/>
    <p:sldLayoutId id="2147483963" r:id="rId7"/>
    <p:sldLayoutId id="2147483957" r:id="rId8"/>
    <p:sldLayoutId id="2147483965" r:id="rId9"/>
    <p:sldLayoutId id="2147483966" r:id="rId10"/>
    <p:sldLayoutId id="2147483996" r:id="rId11"/>
    <p:sldLayoutId id="2147483997" r:id="rId12"/>
    <p:sldLayoutId id="2147483998" r:id="rId13"/>
    <p:sldLayoutId id="2147483999" r:id="rId14"/>
    <p:sldLayoutId id="2147484000" r:id="rId15"/>
    <p:sldLayoutId id="2147484001" r:id="rId16"/>
    <p:sldLayoutId id="2147484007" r:id="rId17"/>
    <p:sldLayoutId id="2147483967" r:id="rId18"/>
    <p:sldLayoutId id="2147483968" r:id="rId19"/>
    <p:sldLayoutId id="2147483987" r:id="rId20"/>
    <p:sldLayoutId id="2147483969" r:id="rId21"/>
    <p:sldLayoutId id="2147483970" r:id="rId22"/>
    <p:sldLayoutId id="2147483971" r:id="rId23"/>
    <p:sldLayoutId id="2147483972" r:id="rId24"/>
    <p:sldLayoutId id="2147483973" r:id="rId25"/>
    <p:sldLayoutId id="2147483978" r:id="rId26"/>
    <p:sldLayoutId id="2147483974" r:id="rId27"/>
    <p:sldLayoutId id="2147483975" r:id="rId28"/>
    <p:sldLayoutId id="2147483976" r:id="rId29"/>
    <p:sldLayoutId id="2147483977" r:id="rId30"/>
    <p:sldLayoutId id="2147483988" r:id="rId31"/>
    <p:sldLayoutId id="2147483989" r:id="rId32"/>
    <p:sldLayoutId id="2147483990" r:id="rId33"/>
    <p:sldLayoutId id="2147483991" r:id="rId34"/>
    <p:sldLayoutId id="2147483992" r:id="rId35"/>
    <p:sldLayoutId id="2147483993" r:id="rId36"/>
    <p:sldLayoutId id="2147483995" r:id="rId37"/>
    <p:sldLayoutId id="2147484002" r:id="rId38"/>
    <p:sldLayoutId id="2147484003" r:id="rId39"/>
    <p:sldLayoutId id="2147484004" r:id="rId40"/>
    <p:sldLayoutId id="2147483994" r:id="rId41"/>
    <p:sldLayoutId id="2147484005" r:id="rId42"/>
    <p:sldLayoutId id="2147484006" r:id="rId43"/>
    <p:sldLayoutId id="2147483979" r:id="rId44"/>
    <p:sldLayoutId id="2147483980" r:id="rId45"/>
    <p:sldLayoutId id="2147483981" r:id="rId46"/>
    <p:sldLayoutId id="2147483982" r:id="rId47"/>
    <p:sldLayoutId id="2147483983" r:id="rId48"/>
    <p:sldLayoutId id="2147483984" r:id="rId49"/>
    <p:sldLayoutId id="2147483985" r:id="rId50"/>
    <p:sldLayoutId id="2147483986" r:id="rId51"/>
    <p:sldLayoutId id="2147484008" r:id="rId52"/>
    <p:sldLayoutId id="2147484009" r:id="rId53"/>
    <p:sldLayoutId id="2147484010" r:id="rId54"/>
    <p:sldLayoutId id="2147484011" r:id="rId55"/>
    <p:sldLayoutId id="2147484012" r:id="rId5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rdictionary.com/paraprosdokian#wiktionar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09890287-4DB6-4C87-AEAF-17E9594F4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/>
          <a:srcRect t="7813" b="7813"/>
          <a:stretch>
            <a:fillRect/>
          </a:stretch>
        </p:blipFill>
        <p:spPr/>
      </p:pic>
      <p:sp>
        <p:nvSpPr>
          <p:cNvPr id="285" name="Text Placeholder 284">
            <a:extLst>
              <a:ext uri="{FF2B5EF4-FFF2-40B4-BE49-F238E27FC236}">
                <a16:creationId xmlns:a16="http://schemas.microsoft.com/office/drawing/2014/main" id="{C0BF9B80-F084-4423-8C1C-E79BE82987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86" name="Text Placeholder 285">
            <a:extLst>
              <a:ext uri="{FF2B5EF4-FFF2-40B4-BE49-F238E27FC236}">
                <a16:creationId xmlns:a16="http://schemas.microsoft.com/office/drawing/2014/main" id="{9626180B-FF05-48CF-BFB3-C95C9B5DA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933031D-018B-489E-B613-2113C1CD2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1374" y="1074836"/>
            <a:ext cx="5864382" cy="1137619"/>
          </a:xfrm>
        </p:spPr>
        <p:txBody>
          <a:bodyPr/>
          <a:lstStyle/>
          <a:p>
            <a:r>
              <a:rPr lang="en-US" dirty="0"/>
              <a:t>Where there is a will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06F8B2E-A7F5-4413-BEED-BFF7C3D9F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9707" y="5399438"/>
            <a:ext cx="4072586" cy="702944"/>
          </a:xfrm>
        </p:spPr>
        <p:txBody>
          <a:bodyPr/>
          <a:lstStyle/>
          <a:p>
            <a:r>
              <a:rPr lang="en-US" sz="3200" dirty="0"/>
              <a:t>Hebrews 9:15-17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3C980B5-AA28-4E48-B3E6-11ABF00AC8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2514" y="2247104"/>
            <a:ext cx="6386972" cy="257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2289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1E9C4-9D32-4014-BBEA-0ACC26E12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will of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4D082-2DB6-455C-9142-9CBC664252A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3 - It is only in force after the death of the testator</a:t>
            </a:r>
          </a:p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(1 Corinthians 15:3)  For I delivered to you first of all that which I also received: that Christ died for our sins according to the Scriptures</a:t>
            </a:r>
          </a:p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(Hebrews 10:10)  By that will we have been sanctified through the offering of the body of Jesus Christ once </a:t>
            </a:r>
            <a:r>
              <a:rPr lang="en-US" sz="2800" b="1" i="1" u="none" strike="noStrike" baseline="0" dirty="0">
                <a:latin typeface="Verdana" panose="020B0604030504040204" pitchFamily="34" charset="0"/>
              </a:rPr>
              <a:t>for all.</a:t>
            </a:r>
            <a:endParaRPr lang="en-US" sz="2800" b="1" i="0" u="none" strike="noStrike" baseline="0" dirty="0">
              <a:latin typeface="Verdana" panose="020B060403050404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1E1B5D-F022-47FE-9932-CF4879CA960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b="1" dirty="0"/>
              <a:t>ARE YOU IN THE WILL OF CHRIST?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2B968-5D23-4E45-82D3-5DFA3A73E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10</a:t>
            </a:fld>
            <a:endParaRPr lang="en-US" noProof="0" dirty="0"/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8B5BA1A7-C5A6-4CEF-934A-0B075E61434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43194" b="43194"/>
          <a:stretch>
            <a:fillRect/>
          </a:stretch>
        </p:blipFill>
        <p:spPr>
          <a:xfrm>
            <a:off x="1" y="0"/>
            <a:ext cx="8229600" cy="45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1886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1E9C4-9D32-4014-BBEA-0ACC26E12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will of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4D082-2DB6-455C-9142-9CBC664252A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b="1" i="0" u="sng" strike="noStrike" baseline="0" dirty="0">
                <a:latin typeface="Verdana" panose="020B0604030504040204" pitchFamily="34" charset="0"/>
              </a:rPr>
              <a:t>Believe in Jesus as the Son of God</a:t>
            </a:r>
          </a:p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(John 8:24)  Therefore I said to you that you will die in your sins; for if you do not believe that I am </a:t>
            </a:r>
            <a:r>
              <a:rPr lang="en-US" sz="2800" b="1" i="1" u="none" strike="noStrike" baseline="0" dirty="0">
                <a:latin typeface="Verdana" panose="020B0604030504040204" pitchFamily="34" charset="0"/>
              </a:rPr>
              <a:t>He,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 you will die in your sins.“</a:t>
            </a:r>
          </a:p>
          <a:p>
            <a:r>
              <a:rPr lang="en-US" sz="3200" b="1" i="0" u="sng" strike="noStrike" baseline="0" dirty="0">
                <a:latin typeface="Verdana" panose="020B0604030504040204" pitchFamily="34" charset="0"/>
              </a:rPr>
              <a:t>Turn away from sin </a:t>
            </a:r>
            <a:r>
              <a:rPr lang="en-US" sz="3200" b="1" u="sng" dirty="0">
                <a:latin typeface="Verdana" panose="020B0604030504040204" pitchFamily="34" charset="0"/>
              </a:rPr>
              <a:t>in your life (repent).</a:t>
            </a:r>
          </a:p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(Luke 13:3b)  but unless you repent you will all likewise perish.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1E1B5D-F022-47FE-9932-CF4879CA960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b="1" dirty="0"/>
              <a:t>THERE ARE CONDITIONS YOU MUST MEET.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2B968-5D23-4E45-82D3-5DFA3A73E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11</a:t>
            </a:fld>
            <a:endParaRPr lang="en-US" noProof="0" dirty="0"/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8B5BA1A7-C5A6-4CEF-934A-0B075E61434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43194" b="43194"/>
          <a:stretch>
            <a:fillRect/>
          </a:stretch>
        </p:blipFill>
        <p:spPr>
          <a:xfrm>
            <a:off x="1" y="0"/>
            <a:ext cx="8229600" cy="45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0523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1E9C4-9D32-4014-BBEA-0ACC26E12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will of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4D082-2DB6-455C-9142-9CBC664252A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b="1" i="0" u="sng" strike="noStrike" baseline="0" dirty="0">
                <a:latin typeface="Verdana" panose="020B0604030504040204" pitchFamily="34" charset="0"/>
              </a:rPr>
              <a:t>Confess your faith in Jesus.</a:t>
            </a:r>
          </a:p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(Matthew 10:32)  "Therefore whoever confesses Me before men, him I will also confess before My Father who is in heaven.</a:t>
            </a:r>
          </a:p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(Romans 10:9)  that if you confess with your mouth the Lord Jesus and believe in your heart that God has raised Him from the dead, you will be saved.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1E1B5D-F022-47FE-9932-CF4879CA960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b="1" dirty="0"/>
              <a:t>THERE ARE CONDITIONS YOU MUST MEET.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2B968-5D23-4E45-82D3-5DFA3A73E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12</a:t>
            </a:fld>
            <a:endParaRPr lang="en-US" noProof="0" dirty="0"/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8B5BA1A7-C5A6-4CEF-934A-0B075E61434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43194" b="43194"/>
          <a:stretch>
            <a:fillRect/>
          </a:stretch>
        </p:blipFill>
        <p:spPr>
          <a:xfrm>
            <a:off x="1" y="0"/>
            <a:ext cx="8229600" cy="45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122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1E9C4-9D32-4014-BBEA-0ACC26E12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will of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4D082-2DB6-455C-9142-9CBC664252A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b="1" i="0" u="sng" strike="noStrike" baseline="0" dirty="0">
                <a:latin typeface="Verdana" panose="020B0604030504040204" pitchFamily="34" charset="0"/>
              </a:rPr>
              <a:t>Be baptized for forgiveness of sins</a:t>
            </a:r>
            <a:endParaRPr lang="en-US" sz="3200" b="1" u="sng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(Mark 16:16)  He who believes and is baptized will be saved; but he who does not believe will be condemned.</a:t>
            </a:r>
          </a:p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(Acts 2:38)  Then Peter said to them, "Repent, and let every one of you be baptized in the name of Jesus Christ for the remission of sins; and you shall receive the gift of the Holy Spirit.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1E1B5D-F022-47FE-9932-CF4879CA960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b="1" dirty="0"/>
              <a:t>THERE ARE CONDITIONS YOU MUST MEET.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2B968-5D23-4E45-82D3-5DFA3A73E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13</a:t>
            </a:fld>
            <a:endParaRPr lang="en-US" noProof="0" dirty="0"/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8B5BA1A7-C5A6-4CEF-934A-0B075E61434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43194" b="43194"/>
          <a:stretch>
            <a:fillRect/>
          </a:stretch>
        </p:blipFill>
        <p:spPr>
          <a:xfrm>
            <a:off x="1" y="0"/>
            <a:ext cx="8229600" cy="45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446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1E9C4-9D32-4014-BBEA-0ACC26E12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 in the will of Christ?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4D082-2DB6-455C-9142-9CBC664252A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i="0" u="none" strike="noStrike" baseline="0" dirty="0">
                <a:latin typeface="Verdana" panose="020B0604030504040204" pitchFamily="34" charset="0"/>
              </a:rPr>
              <a:t>WHERE THERE IS A WILL – </a:t>
            </a:r>
          </a:p>
          <a:p>
            <a:pPr algn="ctr"/>
            <a:r>
              <a:rPr lang="en-US" sz="3200" b="1" dirty="0">
                <a:latin typeface="Verdana" panose="020B0604030504040204" pitchFamily="34" charset="0"/>
              </a:rPr>
              <a:t>I WANT TO BE IN IT.</a:t>
            </a:r>
          </a:p>
          <a:p>
            <a:r>
              <a:rPr lang="en-US" sz="3200" b="1" dirty="0">
                <a:latin typeface="Verdana" panose="020B0604030504040204" pitchFamily="34" charset="0"/>
              </a:rPr>
              <a:t>Are you in the will to inherit eternal life?</a:t>
            </a:r>
          </a:p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(Acts 22:16)  And now why are you waiting? Arise and be baptized, and wash away your sins, calling on the name of the Lord.'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1E1B5D-F022-47FE-9932-CF4879CA960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b="1" dirty="0"/>
              <a:t>THERE ARE CONDITIONS YOU MUST MEET.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2B968-5D23-4E45-82D3-5DFA3A73E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14</a:t>
            </a:fld>
            <a:endParaRPr lang="en-US" noProof="0" dirty="0"/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8B5BA1A7-C5A6-4CEF-934A-0B075E61434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43194" b="43194"/>
          <a:stretch>
            <a:fillRect/>
          </a:stretch>
        </p:blipFill>
        <p:spPr>
          <a:xfrm>
            <a:off x="1" y="0"/>
            <a:ext cx="8229600" cy="45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1099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paraprosdokians</a:t>
            </a: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6610ED-3E2D-4E6A-ABD0-150F203E6B4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Here is a word you may not know.</a:t>
            </a:r>
          </a:p>
          <a:p>
            <a:r>
              <a:rPr lang="en-US" sz="3200" b="1" dirty="0"/>
              <a:t>Para – pros – </a:t>
            </a:r>
            <a:r>
              <a:rPr lang="en-US" sz="3200" b="1" dirty="0" err="1"/>
              <a:t>dok</a:t>
            </a:r>
            <a:r>
              <a:rPr lang="en-US" sz="3200" b="1" dirty="0"/>
              <a:t> – </a:t>
            </a:r>
            <a:r>
              <a:rPr lang="en-US" sz="3200" b="1" dirty="0" err="1"/>
              <a:t>ian</a:t>
            </a:r>
            <a:endParaRPr lang="en-US" sz="3200" b="1" dirty="0"/>
          </a:p>
          <a:p>
            <a:r>
              <a:rPr lang="en-US" sz="3200" b="1" dirty="0"/>
              <a:t>A </a:t>
            </a:r>
            <a:r>
              <a:rPr lang="en-US" sz="3200" b="1" i="1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paraprosdokian</a:t>
            </a:r>
            <a:r>
              <a:rPr lang="en-US" sz="3200" b="1" dirty="0"/>
              <a:t> is a sentence or statement with an unexpected ending. </a:t>
            </a:r>
          </a:p>
          <a:p>
            <a:r>
              <a:rPr lang="en-US" sz="3200" b="1" dirty="0"/>
              <a:t>It means “against expectations” in Greek, and typically puts the first part of the sentence in a new and humorous context.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HAVE YOU EVER HEARD THIS WORD?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8" name="Text Placeholder 119">
            <a:extLst>
              <a:ext uri="{FF2B5EF4-FFF2-40B4-BE49-F238E27FC236}">
                <a16:creationId xmlns:a16="http://schemas.microsoft.com/office/drawing/2014/main" id="{6E5B80C5-6B42-4867-88CC-660291DD3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/>
          <a:srcRect t="43196" b="43196"/>
          <a:stretch/>
        </p:blipFill>
        <p:spPr>
          <a:xfrm>
            <a:off x="0" y="0"/>
            <a:ext cx="8329613" cy="457200"/>
          </a:xfrm>
        </p:spPr>
      </p:pic>
    </p:spTree>
    <p:extLst>
      <p:ext uri="{BB962C8B-B14F-4D97-AF65-F5344CB8AC3E}">
        <p14:creationId xmlns:p14="http://schemas.microsoft.com/office/powerpoint/2010/main" val="10747254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A25A9-7FCB-4F8B-9F1F-C473F1269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paraprosdokians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2D9C9-4551-4710-B055-80A906AAF0D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last thing I want to do is to hurt you, but it’s still on my list.</a:t>
            </a:r>
          </a:p>
          <a:p>
            <a:r>
              <a:rPr lang="en-US" sz="3200" b="1" dirty="0"/>
              <a:t>If I agreed with you – we’d both be wrong.</a:t>
            </a:r>
          </a:p>
          <a:p>
            <a:r>
              <a:rPr lang="en-US" sz="3200" b="1" dirty="0"/>
              <a:t>You don’t need a parachute to skydive, unless you want to skydive twice.</a:t>
            </a:r>
          </a:p>
          <a:p>
            <a:r>
              <a:rPr lang="en-US" sz="3200" b="1" dirty="0"/>
              <a:t>I used to be indecisive, but now I’m not so sure.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42157E-B6BA-4669-8128-9539D4E002E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HERE ARE SOME EXAMPLES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DCF8F-C111-4299-BD92-AA1548E540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3</a:t>
            </a:fld>
            <a:endParaRPr lang="en-US" noProof="0" dirty="0"/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CB3A1D86-58AD-47C9-AE80-D579905455B3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43194" b="43194"/>
          <a:stretch>
            <a:fillRect/>
          </a:stretch>
        </p:blipFill>
        <p:spPr>
          <a:xfrm>
            <a:off x="0" y="0"/>
            <a:ext cx="832961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636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A25A9-7FCB-4F8B-9F1F-C473F1269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there is a 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2D9C9-4551-4710-B055-80A906AAF0D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HERE IS ONE MORE</a:t>
            </a:r>
          </a:p>
          <a:p>
            <a:r>
              <a:rPr lang="en-US" sz="3200" b="1" dirty="0"/>
              <a:t>THIS WILL INTRODUCE THE LESSON THIS MORING.</a:t>
            </a:r>
          </a:p>
          <a:p>
            <a:endParaRPr lang="en-US" sz="3200" b="1" dirty="0"/>
          </a:p>
          <a:p>
            <a:pPr algn="ctr"/>
            <a:r>
              <a:rPr lang="en-US" sz="5400" b="1" dirty="0"/>
              <a:t>WHERE THERE IS A WILL, </a:t>
            </a:r>
            <a:br>
              <a:rPr lang="en-US" sz="5400" b="1" dirty="0"/>
            </a:br>
            <a:r>
              <a:rPr lang="en-US" sz="5400" b="1" dirty="0"/>
              <a:t>I WANT TO BE IN IT.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42157E-B6BA-4669-8128-9539D4E002E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NOW WE BEGIN THE LESSON FOR TODAY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DCF8F-C111-4299-BD92-AA1548E540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4</a:t>
            </a:fld>
            <a:endParaRPr lang="en-US" noProof="0" dirty="0"/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A9102E8C-30CC-4C14-8017-597629655BD5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43194" b="43194"/>
          <a:stretch>
            <a:fillRect/>
          </a:stretch>
        </p:blipFill>
        <p:spPr>
          <a:xfrm>
            <a:off x="0" y="0"/>
            <a:ext cx="832961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6451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EBE3A-0FFC-4739-BF08-186D5112D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Hebrews 9:15-17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A0E41-D1E6-4907-B2DD-B086C0ABAB7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(15)  And for this reason He is the Mediator of the new </a:t>
            </a:r>
            <a:r>
              <a:rPr lang="en-US" sz="2800" b="1" i="0" u="sng" strike="noStrike" baseline="0" dirty="0">
                <a:latin typeface="Verdana" panose="020B0604030504040204" pitchFamily="34" charset="0"/>
              </a:rPr>
              <a:t>covenant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, by means of death, for the redemption of the transgressions under the first </a:t>
            </a:r>
            <a:r>
              <a:rPr lang="en-US" sz="2800" b="1" i="0" u="sng" strike="noStrike" baseline="0" dirty="0">
                <a:latin typeface="Verdana" panose="020B0604030504040204" pitchFamily="34" charset="0"/>
              </a:rPr>
              <a:t>covenant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, that those who are called may receive the promise of the eternal inheritance.</a:t>
            </a:r>
          </a:p>
          <a:p>
            <a:pPr marR="0" algn="l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(16)  For where there </a:t>
            </a:r>
            <a:r>
              <a:rPr lang="en-US" sz="2800" b="0" i="1" u="none" strike="noStrike" baseline="0" dirty="0">
                <a:latin typeface="Verdana" panose="020B0604030504040204" pitchFamily="34" charset="0"/>
              </a:rPr>
              <a:t>is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 a </a:t>
            </a:r>
            <a:r>
              <a:rPr lang="en-US" sz="2800" b="1" i="0" u="sng" strike="noStrike" baseline="0" dirty="0">
                <a:latin typeface="Verdana" panose="020B0604030504040204" pitchFamily="34" charset="0"/>
              </a:rPr>
              <a:t>testament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, there must also of necessity be the death of the testator.</a:t>
            </a:r>
          </a:p>
          <a:p>
            <a:pPr marR="0" algn="l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(17)  For a </a:t>
            </a:r>
            <a:r>
              <a:rPr lang="en-US" sz="2800" b="1" i="0" u="sng" strike="noStrike" baseline="0" dirty="0">
                <a:latin typeface="Verdana" panose="020B0604030504040204" pitchFamily="34" charset="0"/>
              </a:rPr>
              <a:t>testament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 </a:t>
            </a:r>
            <a:r>
              <a:rPr lang="en-US" sz="2800" b="0" i="1" u="none" strike="noStrike" baseline="0" dirty="0">
                <a:latin typeface="Verdana" panose="020B0604030504040204" pitchFamily="34" charset="0"/>
              </a:rPr>
              <a:t>is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 in force after men are dead, since it has no power at all while the testator lives.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FC2325-F458-43A5-99E6-9295A3078EB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Our text is about the will of Christ.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6D7DC-8496-4CB0-B785-5D8F3F7554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5</a:t>
            </a:fld>
            <a:endParaRPr lang="en-US" noProof="0" dirty="0"/>
          </a:p>
        </p:txBody>
      </p:sp>
      <p:pic>
        <p:nvPicPr>
          <p:cNvPr id="8" name="Picture Placeholder 6">
            <a:extLst>
              <a:ext uri="{FF2B5EF4-FFF2-40B4-BE49-F238E27FC236}">
                <a16:creationId xmlns:a16="http://schemas.microsoft.com/office/drawing/2014/main" id="{630ACDE8-75C1-4924-A979-F238D9B5B0A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43194" b="43194"/>
          <a:stretch>
            <a:fillRect/>
          </a:stretch>
        </p:blipFill>
        <p:spPr>
          <a:xfrm>
            <a:off x="0" y="0"/>
            <a:ext cx="832961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1992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EBE3A-0FFC-4739-BF08-186D5112D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Hebrews 9:15-17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A0E41-D1E6-4907-B2DD-B086C0ABAB7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R="0" algn="l" rtl="0"/>
            <a:endParaRPr lang="en-US" sz="2800" b="1" dirty="0">
              <a:latin typeface="Verdana" panose="020B0604030504040204" pitchFamily="34" charset="0"/>
            </a:endParaRPr>
          </a:p>
          <a:p>
            <a:pPr marR="0" algn="l" rtl="0"/>
            <a:endParaRPr lang="en-US" sz="2800" b="1" dirty="0">
              <a:latin typeface="Verdana" panose="020B0604030504040204" pitchFamily="34" charset="0"/>
            </a:endParaRPr>
          </a:p>
          <a:p>
            <a:pPr marR="0" algn="l" rtl="0"/>
            <a:endParaRPr lang="en-US" sz="2800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800" b="1" dirty="0">
                <a:latin typeface="Verdana" panose="020B0604030504040204" pitchFamily="34" charset="0"/>
              </a:rPr>
              <a:t>A will is a testament of how your possessions are to be dispersed after your death.</a:t>
            </a:r>
          </a:p>
          <a:p>
            <a:pPr marR="0" algn="l" rtl="0"/>
            <a:r>
              <a:rPr lang="en-US" sz="2800" b="1" dirty="0">
                <a:latin typeface="Verdana" panose="020B0604030504040204" pitchFamily="34" charset="0"/>
              </a:rPr>
              <a:t>To my nephew, John, whom I promised to remember in my will, “Hello John.”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FC2325-F458-43A5-99E6-9295A3078EB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Will, Testament, Covenant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6D7DC-8496-4CB0-B785-5D8F3F7554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6</a:t>
            </a:fld>
            <a:endParaRPr lang="en-US" noProof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26B553-AF47-4D68-8968-33BDDEBA99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2609452"/>
            <a:ext cx="4064958" cy="1639096"/>
          </a:xfrm>
          <a:prstGeom prst="rect">
            <a:avLst/>
          </a:prstGeom>
        </p:spPr>
      </p:pic>
      <p:pic>
        <p:nvPicPr>
          <p:cNvPr id="8" name="Picture Placeholder 6">
            <a:extLst>
              <a:ext uri="{FF2B5EF4-FFF2-40B4-BE49-F238E27FC236}">
                <a16:creationId xmlns:a16="http://schemas.microsoft.com/office/drawing/2014/main" id="{82B98074-4715-4FCE-8035-F3B49417ACE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43194" b="43194"/>
          <a:stretch>
            <a:fillRect/>
          </a:stretch>
        </p:blipFill>
        <p:spPr>
          <a:xfrm>
            <a:off x="0" y="0"/>
            <a:ext cx="832961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5853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1E9C4-9D32-4014-BBEA-0ACC26E12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will of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4D082-2DB6-455C-9142-9CBC664252A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1 - Jesus is the Mediator</a:t>
            </a:r>
          </a:p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(Hebrews 8:6)  But now He has obtained a more excellent ministry, inasmuch as He is also Mediator of a better covenant, which was established on better promises.</a:t>
            </a:r>
          </a:p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(1 Timothy 2:5)  For </a:t>
            </a:r>
            <a:r>
              <a:rPr lang="en-US" sz="2800" b="1" i="1" u="none" strike="noStrike" baseline="0" dirty="0">
                <a:latin typeface="Verdana" panose="020B0604030504040204" pitchFamily="34" charset="0"/>
              </a:rPr>
              <a:t>there is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 one God and one Mediator between God and men, </a:t>
            </a:r>
            <a:r>
              <a:rPr lang="en-US" sz="2800" b="1" i="1" u="none" strike="noStrike" baseline="0" dirty="0">
                <a:latin typeface="Verdana" panose="020B0604030504040204" pitchFamily="34" charset="0"/>
              </a:rPr>
              <a:t>the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 Man Christ Jesus,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1E1B5D-F022-47FE-9932-CF4879CA960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b="1" dirty="0"/>
              <a:t>ARE YOU IN THE WILL OF CHRIST?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2B968-5D23-4E45-82D3-5DFA3A73E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7</a:t>
            </a:fld>
            <a:endParaRPr lang="en-US" noProof="0" dirty="0"/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8B5BA1A7-C5A6-4CEF-934A-0B075E61434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43194" b="43194"/>
          <a:stretch>
            <a:fillRect/>
          </a:stretch>
        </p:blipFill>
        <p:spPr>
          <a:xfrm>
            <a:off x="1" y="0"/>
            <a:ext cx="8229600" cy="45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8697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1E9C4-9D32-4014-BBEA-0ACC26E12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will of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4D082-2DB6-455C-9142-9CBC664252A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2 - You can receive eternal inheritance</a:t>
            </a:r>
          </a:p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(Hebrews 9:15b)  that those who are called may receive the promise of the eternal inheritance.</a:t>
            </a:r>
          </a:p>
          <a:p>
            <a:r>
              <a:rPr lang="en-US" sz="2800" b="1" dirty="0">
                <a:latin typeface="Verdana" panose="020B0604030504040204" pitchFamily="34" charset="0"/>
              </a:rPr>
              <a:t>If you are in the will – you will receive the promise of eternal inheritance</a:t>
            </a:r>
            <a:endParaRPr lang="en-US" sz="2800" b="1" i="0" u="none" strike="noStrike" baseline="0" dirty="0">
              <a:latin typeface="Verdana" panose="020B0604030504040204" pitchFamily="34" charset="0"/>
            </a:endParaRPr>
          </a:p>
          <a:p>
            <a:endParaRPr lang="en-US" sz="36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1E1B5D-F022-47FE-9932-CF4879CA960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b="1" dirty="0"/>
              <a:t>ARE YOU IN THE WILL OF CHRIST?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2B968-5D23-4E45-82D3-5DFA3A73E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8</a:t>
            </a:fld>
            <a:endParaRPr lang="en-US" noProof="0" dirty="0"/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8B5BA1A7-C5A6-4CEF-934A-0B075E61434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43194" b="43194"/>
          <a:stretch>
            <a:fillRect/>
          </a:stretch>
        </p:blipFill>
        <p:spPr>
          <a:xfrm>
            <a:off x="1" y="0"/>
            <a:ext cx="8229600" cy="45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4873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1E9C4-9D32-4014-BBEA-0ACC26E12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will of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4D082-2DB6-455C-9142-9CBC664252A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3 - It is only in force after the death of the testator</a:t>
            </a:r>
          </a:p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(Hebrews 9:22)  And according to the law almost all things are purified with blood, and without shedding of blood there is no remission.</a:t>
            </a:r>
          </a:p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(Matthew 26:28)  For this is My blood of the new covenant, which is shed for many for the remission of sins.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1E1B5D-F022-47FE-9932-CF4879CA960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b="1" dirty="0"/>
              <a:t>ARE YOU IN THE WILL OF CHRIST?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2B968-5D23-4E45-82D3-5DFA3A73E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9</a:t>
            </a:fld>
            <a:endParaRPr lang="en-US" noProof="0" dirty="0"/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8B5BA1A7-C5A6-4CEF-934A-0B075E61434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43194" b="43194"/>
          <a:stretch>
            <a:fillRect/>
          </a:stretch>
        </p:blipFill>
        <p:spPr>
          <a:xfrm>
            <a:off x="1" y="0"/>
            <a:ext cx="8229600" cy="45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8176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ernClassicBlock-3">
  <a:themeElements>
    <a:clrScheme name="MSFT_ELT_ModernClassicBlock_03">
      <a:dk1>
        <a:sysClr val="windowText" lastClr="000000"/>
      </a:dk1>
      <a:lt1>
        <a:sysClr val="window" lastClr="FFFFFF"/>
      </a:lt1>
      <a:dk2>
        <a:srgbClr val="43467B"/>
      </a:dk2>
      <a:lt2>
        <a:srgbClr val="DFE3E5"/>
      </a:lt2>
      <a:accent1>
        <a:srgbClr val="43467B"/>
      </a:accent1>
      <a:accent2>
        <a:srgbClr val="E58C09"/>
      </a:accent2>
      <a:accent3>
        <a:srgbClr val="2683C6"/>
      </a:accent3>
      <a:accent4>
        <a:srgbClr val="EEC621"/>
      </a:accent4>
      <a:accent5>
        <a:srgbClr val="1D9BA1"/>
      </a:accent5>
      <a:accent6>
        <a:srgbClr val="87175F"/>
      </a:accent6>
      <a:hlink>
        <a:srgbClr val="0070C0"/>
      </a:hlink>
      <a:folHlink>
        <a:srgbClr val="C00000"/>
      </a:folHlink>
    </a:clrScheme>
    <a:fontScheme name="MSFT_ELT_ModernClassicBlock_03">
      <a:majorFont>
        <a:latin typeface="Tw Cen MT Condensed"/>
        <a:ea typeface=""/>
        <a:cs typeface=""/>
      </a:majorFont>
      <a:minorFont>
        <a:latin typeface="Tw Cen MT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LT_Template_ModernClassicBlockLT_v4" id="{30DDF308-B484-4DB0-8959-4BA762476498}" vid="{49FD44A8-5F40-4E6E-BC83-04BD3C4DB24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9fc9171bb41dc08635275f351de8590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29387215989a890c06011de04edfe97d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86D9CC-0D9D-4BFE-B3F3-26F480BF8C8A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9BFCA5F6-1A5A-4D78-BDE2-C793B61E0E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06BD98-E608-40A1-98A8-93D5976215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classic block presentation</Template>
  <TotalTime>113</TotalTime>
  <Words>918</Words>
  <Application>Microsoft Office PowerPoint</Application>
  <PresentationFormat>Widescreen</PresentationFormat>
  <Paragraphs>89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Tw Cen MT</vt:lpstr>
      <vt:lpstr>Tw Cen MT Condensed</vt:lpstr>
      <vt:lpstr>Verdana</vt:lpstr>
      <vt:lpstr>Wingdings 3</vt:lpstr>
      <vt:lpstr>ModernClassicBlock-3</vt:lpstr>
      <vt:lpstr>Where there is a will</vt:lpstr>
      <vt:lpstr>paraprosdokians</vt:lpstr>
      <vt:lpstr>paraprosdokians</vt:lpstr>
      <vt:lpstr>Where there is a will</vt:lpstr>
      <vt:lpstr>Hebrews 9:15-17</vt:lpstr>
      <vt:lpstr>Hebrews 9:15-17</vt:lpstr>
      <vt:lpstr>The will of Christ</vt:lpstr>
      <vt:lpstr>The will of Christ</vt:lpstr>
      <vt:lpstr>The will of Christ</vt:lpstr>
      <vt:lpstr>The will of Christ</vt:lpstr>
      <vt:lpstr>The will of Christ</vt:lpstr>
      <vt:lpstr>The will of Christ</vt:lpstr>
      <vt:lpstr>The will of Christ</vt:lpstr>
      <vt:lpstr>Are you in the will of Christ?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there is a will</dc:title>
  <dc:creator>Manly Luscombe</dc:creator>
  <cp:lastModifiedBy>Manly Luscombe</cp:lastModifiedBy>
  <cp:revision>9</cp:revision>
  <dcterms:created xsi:type="dcterms:W3CDTF">2021-02-28T00:34:08Z</dcterms:created>
  <dcterms:modified xsi:type="dcterms:W3CDTF">2021-05-03T14:20:40Z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