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310" r:id="rId3"/>
    <p:sldId id="311" r:id="rId4"/>
    <p:sldId id="312" r:id="rId5"/>
    <p:sldId id="314" r:id="rId6"/>
    <p:sldId id="315" r:id="rId7"/>
    <p:sldId id="316" r:id="rId8"/>
    <p:sldId id="317" r:id="rId9"/>
    <p:sldId id="319" r:id="rId10"/>
    <p:sldId id="320" r:id="rId11"/>
    <p:sldId id="318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2ECD5-24C9-4813-8540-C67BE96552C4}" v="3" dt="2024-04-05T23:08:03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count Update" userId="d66a401e1e7a39bf" providerId="LiveId" clId="{5F02ECD5-24C9-4813-8540-C67BE96552C4}"/>
    <pc:docChg chg="custSel addSld delSld modSld modMainMaster">
      <pc:chgData name="Account Update" userId="d66a401e1e7a39bf" providerId="LiveId" clId="{5F02ECD5-24C9-4813-8540-C67BE96552C4}" dt="2024-04-05T23:18:43.420" v="1998" actId="20577"/>
      <pc:docMkLst>
        <pc:docMk/>
      </pc:docMkLst>
      <pc:sldChg chg="addSp delSp modSp mod modTransition">
        <pc:chgData name="Account Update" userId="d66a401e1e7a39bf" providerId="LiveId" clId="{5F02ECD5-24C9-4813-8540-C67BE96552C4}" dt="2024-04-05T23:08:03.448" v="1990"/>
        <pc:sldMkLst>
          <pc:docMk/>
          <pc:sldMk cId="2808920126" sldId="265"/>
        </pc:sldMkLst>
        <pc:spChg chg="mod">
          <ac:chgData name="Account Update" userId="d66a401e1e7a39bf" providerId="LiveId" clId="{5F02ECD5-24C9-4813-8540-C67BE96552C4}" dt="2024-04-05T22:52:45.725" v="1983" actId="122"/>
          <ac:spMkLst>
            <pc:docMk/>
            <pc:sldMk cId="2808920126" sldId="265"/>
            <ac:spMk id="3" creationId="{00000000-0000-0000-0000-000000000000}"/>
          </ac:spMkLst>
        </pc:spChg>
        <pc:spChg chg="mod">
          <ac:chgData name="Account Update" userId="d66a401e1e7a39bf" providerId="LiveId" clId="{5F02ECD5-24C9-4813-8540-C67BE96552C4}" dt="2024-04-05T22:49:00.170" v="1953" actId="14100"/>
          <ac:spMkLst>
            <pc:docMk/>
            <pc:sldMk cId="2808920126" sldId="265"/>
            <ac:spMk id="4" creationId="{00000000-0000-0000-0000-000000000000}"/>
          </ac:spMkLst>
        </pc:spChg>
        <pc:picChg chg="add del mod">
          <ac:chgData name="Account Update" userId="d66a401e1e7a39bf" providerId="LiveId" clId="{5F02ECD5-24C9-4813-8540-C67BE96552C4}" dt="2024-04-05T22:48:11.361" v="1947" actId="478"/>
          <ac:picMkLst>
            <pc:docMk/>
            <pc:sldMk cId="2808920126" sldId="265"/>
            <ac:picMk id="5" creationId="{05E410C5-5EEC-99FE-715C-64DB76C1F760}"/>
          </ac:picMkLst>
        </pc:picChg>
      </pc:sldChg>
      <pc:sldChg chg="modTransition">
        <pc:chgData name="Account Update" userId="d66a401e1e7a39bf" providerId="LiveId" clId="{5F02ECD5-24C9-4813-8540-C67BE96552C4}" dt="2024-04-05T23:08:03.448" v="1990"/>
        <pc:sldMkLst>
          <pc:docMk/>
          <pc:sldMk cId="2139132589" sldId="310"/>
        </pc:sldMkLst>
      </pc:sldChg>
      <pc:sldChg chg="modSp mod modTransition">
        <pc:chgData name="Account Update" userId="d66a401e1e7a39bf" providerId="LiveId" clId="{5F02ECD5-24C9-4813-8540-C67BE96552C4}" dt="2024-04-05T23:08:03.448" v="1990"/>
        <pc:sldMkLst>
          <pc:docMk/>
          <pc:sldMk cId="44195271" sldId="311"/>
        </pc:sldMkLst>
        <pc:spChg chg="mod">
          <ac:chgData name="Account Update" userId="d66a401e1e7a39bf" providerId="LiveId" clId="{5F02ECD5-24C9-4813-8540-C67BE96552C4}" dt="2024-04-05T22:00:50.889" v="40" actId="20577"/>
          <ac:spMkLst>
            <pc:docMk/>
            <pc:sldMk cId="44195271" sldId="311"/>
            <ac:spMk id="14" creationId="{00000000-0000-0000-0000-000000000000}"/>
          </ac:spMkLst>
        </pc:spChg>
      </pc:sldChg>
      <pc:sldChg chg="modSp new mod modTransition">
        <pc:chgData name="Account Update" userId="d66a401e1e7a39bf" providerId="LiveId" clId="{5F02ECD5-24C9-4813-8540-C67BE96552C4}" dt="2024-04-05T23:08:03.448" v="1990"/>
        <pc:sldMkLst>
          <pc:docMk/>
          <pc:sldMk cId="3861006910" sldId="312"/>
        </pc:sldMkLst>
        <pc:spChg chg="mod">
          <ac:chgData name="Account Update" userId="d66a401e1e7a39bf" providerId="LiveId" clId="{5F02ECD5-24C9-4813-8540-C67BE96552C4}" dt="2024-04-05T22:01:43.912" v="64" actId="20577"/>
          <ac:spMkLst>
            <pc:docMk/>
            <pc:sldMk cId="3861006910" sldId="312"/>
            <ac:spMk id="2" creationId="{9A6C2EF2-A595-7BF8-C7CB-7875759AFF93}"/>
          </ac:spMkLst>
        </pc:spChg>
        <pc:spChg chg="mod">
          <ac:chgData name="Account Update" userId="d66a401e1e7a39bf" providerId="LiveId" clId="{5F02ECD5-24C9-4813-8540-C67BE96552C4}" dt="2024-04-05T23:06:42.245" v="1987" actId="20577"/>
          <ac:spMkLst>
            <pc:docMk/>
            <pc:sldMk cId="3861006910" sldId="312"/>
            <ac:spMk id="3" creationId="{F95D4186-B95E-8A4D-951F-06CF0136D1E7}"/>
          </ac:spMkLst>
        </pc:spChg>
      </pc:sldChg>
      <pc:sldChg chg="new del">
        <pc:chgData name="Account Update" userId="d66a401e1e7a39bf" providerId="LiveId" clId="{5F02ECD5-24C9-4813-8540-C67BE96552C4}" dt="2024-04-05T22:07:51.243" v="424" actId="47"/>
        <pc:sldMkLst>
          <pc:docMk/>
          <pc:sldMk cId="607266838" sldId="313"/>
        </pc:sldMkLst>
      </pc:sldChg>
      <pc:sldChg chg="modSp new mod modTransition">
        <pc:chgData name="Account Update" userId="d66a401e1e7a39bf" providerId="LiveId" clId="{5F02ECD5-24C9-4813-8540-C67BE96552C4}" dt="2024-04-05T23:08:03.448" v="1990"/>
        <pc:sldMkLst>
          <pc:docMk/>
          <pc:sldMk cId="326539873" sldId="314"/>
        </pc:sldMkLst>
        <pc:spChg chg="mod">
          <ac:chgData name="Account Update" userId="d66a401e1e7a39bf" providerId="LiveId" clId="{5F02ECD5-24C9-4813-8540-C67BE96552C4}" dt="2024-04-05T22:37:54.940" v="1894"/>
          <ac:spMkLst>
            <pc:docMk/>
            <pc:sldMk cId="326539873" sldId="314"/>
            <ac:spMk id="2" creationId="{F7145679-4563-56AF-3647-C25B5F7F230F}"/>
          </ac:spMkLst>
        </pc:spChg>
        <pc:spChg chg="mod">
          <ac:chgData name="Account Update" userId="d66a401e1e7a39bf" providerId="LiveId" clId="{5F02ECD5-24C9-4813-8540-C67BE96552C4}" dt="2024-04-05T22:23:00.752" v="1312" actId="2711"/>
          <ac:spMkLst>
            <pc:docMk/>
            <pc:sldMk cId="326539873" sldId="314"/>
            <ac:spMk id="3" creationId="{437EC5FD-9B2B-FA51-02EC-F404B2575C3E}"/>
          </ac:spMkLst>
        </pc:spChg>
      </pc:sldChg>
      <pc:sldChg chg="modSp add mod modTransition">
        <pc:chgData name="Account Update" userId="d66a401e1e7a39bf" providerId="LiveId" clId="{5F02ECD5-24C9-4813-8540-C67BE96552C4}" dt="2024-04-05T23:08:03.448" v="1990"/>
        <pc:sldMkLst>
          <pc:docMk/>
          <pc:sldMk cId="2969329625" sldId="315"/>
        </pc:sldMkLst>
        <pc:spChg chg="mod">
          <ac:chgData name="Account Update" userId="d66a401e1e7a39bf" providerId="LiveId" clId="{5F02ECD5-24C9-4813-8540-C67BE96552C4}" dt="2024-04-05T22:38:01.007" v="1895"/>
          <ac:spMkLst>
            <pc:docMk/>
            <pc:sldMk cId="2969329625" sldId="315"/>
            <ac:spMk id="2" creationId="{F7145679-4563-56AF-3647-C25B5F7F230F}"/>
          </ac:spMkLst>
        </pc:spChg>
        <pc:spChg chg="mod">
          <ac:chgData name="Account Update" userId="d66a401e1e7a39bf" providerId="LiveId" clId="{5F02ECD5-24C9-4813-8540-C67BE96552C4}" dt="2024-04-05T22:24:16.331" v="1322" actId="14100"/>
          <ac:spMkLst>
            <pc:docMk/>
            <pc:sldMk cId="2969329625" sldId="315"/>
            <ac:spMk id="3" creationId="{437EC5FD-9B2B-FA51-02EC-F404B2575C3E}"/>
          </ac:spMkLst>
        </pc:spChg>
      </pc:sldChg>
      <pc:sldChg chg="modSp add mod modTransition">
        <pc:chgData name="Account Update" userId="d66a401e1e7a39bf" providerId="LiveId" clId="{5F02ECD5-24C9-4813-8540-C67BE96552C4}" dt="2024-04-05T23:18:43.420" v="1998" actId="20577"/>
        <pc:sldMkLst>
          <pc:docMk/>
          <pc:sldMk cId="3964623216" sldId="316"/>
        </pc:sldMkLst>
        <pc:spChg chg="mod">
          <ac:chgData name="Account Update" userId="d66a401e1e7a39bf" providerId="LiveId" clId="{5F02ECD5-24C9-4813-8540-C67BE96552C4}" dt="2024-04-05T22:37:38.521" v="1893" actId="20577"/>
          <ac:spMkLst>
            <pc:docMk/>
            <pc:sldMk cId="3964623216" sldId="316"/>
            <ac:spMk id="2" creationId="{F7145679-4563-56AF-3647-C25B5F7F230F}"/>
          </ac:spMkLst>
        </pc:spChg>
        <pc:spChg chg="mod">
          <ac:chgData name="Account Update" userId="d66a401e1e7a39bf" providerId="LiveId" clId="{5F02ECD5-24C9-4813-8540-C67BE96552C4}" dt="2024-04-05T23:18:43.420" v="1998" actId="20577"/>
          <ac:spMkLst>
            <pc:docMk/>
            <pc:sldMk cId="3964623216" sldId="316"/>
            <ac:spMk id="3" creationId="{437EC5FD-9B2B-FA51-02EC-F404B2575C3E}"/>
          </ac:spMkLst>
        </pc:spChg>
      </pc:sldChg>
      <pc:sldChg chg="modSp add mod modTransition">
        <pc:chgData name="Account Update" userId="d66a401e1e7a39bf" providerId="LiveId" clId="{5F02ECD5-24C9-4813-8540-C67BE96552C4}" dt="2024-04-05T23:08:03.448" v="1990"/>
        <pc:sldMkLst>
          <pc:docMk/>
          <pc:sldMk cId="1979494570" sldId="317"/>
        </pc:sldMkLst>
        <pc:spChg chg="mod">
          <ac:chgData name="Account Update" userId="d66a401e1e7a39bf" providerId="LiveId" clId="{5F02ECD5-24C9-4813-8540-C67BE96552C4}" dt="2024-04-05T22:26:13.668" v="1341" actId="20577"/>
          <ac:spMkLst>
            <pc:docMk/>
            <pc:sldMk cId="1979494570" sldId="317"/>
            <ac:spMk id="2" creationId="{F7145679-4563-56AF-3647-C25B5F7F230F}"/>
          </ac:spMkLst>
        </pc:spChg>
        <pc:spChg chg="mod">
          <ac:chgData name="Account Update" userId="d66a401e1e7a39bf" providerId="LiveId" clId="{5F02ECD5-24C9-4813-8540-C67BE96552C4}" dt="2024-04-05T22:37:09.536" v="1888" actId="20577"/>
          <ac:spMkLst>
            <pc:docMk/>
            <pc:sldMk cId="1979494570" sldId="317"/>
            <ac:spMk id="3" creationId="{437EC5FD-9B2B-FA51-02EC-F404B2575C3E}"/>
          </ac:spMkLst>
        </pc:spChg>
      </pc:sldChg>
      <pc:sldChg chg="modSp add mod modTransition">
        <pc:chgData name="Account Update" userId="d66a401e1e7a39bf" providerId="LiveId" clId="{5F02ECD5-24C9-4813-8540-C67BE96552C4}" dt="2024-04-05T23:08:03.448" v="1990"/>
        <pc:sldMkLst>
          <pc:docMk/>
          <pc:sldMk cId="556070198" sldId="318"/>
        </pc:sldMkLst>
        <pc:spChg chg="mod">
          <ac:chgData name="Account Update" userId="d66a401e1e7a39bf" providerId="LiveId" clId="{5F02ECD5-24C9-4813-8540-C67BE96552C4}" dt="2024-04-05T22:31:13.723" v="1623" actId="20577"/>
          <ac:spMkLst>
            <pc:docMk/>
            <pc:sldMk cId="556070198" sldId="318"/>
            <ac:spMk id="2" creationId="{F7145679-4563-56AF-3647-C25B5F7F230F}"/>
          </ac:spMkLst>
        </pc:spChg>
        <pc:spChg chg="mod">
          <ac:chgData name="Account Update" userId="d66a401e1e7a39bf" providerId="LiveId" clId="{5F02ECD5-24C9-4813-8540-C67BE96552C4}" dt="2024-04-05T22:35:20.846" v="1854" actId="20577"/>
          <ac:spMkLst>
            <pc:docMk/>
            <pc:sldMk cId="556070198" sldId="318"/>
            <ac:spMk id="3" creationId="{437EC5FD-9B2B-FA51-02EC-F404B2575C3E}"/>
          </ac:spMkLst>
        </pc:spChg>
      </pc:sldChg>
      <pc:sldChg chg="modSp add mod modTransition">
        <pc:chgData name="Account Update" userId="d66a401e1e7a39bf" providerId="LiveId" clId="{5F02ECD5-24C9-4813-8540-C67BE96552C4}" dt="2024-04-05T23:08:03.448" v="1990"/>
        <pc:sldMkLst>
          <pc:docMk/>
          <pc:sldMk cId="2894097115" sldId="319"/>
        </pc:sldMkLst>
        <pc:spChg chg="mod">
          <ac:chgData name="Account Update" userId="d66a401e1e7a39bf" providerId="LiveId" clId="{5F02ECD5-24C9-4813-8540-C67BE96552C4}" dt="2024-04-05T22:37:18.903" v="1889" actId="6549"/>
          <ac:spMkLst>
            <pc:docMk/>
            <pc:sldMk cId="2894097115" sldId="319"/>
            <ac:spMk id="3" creationId="{437EC5FD-9B2B-FA51-02EC-F404B2575C3E}"/>
          </ac:spMkLst>
        </pc:spChg>
      </pc:sldChg>
      <pc:sldChg chg="add modTransition">
        <pc:chgData name="Account Update" userId="d66a401e1e7a39bf" providerId="LiveId" clId="{5F02ECD5-24C9-4813-8540-C67BE96552C4}" dt="2024-04-05T23:08:03.448" v="1990"/>
        <pc:sldMkLst>
          <pc:docMk/>
          <pc:sldMk cId="2460050616" sldId="320"/>
        </pc:sldMkLst>
      </pc:sldChg>
      <pc:sldMasterChg chg="modTransition modSldLayout">
        <pc:chgData name="Account Update" userId="d66a401e1e7a39bf" providerId="LiveId" clId="{5F02ECD5-24C9-4813-8540-C67BE96552C4}" dt="2024-04-05T23:08:03.448" v="1990"/>
        <pc:sldMasterMkLst>
          <pc:docMk/>
          <pc:sldMasterMk cId="1403059996" sldId="2147483648"/>
        </pc:sldMasterMkLst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94999051" sldId="2147483649"/>
          </pc:sldLayoutMkLst>
        </pc:sldLayoutChg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2738254095" sldId="2147483650"/>
          </pc:sldLayoutMkLst>
        </pc:sldLayoutChg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1761813311" sldId="2147483651"/>
          </pc:sldLayoutMkLst>
        </pc:sldLayoutChg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2825340762" sldId="2147483652"/>
          </pc:sldLayoutMkLst>
        </pc:sldLayoutChg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4208419506" sldId="2147483653"/>
          </pc:sldLayoutMkLst>
        </pc:sldLayoutChg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1626631400" sldId="2147483654"/>
          </pc:sldLayoutMkLst>
        </pc:sldLayoutChg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3607540120" sldId="2147483655"/>
          </pc:sldLayoutMkLst>
        </pc:sldLayoutChg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2544981540" sldId="2147483656"/>
          </pc:sldLayoutMkLst>
        </pc:sldLayoutChg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2249172152" sldId="2147483657"/>
          </pc:sldLayoutMkLst>
        </pc:sldLayoutChg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460095310" sldId="2147483658"/>
          </pc:sldLayoutMkLst>
        </pc:sldLayoutChg>
        <pc:sldLayoutChg chg="modTransition">
          <pc:chgData name="Account Update" userId="d66a401e1e7a39bf" providerId="LiveId" clId="{5F02ECD5-24C9-4813-8540-C67BE96552C4}" dt="2024-04-05T23:08:03.448" v="1990"/>
          <pc:sldLayoutMkLst>
            <pc:docMk/>
            <pc:sldMasterMk cId="1403059996" sldId="2147483648"/>
            <pc:sldLayoutMk cId="4079035419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4/30/2024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4/30/2024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4/30/2024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4/30/2024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4/30/2024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4/30/2024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4/30/2024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4/30/2024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4/30/2024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4/30/2024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4/30/2024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4/30/2024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2192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GOD HAS THE LAST</a:t>
            </a:r>
            <a:br>
              <a:rPr lang="en-US" dirty="0"/>
            </a:br>
            <a:r>
              <a:rPr lang="en-US" dirty="0"/>
              <a:t>LAUGH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3213" y="4800600"/>
            <a:ext cx="8686800" cy="1219200"/>
          </a:xfrm>
        </p:spPr>
        <p:txBody>
          <a:bodyPr>
            <a:noAutofit/>
          </a:bodyPr>
          <a:lstStyle/>
          <a:p>
            <a:r>
              <a:rPr lang="it-IT" sz="2800" b="1" dirty="0"/>
              <a:t>MAN OFTEN LAUGHS AT GOD.</a:t>
            </a:r>
          </a:p>
          <a:p>
            <a:endParaRPr lang="it-IT" sz="2800" b="1" dirty="0"/>
          </a:p>
          <a:p>
            <a:r>
              <a:rPr lang="it-IT" sz="2800" b="1" dirty="0"/>
              <a:t>GOD LAUGHS AT THE FOOLISHNESS OF MAN.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5679-4563-56AF-3647-C25B5F7F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Laughs at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C5FD-9B2B-FA51-02EC-F404B257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Not because He hates His creation.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God laughs at man to show disdain, contempt for their actions.</a:t>
            </a:r>
          </a:p>
          <a:p>
            <a:pPr lvl="1"/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Pharaoh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– “Who is the Lord that I should obey His voice?”</a:t>
            </a:r>
          </a:p>
          <a:p>
            <a:pPr lvl="1"/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Sodom &amp; Gomorrah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– Just a few righteous</a:t>
            </a:r>
          </a:p>
          <a:p>
            <a:pPr lvl="1"/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Man-made religions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(Matthew 15:13)  But He answered and said, "Every plant which My heavenly Father has not planted will be uprooted.</a:t>
            </a:r>
          </a:p>
          <a:p>
            <a:pPr lvl="1"/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50616"/>
      </p:ext>
    </p:extLst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5679-4563-56AF-3647-C25B5F7F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Never Laughs at those who obey 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C5FD-9B2B-FA51-02EC-F404B257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The smile of a loving God is on them.</a:t>
            </a:r>
          </a:p>
          <a:p>
            <a:r>
              <a:rPr lang="en-US" sz="28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They obey the first principles of the gospel.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They worship in spirit and truth.</a:t>
            </a:r>
          </a:p>
          <a:p>
            <a:r>
              <a:rPr lang="en-US" sz="28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They live a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nd serve God every day.</a:t>
            </a:r>
          </a:p>
          <a:p>
            <a:r>
              <a:rPr lang="en-US" sz="28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They abide in God’s love. </a:t>
            </a:r>
            <a:r>
              <a:rPr lang="en-US" b="0" i="0" u="none" strike="noStrike" baseline="0" dirty="0">
                <a:latin typeface="Verdana" panose="020B0604030504040204" pitchFamily="34" charset="0"/>
              </a:rPr>
              <a:t>(2 John 1:9)  Whoever transgresses and does not abide in the doctrine of Christ does not have God. He who abides in the doctrine of Christ has both the Father and the Son.</a:t>
            </a:r>
          </a:p>
          <a:p>
            <a:endParaRPr lang="en-US" sz="2400" b="0" i="0" u="none" strike="noStrike" baseline="0" dirty="0">
              <a:latin typeface="Verdana" panose="020B0604030504040204" pitchFamily="34" charset="0"/>
            </a:endParaRPr>
          </a:p>
          <a:p>
            <a:pPr lvl="1"/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70198"/>
      </p:ext>
    </p:extLst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these passages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algn="l" rtl="0"/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(Psalm 2:3) </a:t>
            </a:r>
            <a:r>
              <a:rPr lang="en-US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"Let us break Their bonds in pieces And cast away Their cords from us.“  </a:t>
            </a:r>
          </a:p>
          <a:p>
            <a:pPr marR="0" algn="l" rtl="0"/>
            <a:r>
              <a:rPr lang="en-US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(Psalm 2:4)  He who sits in the heavens shall laugh; The LORD shall hold them in derision.</a:t>
            </a:r>
          </a:p>
          <a:p>
            <a:pPr marR="0" algn="l" rtl="0"/>
            <a:endParaRPr lang="en-US" b="0" i="0" u="none" strike="noStrike" baseline="0" dirty="0">
              <a:latin typeface="Verdana" panose="020B0604030504040204" pitchFamily="34" charset="0"/>
            </a:endParaRPr>
          </a:p>
          <a:p>
            <a:pPr marR="0" algn="l" rtl="0"/>
            <a:r>
              <a:rPr lang="en-US" b="0" i="0" u="none" strike="noStrike" baseline="0" dirty="0">
                <a:latin typeface="Verdana" panose="020B0604030504040204" pitchFamily="34" charset="0"/>
              </a:rPr>
              <a:t>(Psalm 37:12)  The wicked plots against the just, And gnashes at him with his teeth.</a:t>
            </a:r>
          </a:p>
          <a:p>
            <a:pPr marR="0" algn="l" rtl="0"/>
            <a:r>
              <a:rPr lang="en-US" b="0" i="0" u="none" strike="noStrike" baseline="0" dirty="0">
                <a:latin typeface="Verdana" panose="020B0604030504040204" pitchFamily="34" charset="0"/>
              </a:rPr>
              <a:t>(Psalm 37:13)  The Lord laughs at him, For He sees that his day is coming.</a:t>
            </a:r>
          </a:p>
          <a:p>
            <a:pPr marR="0" algn="l" rtl="0"/>
            <a:endParaRPr lang="en-US" sz="2800" b="0" i="0" u="none" strike="noStrike" baseline="0" dirty="0">
              <a:latin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these passages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algn="l" rtl="0"/>
            <a:r>
              <a:rPr lang="en-US" b="0" i="0" u="none" strike="noStrike" baseline="0" dirty="0">
                <a:latin typeface="Verdana" panose="020B0604030504040204" pitchFamily="34" charset="0"/>
              </a:rPr>
              <a:t>(Psalm 59:7)  Indeed, they belch with their mouth; Swords </a:t>
            </a:r>
            <a:r>
              <a:rPr lang="en-US" b="0" i="1" u="none" strike="noStrike" baseline="0" dirty="0">
                <a:latin typeface="Verdana" panose="020B0604030504040204" pitchFamily="34" charset="0"/>
              </a:rPr>
              <a:t>are</a:t>
            </a:r>
            <a:r>
              <a:rPr lang="en-US" b="0" i="0" u="none" strike="noStrike" baseline="0" dirty="0">
                <a:latin typeface="Verdana" panose="020B0604030504040204" pitchFamily="34" charset="0"/>
              </a:rPr>
              <a:t> in their lips; For </a:t>
            </a:r>
            <a:r>
              <a:rPr lang="en-US" b="0" i="1" u="none" strike="noStrike" baseline="0" dirty="0">
                <a:latin typeface="Verdana" panose="020B0604030504040204" pitchFamily="34" charset="0"/>
              </a:rPr>
              <a:t>they say,</a:t>
            </a:r>
            <a:r>
              <a:rPr lang="en-US" b="0" i="0" u="none" strike="noStrike" baseline="0" dirty="0">
                <a:latin typeface="Verdana" panose="020B0604030504040204" pitchFamily="34" charset="0"/>
              </a:rPr>
              <a:t> "Who hears?“  (8)  But You, O LORD, shall laugh at them; You shall have all the nations in derision.</a:t>
            </a:r>
          </a:p>
          <a:p>
            <a:pPr marR="0" algn="l" rtl="0"/>
            <a:endParaRPr lang="en-US" b="0" i="0" u="none" strike="noStrike" baseline="0" dirty="0">
              <a:latin typeface="Verdana" panose="020B0604030504040204" pitchFamily="34" charset="0"/>
            </a:endParaRPr>
          </a:p>
          <a:p>
            <a:pPr marR="0" algn="l" rtl="0"/>
            <a:r>
              <a:rPr lang="en-US" b="0" i="0" u="none" strike="noStrike" baseline="0" dirty="0">
                <a:latin typeface="Verdana" panose="020B0604030504040204" pitchFamily="34" charset="0"/>
              </a:rPr>
              <a:t>(Proverbs 1:24)  Because I have called and you refused, I have stretched out my hand and no one regarded,  (25)  Because you disdained all my counsel, And would have none of my rebuke,  (26)  I also will laugh at your calamity; I will mock when your terror comes,</a:t>
            </a:r>
          </a:p>
          <a:p>
            <a:pPr marR="0" algn="l" rtl="0"/>
            <a:endParaRPr lang="en-US" sz="2800" b="0" i="0" u="none" strike="noStrike" baseline="0" dirty="0">
              <a:latin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5271"/>
      </p:ext>
    </p:extLst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2EF2-A595-7BF8-C7CB-7875759A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these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D4186-B95E-8A4D-951F-06CF0136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34340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We think of laughter as joy, humor, fun and happiness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In these passages, “Laugh” is associated with those who rebel, reject the command of God. 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God laughs at those who are displeasing to Him.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Pay attention to: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1. Man laughing at God.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2. God laughing at wicked men (</a:t>
            </a:r>
            <a:r>
              <a:rPr lang="en-US" b="0" i="0" u="none" strike="noStrike" baseline="0" dirty="0">
                <a:latin typeface="Verdana" panose="020B0604030504040204" pitchFamily="34" charset="0"/>
              </a:rPr>
              <a:t>derision)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006910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5679-4563-56AF-3647-C25B5F7F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Laughs at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C5FD-9B2B-FA51-02EC-F404B257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From the beginning, man has laughed at God.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Today we laugh at humor, pleasant things.</a:t>
            </a:r>
          </a:p>
          <a:p>
            <a:r>
              <a:rPr lang="en-US" b="1" u="sng" dirty="0">
                <a:latin typeface="Verdana" panose="020B0604030504040204" pitchFamily="34" charset="0"/>
                <a:ea typeface="Verdana" panose="020B0604030504040204" pitchFamily="34" charset="0"/>
              </a:rPr>
              <a:t>We do not laugh at time of tragedy.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Your house on fire.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engine on the plane stops.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 loved one is dying.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 killer storm approaches.</a:t>
            </a:r>
          </a:p>
        </p:txBody>
      </p:sp>
    </p:spTree>
    <p:extLst>
      <p:ext uri="{BB962C8B-B14F-4D97-AF65-F5344CB8AC3E}">
        <p14:creationId xmlns:p14="http://schemas.microsoft.com/office/powerpoint/2010/main" val="326539873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5679-4563-56AF-3647-C25B5F7F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Laughs at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C5FD-9B2B-FA51-02EC-F404B2575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26720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Men do laugh at God.</a:t>
            </a:r>
          </a:p>
          <a:p>
            <a:pPr lvl="1"/>
            <a:r>
              <a:rPr lang="en-U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Scorn and ridicule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– God can’t tell me what to do.</a:t>
            </a:r>
          </a:p>
          <a:p>
            <a:pPr lvl="1"/>
            <a:r>
              <a:rPr lang="en-U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Liberal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– Bible is just from man.</a:t>
            </a:r>
          </a:p>
          <a:p>
            <a:pPr lvl="1"/>
            <a:r>
              <a:rPr lang="en-U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Wicked leader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– Tries to  stamp out the Bible, church, Christianity.</a:t>
            </a:r>
          </a:p>
          <a:p>
            <a:pPr lvl="1"/>
            <a:r>
              <a:rPr lang="en-U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Worldly people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– Focus is on material things.</a:t>
            </a:r>
          </a:p>
          <a:p>
            <a:pPr lvl="1"/>
            <a:r>
              <a:rPr lang="en-U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False religion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– Ignore the Bible; Make your own rules, doctrine</a:t>
            </a:r>
          </a:p>
        </p:txBody>
      </p:sp>
    </p:spTree>
    <p:extLst>
      <p:ext uri="{BB962C8B-B14F-4D97-AF65-F5344CB8AC3E}">
        <p14:creationId xmlns:p14="http://schemas.microsoft.com/office/powerpoint/2010/main" val="2969329625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5679-4563-56AF-3647-C25B5F7F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Laughs at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C5FD-9B2B-FA51-02EC-F404B257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Others laugh at God without realizing it.</a:t>
            </a:r>
          </a:p>
          <a:p>
            <a:pPr lvl="1"/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The person who rejects the </a:t>
            </a:r>
            <a:r>
              <a:rPr lang="en-US" sz="2400" u="sng">
                <a:latin typeface="Verdana" panose="020B0604030504040204" pitchFamily="34" charset="0"/>
                <a:ea typeface="Verdana" panose="020B0604030504040204" pitchFamily="34" charset="0"/>
              </a:rPr>
              <a:t>gospel invitation:</a:t>
            </a:r>
            <a:endParaRPr lang="en-US" sz="2400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(Proverbs 1:24)  Because I have called and you refused, I have stretched out my hand and no one regarded,  (25)  Because you disdained all my counsel, And would have none of my rebuke</a:t>
            </a:r>
          </a:p>
          <a:p>
            <a:pPr lvl="1"/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The Christian who is immoral: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fails to worship God, does not live the life God intended.</a:t>
            </a:r>
          </a:p>
        </p:txBody>
      </p:sp>
    </p:spTree>
    <p:extLst>
      <p:ext uri="{BB962C8B-B14F-4D97-AF65-F5344CB8AC3E}">
        <p14:creationId xmlns:p14="http://schemas.microsoft.com/office/powerpoint/2010/main" val="3964623216"/>
      </p:ext>
    </p:extLst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5679-4563-56AF-3647-C25B5F7F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Laughs at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C5FD-9B2B-FA51-02EC-F404B257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Not because He hates His creation.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God laughs at man to show disdain, contempt for their actions.</a:t>
            </a:r>
          </a:p>
          <a:p>
            <a:pPr lvl="1"/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Pharaoh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– “Who is the Lord that I should obey His voice?”</a:t>
            </a:r>
          </a:p>
          <a:p>
            <a:pPr lvl="1"/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94570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5679-4563-56AF-3647-C25B5F7F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Laughs at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C5FD-9B2B-FA51-02EC-F404B257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Not because He hates His creation.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God laughs at man to show disdain, contempt for their actions.</a:t>
            </a:r>
          </a:p>
          <a:p>
            <a:pPr lvl="1"/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Pharaoh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– “Who is the Lord that I should obey His voice?”</a:t>
            </a:r>
          </a:p>
          <a:p>
            <a:pPr lvl="1"/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Sodom &amp; Gomorrah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– Just a few righteous</a:t>
            </a:r>
          </a:p>
          <a:p>
            <a:pPr lvl="1"/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97115"/>
      </p:ext>
    </p:extLst>
  </p:cSld>
  <p:clrMapOvr>
    <a:masterClrMapping/>
  </p:clrMapOvr>
  <p:transition spd="slow">
    <p:randomBa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115</TotalTime>
  <Words>723</Words>
  <Application>Microsoft Office PowerPoint</Application>
  <PresentationFormat>Custom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Verdana</vt:lpstr>
      <vt:lpstr>Digital Blue Tunnel 16x9</vt:lpstr>
      <vt:lpstr>GOD HAS THE LAST LAUGH</vt:lpstr>
      <vt:lpstr>Study these passages</vt:lpstr>
      <vt:lpstr>Study these passages</vt:lpstr>
      <vt:lpstr>Comments on these texts</vt:lpstr>
      <vt:lpstr>Man Laughs at God</vt:lpstr>
      <vt:lpstr>Man Laughs at God</vt:lpstr>
      <vt:lpstr>Man Laughs at God</vt:lpstr>
      <vt:lpstr>God Laughs at Man</vt:lpstr>
      <vt:lpstr>God Laughs at Man</vt:lpstr>
      <vt:lpstr>God Laughs at Man</vt:lpstr>
      <vt:lpstr>God Never Laughs at those who obey Him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GOD LAUGHS</dc:title>
  <dc:creator>Account Update</dc:creator>
  <cp:lastModifiedBy>Manly Luscombe</cp:lastModifiedBy>
  <cp:revision>2</cp:revision>
  <dcterms:created xsi:type="dcterms:W3CDTF">2024-04-05T21:25:05Z</dcterms:created>
  <dcterms:modified xsi:type="dcterms:W3CDTF">2024-04-30T17:20:36Z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