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1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15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5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5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15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410D18BD-1F0F-4296-BF06-E77A75501AA3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774360"/>
            <a:ext cx="10080000" cy="7198920"/>
          </a:xfrm>
          <a:prstGeom prst="rect">
            <a:avLst/>
          </a:prstGeom>
          <a:ln>
            <a:noFill/>
          </a:ln>
        </p:spPr>
      </p:pic>
      <p:sp>
        <p:nvSpPr>
          <p:cNvPr id="40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 Darkness Comes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6492240" y="2011680"/>
            <a:ext cx="3383280" cy="1597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Isaiah 50:10-11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Darkness may be better</a:t>
            </a: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is better to lean on God in the dark than standing alone in the light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Light can be deceptive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Abraham tried to help God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Moses killed an Egyptian instead of waiting on God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Has your sun set?</a:t>
            </a:r>
            <a:endParaRPr/>
          </a:p>
        </p:txBody>
      </p:sp>
      <p:sp>
        <p:nvSpPr>
          <p:cNvPr id="6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will rise again.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Isaiah 50:4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Lord God has given Me The tongue of the learned, That I should know how to speak A word in season to him who is weary. He awakens Me morning by morning, He awakens My ear To hear as the learned.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Has your sun set?</a:t>
            </a: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will rise again.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Psalm 30:5b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Weeping may endure for a night, But joy comes in the morning.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Psalm 112:4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Unto the upright there arises light in the darkness; He is gracious, and full of compassion, and righteous.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Isaiah 50:10-11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326600"/>
            <a:ext cx="9071640" cy="38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"Who among you fears the Lord? Who obeys the voice of His Servant? </a:t>
            </a:r>
            <a:r>
              <a:rPr b="1" lang="en-US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Who walks in darkness And has no light?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Let him trust in the name of the Lord And rely upon his God. 11 Look, all you who kindle a fire, Who encircle yourselves with sparks: Walk in the light of your fire and in the sparks you have kindled-- This you shall have from My hand: You shall lie down in torment.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Introduction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Even the most faithful will have times when we fall in darkness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Why? No simple answer.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do you do when the lights go out?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Here are 5 observations about the darkness that may come into your life.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Even the Faithful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Job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</a:t>
            </a: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Job 19:8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He has fenced up my way, so that I cannot pass; And He has set darkness in my paths.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Even the Faithful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Job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</a:t>
            </a: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Job 19:8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He has fenced up my way, so that I cannot pass; And He has set darkness in my paths.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Habakkuk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</a:t>
            </a: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Habakkuk 1:2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 Lord, how long shall I cry, And You will not hear? Even cry out to You, "Violence!" And You will not save.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Even the Faithful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Paul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</a:t>
            </a: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Corinthians 4:8-9 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 We are hard pressed on every side, yet not crushed; we are perplexed, but not in despair; 9 persecuted, but not forsaken; struck down, but not destroyed--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Even the Faithful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Paul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– </a:t>
            </a: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Corinthians 4:8-9 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 We are hard pressed on every side, yet not crushed; we are perplexed, but not in despair; 9 persecuted, but not forsaken; struck down, but not destroyed--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Jesus – Matthew 26:38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Then He said to them, "My soul is exceedingly sorrowful, even to death. Stay here and watch with Me."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Faith – Matures in the dark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Faith is born in the light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But faith matures in the darkness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John Milton – blind – Paradise Lost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Apostle John – in exile – Revelation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Beethoven – deaf – wrote music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How does faith mature?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Isaiah 50:10</a:t>
            </a: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Let him trust in the name of the Lord And rely upon his God.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Look to the Lord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Trust in Him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Some things can only be seen in the dark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Application>LibreOffice/5.0.2.2$Windows_x86 LibreOffice_project/37b43f919e4de5eeaca9b9755ed688758a8251fe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2015-10-19T15:35:16Z</dcterms:created>
  <dc:creator>Manly Luscombe</dc:creator>
  <dc:language>en-US</dc:language>
  <cp:lastModifiedBy>Manly Luscombe</cp:lastModifiedBy>
  <dcterms:modified xsi:type="dcterms:W3CDTF">2015-10-19T15:51:15Z</dcterms:modified>
  <cp:revision>2</cp:revision>
</cp:coreProperties>
</file>