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CD2101AB-21CB-45E8-A16C-3A905E71AC29}"/>
    <pc:docChg chg="modSld modMainMaster">
      <pc:chgData name="Manly Luscombe" userId="d66a401e1e7a39bf" providerId="LiveId" clId="{CD2101AB-21CB-45E8-A16C-3A905E71AC29}" dt="2021-11-21T01:18:56.182" v="40" actId="20577"/>
      <pc:docMkLst>
        <pc:docMk/>
      </pc:docMkLst>
      <pc:sldChg chg="modSp mod modTransition">
        <pc:chgData name="Manly Luscombe" userId="d66a401e1e7a39bf" providerId="LiveId" clId="{CD2101AB-21CB-45E8-A16C-3A905E71AC29}" dt="2021-10-20T14:02:31.179" v="36"/>
        <pc:sldMkLst>
          <pc:docMk/>
          <pc:sldMk cId="4177266056" sldId="256"/>
        </pc:sldMkLst>
        <pc:spChg chg="mod">
          <ac:chgData name="Manly Luscombe" userId="d66a401e1e7a39bf" providerId="LiveId" clId="{CD2101AB-21CB-45E8-A16C-3A905E71AC29}" dt="2021-10-20T14:01:23.425" v="14" actId="20577"/>
          <ac:spMkLst>
            <pc:docMk/>
            <pc:sldMk cId="4177266056" sldId="256"/>
            <ac:spMk id="2" creationId="{9AD762A2-7917-4962-8878-B9808CFE55C7}"/>
          </ac:spMkLst>
        </pc:spChg>
        <pc:spChg chg="mod">
          <ac:chgData name="Manly Luscombe" userId="d66a401e1e7a39bf" providerId="LiveId" clId="{CD2101AB-21CB-45E8-A16C-3A905E71AC29}" dt="2021-10-20T14:01:56.688" v="34" actId="20577"/>
          <ac:spMkLst>
            <pc:docMk/>
            <pc:sldMk cId="4177266056" sldId="256"/>
            <ac:spMk id="3" creationId="{60853364-D8B5-4672-9422-F666BFE9C16D}"/>
          </ac:spMkLst>
        </pc:spChg>
      </pc:sldChg>
      <pc:sldChg chg="modTransition">
        <pc:chgData name="Manly Luscombe" userId="d66a401e1e7a39bf" providerId="LiveId" clId="{CD2101AB-21CB-45E8-A16C-3A905E71AC29}" dt="2021-10-20T14:02:31.179" v="36"/>
        <pc:sldMkLst>
          <pc:docMk/>
          <pc:sldMk cId="3941464890" sldId="257"/>
        </pc:sldMkLst>
      </pc:sldChg>
      <pc:sldChg chg="modTransition">
        <pc:chgData name="Manly Luscombe" userId="d66a401e1e7a39bf" providerId="LiveId" clId="{CD2101AB-21CB-45E8-A16C-3A905E71AC29}" dt="2021-10-20T14:02:31.179" v="36"/>
        <pc:sldMkLst>
          <pc:docMk/>
          <pc:sldMk cId="429811309" sldId="259"/>
        </pc:sldMkLst>
      </pc:sldChg>
      <pc:sldChg chg="modTransition">
        <pc:chgData name="Manly Luscombe" userId="d66a401e1e7a39bf" providerId="LiveId" clId="{CD2101AB-21CB-45E8-A16C-3A905E71AC29}" dt="2021-10-20T14:02:31.179" v="36"/>
        <pc:sldMkLst>
          <pc:docMk/>
          <pc:sldMk cId="1631057888" sldId="260"/>
        </pc:sldMkLst>
      </pc:sldChg>
      <pc:sldChg chg="modTransition">
        <pc:chgData name="Manly Luscombe" userId="d66a401e1e7a39bf" providerId="LiveId" clId="{CD2101AB-21CB-45E8-A16C-3A905E71AC29}" dt="2021-10-20T14:02:31.179" v="36"/>
        <pc:sldMkLst>
          <pc:docMk/>
          <pc:sldMk cId="3439326644" sldId="261"/>
        </pc:sldMkLst>
      </pc:sldChg>
      <pc:sldChg chg="modTransition">
        <pc:chgData name="Manly Luscombe" userId="d66a401e1e7a39bf" providerId="LiveId" clId="{CD2101AB-21CB-45E8-A16C-3A905E71AC29}" dt="2021-10-20T14:02:31.179" v="36"/>
        <pc:sldMkLst>
          <pc:docMk/>
          <pc:sldMk cId="1271443733" sldId="262"/>
        </pc:sldMkLst>
      </pc:sldChg>
      <pc:sldChg chg="modTransition">
        <pc:chgData name="Manly Luscombe" userId="d66a401e1e7a39bf" providerId="LiveId" clId="{CD2101AB-21CB-45E8-A16C-3A905E71AC29}" dt="2021-10-20T14:02:31.179" v="36"/>
        <pc:sldMkLst>
          <pc:docMk/>
          <pc:sldMk cId="4166617176" sldId="263"/>
        </pc:sldMkLst>
      </pc:sldChg>
      <pc:sldChg chg="modSp mod modTransition">
        <pc:chgData name="Manly Luscombe" userId="d66a401e1e7a39bf" providerId="LiveId" clId="{CD2101AB-21CB-45E8-A16C-3A905E71AC29}" dt="2021-11-21T01:18:56.182" v="40" actId="20577"/>
        <pc:sldMkLst>
          <pc:docMk/>
          <pc:sldMk cId="1528680097" sldId="264"/>
        </pc:sldMkLst>
        <pc:spChg chg="mod">
          <ac:chgData name="Manly Luscombe" userId="d66a401e1e7a39bf" providerId="LiveId" clId="{CD2101AB-21CB-45E8-A16C-3A905E71AC29}" dt="2021-11-21T01:18:56.182" v="40" actId="20577"/>
          <ac:spMkLst>
            <pc:docMk/>
            <pc:sldMk cId="1528680097" sldId="264"/>
            <ac:spMk id="3" creationId="{771163B4-6C81-48B1-88BE-706D0E23B6E2}"/>
          </ac:spMkLst>
        </pc:spChg>
      </pc:sldChg>
      <pc:sldChg chg="modTransition">
        <pc:chgData name="Manly Luscombe" userId="d66a401e1e7a39bf" providerId="LiveId" clId="{CD2101AB-21CB-45E8-A16C-3A905E71AC29}" dt="2021-10-20T14:02:31.179" v="36"/>
        <pc:sldMkLst>
          <pc:docMk/>
          <pc:sldMk cId="461047666" sldId="265"/>
        </pc:sldMkLst>
      </pc:sldChg>
      <pc:sldChg chg="modTransition">
        <pc:chgData name="Manly Luscombe" userId="d66a401e1e7a39bf" providerId="LiveId" clId="{CD2101AB-21CB-45E8-A16C-3A905E71AC29}" dt="2021-10-20T14:02:31.179" v="36"/>
        <pc:sldMkLst>
          <pc:docMk/>
          <pc:sldMk cId="2958411590" sldId="266"/>
        </pc:sldMkLst>
      </pc:sldChg>
      <pc:sldChg chg="modTransition">
        <pc:chgData name="Manly Luscombe" userId="d66a401e1e7a39bf" providerId="LiveId" clId="{CD2101AB-21CB-45E8-A16C-3A905E71AC29}" dt="2021-10-20T14:02:31.179" v="36"/>
        <pc:sldMkLst>
          <pc:docMk/>
          <pc:sldMk cId="1449273038" sldId="267"/>
        </pc:sldMkLst>
      </pc:sldChg>
      <pc:sldChg chg="modTransition">
        <pc:chgData name="Manly Luscombe" userId="d66a401e1e7a39bf" providerId="LiveId" clId="{CD2101AB-21CB-45E8-A16C-3A905E71AC29}" dt="2021-10-20T14:02:31.179" v="36"/>
        <pc:sldMkLst>
          <pc:docMk/>
          <pc:sldMk cId="2851688742" sldId="268"/>
        </pc:sldMkLst>
      </pc:sldChg>
      <pc:sldMasterChg chg="modTransition modSldLayout">
        <pc:chgData name="Manly Luscombe" userId="d66a401e1e7a39bf" providerId="LiveId" clId="{CD2101AB-21CB-45E8-A16C-3A905E71AC29}" dt="2021-10-20T14:02:31.179" v="36"/>
        <pc:sldMasterMkLst>
          <pc:docMk/>
          <pc:sldMasterMk cId="3509768740" sldId="2147483648"/>
        </pc:sldMasterMkLst>
        <pc:sldLayoutChg chg="modTransition">
          <pc:chgData name="Manly Luscombe" userId="d66a401e1e7a39bf" providerId="LiveId" clId="{CD2101AB-21CB-45E8-A16C-3A905E71AC29}" dt="2021-10-20T14:02:31.179" v="36"/>
          <pc:sldLayoutMkLst>
            <pc:docMk/>
            <pc:sldMasterMk cId="3509768740" sldId="2147483648"/>
            <pc:sldLayoutMk cId="3315604413" sldId="2147483649"/>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2674442605" sldId="2147483650"/>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3003141471" sldId="2147483651"/>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1069177941" sldId="2147483652"/>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96551931" sldId="2147483653"/>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3616035316" sldId="2147483654"/>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842077789" sldId="2147483655"/>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2144822670" sldId="2147483656"/>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3702697497" sldId="2147483657"/>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1203987538" sldId="2147483658"/>
          </pc:sldLayoutMkLst>
        </pc:sldLayoutChg>
        <pc:sldLayoutChg chg="modTransition">
          <pc:chgData name="Manly Luscombe" userId="d66a401e1e7a39bf" providerId="LiveId" clId="{CD2101AB-21CB-45E8-A16C-3A905E71AC29}" dt="2021-10-20T14:02:31.179" v="36"/>
          <pc:sldLayoutMkLst>
            <pc:docMk/>
            <pc:sldMasterMk cId="3509768740" sldId="2147483648"/>
            <pc:sldLayoutMk cId="3691308494"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EEF9A-C11B-45A5-985D-5FF756BA8E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71BDC3-12D1-4558-871F-B7B0AB9D9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72BE45-37E0-4564-B860-BC558CA582DC}"/>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5" name="Footer Placeholder 4">
            <a:extLst>
              <a:ext uri="{FF2B5EF4-FFF2-40B4-BE49-F238E27FC236}">
                <a16:creationId xmlns:a16="http://schemas.microsoft.com/office/drawing/2014/main" id="{EFAA4A7D-B699-4469-8235-4EC5447950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055EFF-7BCD-4516-AFA9-F81BA17E6EA5}"/>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331560441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60455-E7C5-4921-A3D9-9613ADE1C9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2E1708-17C0-4D32-AA15-4B1D072968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6E051-45DA-4C5A-AF48-2B9405EC7139}"/>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5" name="Footer Placeholder 4">
            <a:extLst>
              <a:ext uri="{FF2B5EF4-FFF2-40B4-BE49-F238E27FC236}">
                <a16:creationId xmlns:a16="http://schemas.microsoft.com/office/drawing/2014/main" id="{3BC593B1-4149-4923-8F98-F8FD295843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83BF4-089E-465D-AC92-16356473B202}"/>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120398753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6C8844-1F53-4502-9565-297688C780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8FA376-9E91-4B1D-AB81-9F8392709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29ABC-E6D9-43A9-9805-94D276E14B48}"/>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5" name="Footer Placeholder 4">
            <a:extLst>
              <a:ext uri="{FF2B5EF4-FFF2-40B4-BE49-F238E27FC236}">
                <a16:creationId xmlns:a16="http://schemas.microsoft.com/office/drawing/2014/main" id="{D82ADC24-2FA9-4271-9563-7C9407C9F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E6F74F-340B-4E29-9616-F433A2D9B9FD}"/>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369130849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5AFB2-7A05-4662-85E5-DF120CCE36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E5AABB-8968-4DED-B41F-E704EA2655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6ACA10-867F-4D87-9545-2A857164464E}"/>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5" name="Footer Placeholder 4">
            <a:extLst>
              <a:ext uri="{FF2B5EF4-FFF2-40B4-BE49-F238E27FC236}">
                <a16:creationId xmlns:a16="http://schemas.microsoft.com/office/drawing/2014/main" id="{BBD11E77-6F6E-4DD3-B41D-16C39745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DAD3C-3065-4DAD-A307-8EB7FA0D0239}"/>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267444260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49DD1-AFDB-4A07-9711-D0EEAF4CAC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35C17D-A0A9-44D1-9187-753C07315C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427202-42AE-4499-B8E8-02FFA10317A1}"/>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5" name="Footer Placeholder 4">
            <a:extLst>
              <a:ext uri="{FF2B5EF4-FFF2-40B4-BE49-F238E27FC236}">
                <a16:creationId xmlns:a16="http://schemas.microsoft.com/office/drawing/2014/main" id="{081A2A46-CD4B-400C-BE8E-15A9B7117B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6E1653-66F6-4087-BDE2-B9135720E7AA}"/>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300314147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B393-4FF4-49DF-BF33-3F523260D7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2E8909-C316-49C8-8C91-9111C6CCB2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355526-3D94-42B7-A3D4-B24840EE85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A676C2-358D-4373-BF40-F3166D54E9A1}"/>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6" name="Footer Placeholder 5">
            <a:extLst>
              <a:ext uri="{FF2B5EF4-FFF2-40B4-BE49-F238E27FC236}">
                <a16:creationId xmlns:a16="http://schemas.microsoft.com/office/drawing/2014/main" id="{D5EDF27A-DAF1-4F5E-B836-14859D13E8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D8B3A-B6E4-4A03-AC44-D8FDB49CA599}"/>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106917794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D2412-5F12-4A0D-BF19-4E611E7161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D4DF6-C33D-4B78-9236-270F877BD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79538B-B781-4EA2-BEC5-38D9CFF78E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673AE9-1D4F-4670-99CF-308CC648B2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F3914F-8931-465E-BB36-91ED2035D7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8AB79D-0225-4A97-A5BB-217964FD445B}"/>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8" name="Footer Placeholder 7">
            <a:extLst>
              <a:ext uri="{FF2B5EF4-FFF2-40B4-BE49-F238E27FC236}">
                <a16:creationId xmlns:a16="http://schemas.microsoft.com/office/drawing/2014/main" id="{1D329E97-9790-4653-B92B-0279FE9C80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DA88CF-FFA5-4C86-8D44-62FCAB355370}"/>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9655193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A2EA5-F86E-4D19-B5B6-7CBA81CDCD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313B5B-6426-46FE-B0AE-88E992CDC728}"/>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4" name="Footer Placeholder 3">
            <a:extLst>
              <a:ext uri="{FF2B5EF4-FFF2-40B4-BE49-F238E27FC236}">
                <a16:creationId xmlns:a16="http://schemas.microsoft.com/office/drawing/2014/main" id="{8A171E23-2C50-47B1-80FC-F76FBE5893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B57D5A-98DC-4325-A366-711004119033}"/>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361603531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D0AA96-D5E1-43CE-A9FA-DD335BD4EB0F}"/>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3" name="Footer Placeholder 2">
            <a:extLst>
              <a:ext uri="{FF2B5EF4-FFF2-40B4-BE49-F238E27FC236}">
                <a16:creationId xmlns:a16="http://schemas.microsoft.com/office/drawing/2014/main" id="{15FA8465-8635-484C-9C03-7C41A63A93E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9396A1-4206-474F-9614-50A108A88C54}"/>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84207778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E0139-6188-4B4E-B77E-4936B8CC4E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1A8A04-F03C-4ACB-A348-36DAC0FBEC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FB30A1-DDCF-425E-9E6C-30EC18DC4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1A6C7E-2D9C-4FFB-BF41-7F72864B1F15}"/>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6" name="Footer Placeholder 5">
            <a:extLst>
              <a:ext uri="{FF2B5EF4-FFF2-40B4-BE49-F238E27FC236}">
                <a16:creationId xmlns:a16="http://schemas.microsoft.com/office/drawing/2014/main" id="{4BCF7017-F8F0-4C4B-BDA0-69E8207651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DE5C8A-2804-4A4A-9087-CFFDBD05B738}"/>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214482267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FD446-F9B9-46E4-83B0-3BE69A58C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908C65-619F-4763-BD25-E42691B5CB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D35457-B689-4E8F-88DA-62B8280DD2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5C3BA6-7029-4C79-8CE6-F5CF96125EB1}"/>
              </a:ext>
            </a:extLst>
          </p:cNvPr>
          <p:cNvSpPr>
            <a:spLocks noGrp="1"/>
          </p:cNvSpPr>
          <p:nvPr>
            <p:ph type="dt" sz="half" idx="10"/>
          </p:nvPr>
        </p:nvSpPr>
        <p:spPr/>
        <p:txBody>
          <a:bodyPr/>
          <a:lstStyle/>
          <a:p>
            <a:fld id="{842198A8-5189-4808-80E0-FD726F32B357}" type="datetimeFigureOut">
              <a:rPr lang="en-US" smtClean="0"/>
              <a:t>11/20/2021</a:t>
            </a:fld>
            <a:endParaRPr lang="en-US"/>
          </a:p>
        </p:txBody>
      </p:sp>
      <p:sp>
        <p:nvSpPr>
          <p:cNvPr id="6" name="Footer Placeholder 5">
            <a:extLst>
              <a:ext uri="{FF2B5EF4-FFF2-40B4-BE49-F238E27FC236}">
                <a16:creationId xmlns:a16="http://schemas.microsoft.com/office/drawing/2014/main" id="{E157EDFE-6C9B-4541-A880-C75A282C9F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681F2B-305A-4582-BBCE-92572A02B3C0}"/>
              </a:ext>
            </a:extLst>
          </p:cNvPr>
          <p:cNvSpPr>
            <a:spLocks noGrp="1"/>
          </p:cNvSpPr>
          <p:nvPr>
            <p:ph type="sldNum" sz="quarter" idx="12"/>
          </p:nvPr>
        </p:nvSpPr>
        <p:spPr/>
        <p:txBody>
          <a:bodyPr/>
          <a:lstStyle/>
          <a:p>
            <a:fld id="{7717DC86-11F9-4499-AD42-D2AF3CBCE7B9}" type="slidenum">
              <a:rPr lang="en-US" smtClean="0"/>
              <a:t>‹#›</a:t>
            </a:fld>
            <a:endParaRPr lang="en-US"/>
          </a:p>
        </p:txBody>
      </p:sp>
    </p:spTree>
    <p:extLst>
      <p:ext uri="{BB962C8B-B14F-4D97-AF65-F5344CB8AC3E}">
        <p14:creationId xmlns:p14="http://schemas.microsoft.com/office/powerpoint/2010/main" val="370269749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493101-08DB-4089-AE9B-F1B06451CA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DB90A2-0734-4733-9937-BF99D3625F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F4DA4A-5AFD-42FA-B937-3FD5586C67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198A8-5189-4808-80E0-FD726F32B357}" type="datetimeFigureOut">
              <a:rPr lang="en-US" smtClean="0"/>
              <a:t>11/20/2021</a:t>
            </a:fld>
            <a:endParaRPr lang="en-US"/>
          </a:p>
        </p:txBody>
      </p:sp>
      <p:sp>
        <p:nvSpPr>
          <p:cNvPr id="5" name="Footer Placeholder 4">
            <a:extLst>
              <a:ext uri="{FF2B5EF4-FFF2-40B4-BE49-F238E27FC236}">
                <a16:creationId xmlns:a16="http://schemas.microsoft.com/office/drawing/2014/main" id="{81246681-5418-4C3D-9202-91E99B5C5D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FE6E93-D84B-422D-9201-D0B1DE92B3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17DC86-11F9-4499-AD42-D2AF3CBCE7B9}" type="slidenum">
              <a:rPr lang="en-US" smtClean="0"/>
              <a:t>‹#›</a:t>
            </a:fld>
            <a:endParaRPr lang="en-US"/>
          </a:p>
        </p:txBody>
      </p:sp>
    </p:spTree>
    <p:extLst>
      <p:ext uri="{BB962C8B-B14F-4D97-AF65-F5344CB8AC3E}">
        <p14:creationId xmlns:p14="http://schemas.microsoft.com/office/powerpoint/2010/main" val="3509768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62A2-7917-4962-8878-B9808CFE55C7}"/>
              </a:ext>
            </a:extLst>
          </p:cNvPr>
          <p:cNvSpPr>
            <a:spLocks noGrp="1"/>
          </p:cNvSpPr>
          <p:nvPr>
            <p:ph type="ctrTitle"/>
          </p:nvPr>
        </p:nvSpPr>
        <p:spPr>
          <a:xfrm>
            <a:off x="1524000" y="1122363"/>
            <a:ext cx="9144000" cy="1170671"/>
          </a:xfrm>
        </p:spPr>
        <p:txBody>
          <a:bodyPr/>
          <a:lstStyle/>
          <a:p>
            <a:r>
              <a:rPr lang="en-US" dirty="0">
                <a:solidFill>
                  <a:schemeClr val="bg1"/>
                </a:solidFill>
                <a:latin typeface="Algerian" panose="04020705040A02060702" pitchFamily="82" charset="0"/>
              </a:rPr>
              <a:t>what WE WANT</a:t>
            </a:r>
          </a:p>
        </p:txBody>
      </p:sp>
      <p:sp>
        <p:nvSpPr>
          <p:cNvPr id="3" name="Subtitle 2">
            <a:extLst>
              <a:ext uri="{FF2B5EF4-FFF2-40B4-BE49-F238E27FC236}">
                <a16:creationId xmlns:a16="http://schemas.microsoft.com/office/drawing/2014/main" id="{60853364-D8B5-4672-9422-F666BFE9C16D}"/>
              </a:ext>
            </a:extLst>
          </p:cNvPr>
          <p:cNvSpPr>
            <a:spLocks noGrp="1"/>
          </p:cNvSpPr>
          <p:nvPr>
            <p:ph type="subTitle" idx="1"/>
          </p:nvPr>
        </p:nvSpPr>
        <p:spPr/>
        <p:txBody>
          <a:bodyPr>
            <a:normAutofit/>
          </a:bodyPr>
          <a:lstStyle/>
          <a:p>
            <a:r>
              <a:rPr lang="en-US" sz="3200" dirty="0">
                <a:solidFill>
                  <a:schemeClr val="bg1"/>
                </a:solidFill>
              </a:rPr>
              <a:t>WITH CHRISTMAS APPROACHING, WE ARE OFTEN ASKED, “WHAT DO YOU WANT FOR CHRISTMAS?”</a:t>
            </a:r>
          </a:p>
          <a:p>
            <a:r>
              <a:rPr lang="en-US" sz="3200" dirty="0">
                <a:solidFill>
                  <a:schemeClr val="bg1"/>
                </a:solidFill>
              </a:rPr>
              <a:t>HERE IS A “WANT LIST” TO CONSIDER.</a:t>
            </a:r>
          </a:p>
        </p:txBody>
      </p:sp>
    </p:spTree>
    <p:extLst>
      <p:ext uri="{BB962C8B-B14F-4D97-AF65-F5344CB8AC3E}">
        <p14:creationId xmlns:p14="http://schemas.microsoft.com/office/powerpoint/2010/main" val="417726605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7 love the church like timothy</a:t>
            </a: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(1 Timothy 1:5)  Now the purpose of the commandment is love from a pure heart, </a:t>
            </a:r>
            <a:r>
              <a:rPr lang="en-US" b="1" i="1" u="none" strike="noStrike" baseline="0" dirty="0">
                <a:solidFill>
                  <a:schemeClr val="bg1"/>
                </a:solidFill>
                <a:latin typeface="Verdana" panose="020B0604030504040204" pitchFamily="34" charset="0"/>
              </a:rPr>
              <a:t>from</a:t>
            </a:r>
            <a:r>
              <a:rPr lang="en-US" b="1" i="0" u="none" strike="noStrike" baseline="0" dirty="0">
                <a:solidFill>
                  <a:schemeClr val="bg1"/>
                </a:solidFill>
                <a:latin typeface="Verdana" panose="020B0604030504040204" pitchFamily="34" charset="0"/>
              </a:rPr>
              <a:t> a good conscience, and </a:t>
            </a:r>
            <a:r>
              <a:rPr lang="en-US" b="1" i="1" u="none" strike="noStrike" baseline="0" dirty="0">
                <a:solidFill>
                  <a:schemeClr val="bg1"/>
                </a:solidFill>
                <a:latin typeface="Verdana" panose="020B0604030504040204" pitchFamily="34" charset="0"/>
              </a:rPr>
              <a:t>from</a:t>
            </a:r>
            <a:r>
              <a:rPr lang="en-US" b="1" i="0" u="none" strike="noStrike" baseline="0" dirty="0">
                <a:solidFill>
                  <a:schemeClr val="bg1"/>
                </a:solidFill>
                <a:latin typeface="Verdana" panose="020B0604030504040204" pitchFamily="34" charset="0"/>
              </a:rPr>
              <a:t> sincere faith,</a:t>
            </a:r>
          </a:p>
          <a:p>
            <a:pPr marR="0" algn="l" rtl="0"/>
            <a:r>
              <a:rPr lang="en-US" b="1" i="0" u="none" strike="noStrike" baseline="0" dirty="0">
                <a:solidFill>
                  <a:schemeClr val="bg1"/>
                </a:solidFill>
                <a:latin typeface="Verdana" panose="020B0604030504040204" pitchFamily="34" charset="0"/>
              </a:rPr>
              <a:t>(Philippians 2:19)  But I trust in the Lord Jesus to send Timothy to you shortly, that I also may be encouraged when I know your state.</a:t>
            </a:r>
          </a:p>
          <a:p>
            <a:pPr marR="0" algn="l" rtl="0"/>
            <a:r>
              <a:rPr lang="en-US" b="1" i="0" u="none" strike="noStrike" baseline="0" dirty="0">
                <a:solidFill>
                  <a:schemeClr val="bg1"/>
                </a:solidFill>
                <a:latin typeface="Verdana" panose="020B0604030504040204" pitchFamily="34" charset="0"/>
              </a:rPr>
              <a:t>(Philippians 2:20)  For I have no one like-minded, who will sincerely care for your state.</a:t>
            </a:r>
          </a:p>
          <a:p>
            <a:pPr marR="0" algn="l" rtl="0"/>
            <a:r>
              <a:rPr lang="en-US" b="1" i="0" u="none" strike="noStrike" baseline="0" dirty="0">
                <a:solidFill>
                  <a:schemeClr val="bg1"/>
                </a:solidFill>
                <a:latin typeface="Verdana" panose="020B0604030504040204" pitchFamily="34" charset="0"/>
              </a:rPr>
              <a:t>(Philippians 2:21)  For all seek their own, not the things which are of Christ Jesus.</a:t>
            </a:r>
          </a:p>
        </p:txBody>
      </p:sp>
    </p:spTree>
    <p:extLst>
      <p:ext uri="{BB962C8B-B14F-4D97-AF65-F5344CB8AC3E}">
        <p14:creationId xmlns:p14="http://schemas.microsoft.com/office/powerpoint/2010/main" val="295841159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8 repent like peter</a:t>
            </a: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Matthew 26:69-74 – Peter denied Christ 3 times</a:t>
            </a:r>
          </a:p>
          <a:p>
            <a:pPr marR="0" algn="l" rtl="0"/>
            <a:endParaRPr lang="en-US" b="1" dirty="0">
              <a:solidFill>
                <a:schemeClr val="bg1"/>
              </a:solidFill>
              <a:latin typeface="Verdana" panose="020B0604030504040204" pitchFamily="34" charset="0"/>
            </a:endParaRPr>
          </a:p>
          <a:p>
            <a:pPr marR="0" algn="l" rtl="0"/>
            <a:r>
              <a:rPr lang="en-US" b="1" i="0" u="none" strike="noStrike" baseline="0" dirty="0">
                <a:solidFill>
                  <a:schemeClr val="bg1"/>
                </a:solidFill>
                <a:latin typeface="Verdana" panose="020B0604030504040204" pitchFamily="34" charset="0"/>
              </a:rPr>
              <a:t>(Matthew 26:74)  Then he began to curse and swear, </a:t>
            </a:r>
            <a:r>
              <a:rPr lang="en-US" b="1" i="1" u="none" strike="noStrike" baseline="0" dirty="0">
                <a:solidFill>
                  <a:schemeClr val="bg1"/>
                </a:solidFill>
                <a:latin typeface="Verdana" panose="020B0604030504040204" pitchFamily="34" charset="0"/>
              </a:rPr>
              <a:t>saying,</a:t>
            </a:r>
            <a:r>
              <a:rPr lang="en-US" b="1" i="0" u="none" strike="noStrike" baseline="0" dirty="0">
                <a:solidFill>
                  <a:schemeClr val="bg1"/>
                </a:solidFill>
                <a:latin typeface="Verdana" panose="020B0604030504040204" pitchFamily="34" charset="0"/>
              </a:rPr>
              <a:t> "I do not know the Man!" Immediately a rooster crowed.</a:t>
            </a:r>
          </a:p>
          <a:p>
            <a:pPr marR="0" algn="l" rtl="0"/>
            <a:r>
              <a:rPr lang="en-US" b="1" i="0" u="none" strike="noStrike" baseline="0" dirty="0">
                <a:solidFill>
                  <a:schemeClr val="bg1"/>
                </a:solidFill>
                <a:latin typeface="Verdana" panose="020B0604030504040204" pitchFamily="34" charset="0"/>
              </a:rPr>
              <a:t>(Matthew 26:75)  And Peter remembered the word of Jesus who had said to him, "Before the rooster crows, you will deny Me three times." </a:t>
            </a:r>
            <a:r>
              <a:rPr lang="en-US" b="1" i="0" u="sng" strike="noStrike" baseline="0" dirty="0">
                <a:solidFill>
                  <a:schemeClr val="bg1"/>
                </a:solidFill>
                <a:latin typeface="Verdana" panose="020B0604030504040204" pitchFamily="34" charset="0"/>
              </a:rPr>
              <a:t>So he went out and wept bitterly</a:t>
            </a:r>
            <a:r>
              <a:rPr lang="en-US" b="1" i="0" u="none" strike="noStrike" baseline="0" dirty="0">
                <a:solidFill>
                  <a:schemeClr val="bg1"/>
                </a:solidFill>
                <a:latin typeface="Verdana" panose="020B0604030504040204" pitchFamily="34" charset="0"/>
              </a:rPr>
              <a:t>.</a:t>
            </a:r>
          </a:p>
          <a:p>
            <a:pPr marR="0" algn="l" rtl="0"/>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44927303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What do you want as a Christian?</a:t>
            </a: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pPr marR="0" algn="l" rtl="0"/>
            <a:r>
              <a:rPr lang="en-US" sz="4000" b="1" i="0" u="none" strike="noStrike" baseline="0" dirty="0">
                <a:solidFill>
                  <a:schemeClr val="bg1"/>
                </a:solidFill>
                <a:latin typeface="Verdana" panose="020B0604030504040204" pitchFamily="34" charset="0"/>
              </a:rPr>
              <a:t>We may have many things on our personal and material “want list.”</a:t>
            </a:r>
          </a:p>
          <a:p>
            <a:pPr marR="0" algn="l" rtl="0"/>
            <a:endParaRPr lang="en-US" sz="4000" b="1" dirty="0">
              <a:solidFill>
                <a:schemeClr val="bg1"/>
              </a:solidFill>
              <a:latin typeface="Verdana" panose="020B0604030504040204" pitchFamily="34" charset="0"/>
            </a:endParaRPr>
          </a:p>
          <a:p>
            <a:pPr marR="0" algn="ctr" rtl="0"/>
            <a:r>
              <a:rPr lang="en-US" sz="5400" b="1" i="0" u="none" strike="noStrike" baseline="0" dirty="0">
                <a:solidFill>
                  <a:schemeClr val="bg1"/>
                </a:solidFill>
                <a:latin typeface="Verdana" panose="020B0604030504040204" pitchFamily="34" charset="0"/>
              </a:rPr>
              <a:t>What do you want for your life as a Christian?</a:t>
            </a:r>
          </a:p>
        </p:txBody>
      </p:sp>
    </p:spTree>
    <p:extLst>
      <p:ext uri="{BB962C8B-B14F-4D97-AF65-F5344CB8AC3E}">
        <p14:creationId xmlns:p14="http://schemas.microsoft.com/office/powerpoint/2010/main" val="285168874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WANT VS. NEED</a:t>
            </a: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rmAutofit/>
          </a:bodyPr>
          <a:lstStyle/>
          <a:p>
            <a:r>
              <a:rPr lang="en-US" sz="3600" b="1" dirty="0">
                <a:solidFill>
                  <a:schemeClr val="bg1"/>
                </a:solidFill>
              </a:rPr>
              <a:t>When I am in NEED of socks – I go buy some.</a:t>
            </a:r>
          </a:p>
          <a:p>
            <a:endParaRPr lang="en-US" sz="3600" b="1" dirty="0">
              <a:solidFill>
                <a:schemeClr val="bg1"/>
              </a:solidFill>
            </a:endParaRPr>
          </a:p>
          <a:p>
            <a:r>
              <a:rPr lang="en-US" sz="3600" b="1" dirty="0">
                <a:solidFill>
                  <a:schemeClr val="bg1"/>
                </a:solidFill>
              </a:rPr>
              <a:t>Often for birthdays, Christmas, etc. the list is more things I would like to have.</a:t>
            </a:r>
          </a:p>
          <a:p>
            <a:endParaRPr lang="en-US" sz="3600" b="1" dirty="0">
              <a:solidFill>
                <a:schemeClr val="bg1"/>
              </a:solidFill>
            </a:endParaRPr>
          </a:p>
          <a:p>
            <a:r>
              <a:rPr lang="en-US" sz="3600" b="1" dirty="0">
                <a:solidFill>
                  <a:schemeClr val="bg1"/>
                </a:solidFill>
              </a:rPr>
              <a:t>Let’s talk about some things to put on our </a:t>
            </a:r>
            <a:br>
              <a:rPr lang="en-US" sz="3600" b="1" dirty="0">
                <a:solidFill>
                  <a:schemeClr val="bg1"/>
                </a:solidFill>
              </a:rPr>
            </a:br>
            <a:r>
              <a:rPr lang="en-US" sz="3600" b="1" dirty="0">
                <a:solidFill>
                  <a:schemeClr val="bg1"/>
                </a:solidFill>
              </a:rPr>
              <a:t>spiritual want list.</a:t>
            </a:r>
          </a:p>
          <a:p>
            <a:pPr marL="0" indent="0">
              <a:buNone/>
            </a:pPr>
            <a:endParaRPr lang="en-US" sz="3600" b="1" dirty="0">
              <a:solidFill>
                <a:schemeClr val="bg1"/>
              </a:solidFill>
            </a:endParaRPr>
          </a:p>
          <a:p>
            <a:pPr marL="0" indent="0">
              <a:buNone/>
            </a:pPr>
            <a:endParaRPr lang="en-US" sz="3600" b="1" dirty="0">
              <a:solidFill>
                <a:schemeClr val="bg1"/>
              </a:solidFill>
            </a:endParaRPr>
          </a:p>
        </p:txBody>
      </p:sp>
    </p:spTree>
    <p:extLst>
      <p:ext uri="{BB962C8B-B14F-4D97-AF65-F5344CB8AC3E}">
        <p14:creationId xmlns:p14="http://schemas.microsoft.com/office/powerpoint/2010/main" val="394146489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1 Faith like </a:t>
            </a:r>
            <a:r>
              <a:rPr lang="en-US" dirty="0" err="1">
                <a:solidFill>
                  <a:schemeClr val="bg1"/>
                </a:solidFill>
                <a:latin typeface="Algerian" panose="04020705040A02060702" pitchFamily="82" charset="0"/>
              </a:rPr>
              <a:t>abraham</a:t>
            </a:r>
            <a:endParaRPr lang="en-US" dirty="0">
              <a:solidFill>
                <a:schemeClr val="bg1"/>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He had a obedient faith. </a:t>
            </a:r>
            <a:r>
              <a:rPr lang="en-US" b="1" i="0" u="none" strike="noStrike" baseline="0" dirty="0">
                <a:solidFill>
                  <a:schemeClr val="bg1"/>
                </a:solidFill>
                <a:latin typeface="Verdana" panose="020B0604030504040204" pitchFamily="34" charset="0"/>
                <a:ea typeface="Verdana" panose="020B0604030504040204" pitchFamily="34" charset="0"/>
              </a:rPr>
              <a:t>(Hebrews 11:8)  By faith Abraham obeyed when he was called to go out to the place which he would receive as an inheritance. And he went out, not knowing where he was going.</a:t>
            </a:r>
          </a:p>
          <a:p>
            <a:endParaRPr lang="en-US" b="1" dirty="0">
              <a:solidFill>
                <a:schemeClr val="bg1"/>
              </a:solidFill>
              <a:latin typeface="Verdana" panose="020B0604030504040204" pitchFamily="34" charset="0"/>
              <a:ea typeface="Verdana" panose="020B0604030504040204" pitchFamily="34" charset="0"/>
            </a:endParaRPr>
          </a:p>
          <a:p>
            <a:r>
              <a:rPr lang="en-US" b="1" u="sng" dirty="0">
                <a:solidFill>
                  <a:schemeClr val="bg1"/>
                </a:solidFill>
                <a:latin typeface="Verdana" panose="020B0604030504040204" pitchFamily="34" charset="0"/>
                <a:ea typeface="Verdana" panose="020B0604030504040204" pitchFamily="34" charset="0"/>
              </a:rPr>
              <a:t>He had a patient faith. </a:t>
            </a:r>
            <a:r>
              <a:rPr lang="en-US" b="1" i="0" u="none" strike="noStrike" baseline="0" dirty="0">
                <a:solidFill>
                  <a:schemeClr val="bg1"/>
                </a:solidFill>
                <a:latin typeface="Verdana" panose="020B0604030504040204" pitchFamily="34" charset="0"/>
                <a:ea typeface="Verdana" panose="020B0604030504040204" pitchFamily="34" charset="0"/>
              </a:rPr>
              <a:t>(Hebrews 11:10)  for he waited for the city which has foundations, whose builder and maker </a:t>
            </a:r>
            <a:r>
              <a:rPr lang="en-US" b="1" i="1" u="none" strike="noStrike" baseline="0" dirty="0">
                <a:solidFill>
                  <a:schemeClr val="bg1"/>
                </a:solidFill>
                <a:latin typeface="Verdana" panose="020B0604030504040204" pitchFamily="34" charset="0"/>
                <a:ea typeface="Verdana" panose="020B0604030504040204" pitchFamily="34" charset="0"/>
              </a:rPr>
              <a:t>is</a:t>
            </a:r>
            <a:r>
              <a:rPr lang="en-US" b="1" i="0" u="none" strike="noStrike" baseline="0" dirty="0">
                <a:solidFill>
                  <a:schemeClr val="bg1"/>
                </a:solidFill>
                <a:latin typeface="Verdana" panose="020B0604030504040204" pitchFamily="34" charset="0"/>
                <a:ea typeface="Verdana" panose="020B0604030504040204" pitchFamily="34" charset="0"/>
              </a:rPr>
              <a:t> God.</a:t>
            </a:r>
            <a:endParaRPr lang="en-US"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981130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a:solidFill>
                  <a:schemeClr val="bg1"/>
                </a:solidFill>
                <a:latin typeface="Algerian" panose="04020705040A02060702" pitchFamily="82" charset="0"/>
              </a:rPr>
              <a:t>1 Faith </a:t>
            </a:r>
            <a:r>
              <a:rPr lang="en-US" dirty="0">
                <a:solidFill>
                  <a:schemeClr val="bg1"/>
                </a:solidFill>
                <a:latin typeface="Algerian" panose="04020705040A02060702" pitchFamily="82" charset="0"/>
              </a:rPr>
              <a:t>like </a:t>
            </a:r>
            <a:r>
              <a:rPr lang="en-US" dirty="0" err="1">
                <a:solidFill>
                  <a:schemeClr val="bg1"/>
                </a:solidFill>
                <a:latin typeface="Algerian" panose="04020705040A02060702" pitchFamily="82" charset="0"/>
              </a:rPr>
              <a:t>abraham</a:t>
            </a:r>
            <a:endParaRPr lang="en-US" dirty="0">
              <a:solidFill>
                <a:schemeClr val="bg1"/>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He had a tested faith. </a:t>
            </a:r>
            <a:r>
              <a:rPr lang="en-US" b="1" i="0" u="none" strike="noStrike" baseline="0" dirty="0">
                <a:solidFill>
                  <a:schemeClr val="bg1"/>
                </a:solidFill>
                <a:latin typeface="Verdana" panose="020B0604030504040204" pitchFamily="34" charset="0"/>
                <a:ea typeface="Verdana" panose="020B0604030504040204" pitchFamily="34" charset="0"/>
              </a:rPr>
              <a:t>(Hebrews 11:17)  By faith Abraham, when he was tested, offered up Isaac, and he who had received the promises offered up his only begotten </a:t>
            </a:r>
            <a:r>
              <a:rPr lang="en-US" b="1" i="1" u="none" strike="noStrike" baseline="0" dirty="0">
                <a:solidFill>
                  <a:schemeClr val="bg1"/>
                </a:solidFill>
                <a:latin typeface="Verdana" panose="020B0604030504040204" pitchFamily="34" charset="0"/>
                <a:ea typeface="Verdana" panose="020B0604030504040204" pitchFamily="34" charset="0"/>
              </a:rPr>
              <a:t>son,</a:t>
            </a:r>
            <a:endParaRPr lang="en-US" b="1" dirty="0">
              <a:solidFill>
                <a:schemeClr val="bg1"/>
              </a:solidFill>
              <a:latin typeface="Verdana" panose="020B0604030504040204" pitchFamily="34" charset="0"/>
              <a:ea typeface="Verdana" panose="020B0604030504040204" pitchFamily="34" charset="0"/>
            </a:endParaRPr>
          </a:p>
          <a:p>
            <a:endParaRPr lang="en-US" b="1" dirty="0">
              <a:solidFill>
                <a:schemeClr val="bg1"/>
              </a:solidFill>
              <a:latin typeface="Verdana" panose="020B0604030504040204" pitchFamily="34" charset="0"/>
              <a:ea typeface="Verdana" panose="020B0604030504040204" pitchFamily="34" charset="0"/>
            </a:endParaRPr>
          </a:p>
          <a:p>
            <a:pPr marR="0" algn="l" rtl="0"/>
            <a:r>
              <a:rPr lang="en-US" b="1" u="sng" dirty="0">
                <a:solidFill>
                  <a:schemeClr val="bg1"/>
                </a:solidFill>
                <a:latin typeface="Verdana" panose="020B0604030504040204" pitchFamily="34" charset="0"/>
                <a:ea typeface="Verdana" panose="020B0604030504040204" pitchFamily="34" charset="0"/>
              </a:rPr>
              <a:t>Abraham trusted God to hold the rope. </a:t>
            </a:r>
            <a:r>
              <a:rPr lang="en-US" b="1" i="0" u="none" strike="noStrike" baseline="0" dirty="0">
                <a:solidFill>
                  <a:schemeClr val="bg1"/>
                </a:solidFill>
                <a:latin typeface="Verdana" panose="020B0604030504040204" pitchFamily="34" charset="0"/>
              </a:rPr>
              <a:t>(Proverbs 3:5)  Trust in the LORD with all your heart, And lean not on your own understanding; (6)  In all your ways acknowledge Him, And He shall direct your paths.</a:t>
            </a:r>
          </a:p>
        </p:txBody>
      </p:sp>
    </p:spTree>
    <p:extLst>
      <p:ext uri="{BB962C8B-B14F-4D97-AF65-F5344CB8AC3E}">
        <p14:creationId xmlns:p14="http://schemas.microsoft.com/office/powerpoint/2010/main" val="163105788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2 priorities like </a:t>
            </a:r>
            <a:r>
              <a:rPr lang="en-US" dirty="0" err="1">
                <a:solidFill>
                  <a:schemeClr val="bg1"/>
                </a:solidFill>
                <a:latin typeface="Algerian" panose="04020705040A02060702" pitchFamily="82" charset="0"/>
              </a:rPr>
              <a:t>moses</a:t>
            </a:r>
            <a:endParaRPr lang="en-US" dirty="0">
              <a:solidFill>
                <a:schemeClr val="bg1"/>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(Hebrews 11:24)  By faith Moses, when he became of age, refused to be called the son of Pharaoh's daughter,</a:t>
            </a:r>
          </a:p>
          <a:p>
            <a:pPr marR="0" algn="l" rtl="0"/>
            <a:r>
              <a:rPr lang="en-US" b="1" i="0" u="none" strike="noStrike" baseline="0" dirty="0">
                <a:solidFill>
                  <a:schemeClr val="bg1"/>
                </a:solidFill>
                <a:latin typeface="Verdana" panose="020B0604030504040204" pitchFamily="34" charset="0"/>
              </a:rPr>
              <a:t>(Hebrews 11:25)  choosing rather to suffer affliction with the people of God than to enjoy the passing pleasures of sin,</a:t>
            </a:r>
          </a:p>
          <a:p>
            <a:pPr marR="0" algn="l" rtl="0"/>
            <a:r>
              <a:rPr lang="en-US" b="1" i="0" u="none" strike="noStrike" baseline="0" dirty="0">
                <a:solidFill>
                  <a:schemeClr val="bg1"/>
                </a:solidFill>
                <a:latin typeface="Verdana" panose="020B0604030504040204" pitchFamily="34" charset="0"/>
              </a:rPr>
              <a:t>We must choose whom we will serve. (Joshua 24:15)</a:t>
            </a:r>
          </a:p>
          <a:p>
            <a:pPr marR="0" algn="l" rtl="0"/>
            <a:r>
              <a:rPr lang="en-US" b="1" dirty="0">
                <a:solidFill>
                  <a:schemeClr val="bg1"/>
                </a:solidFill>
                <a:latin typeface="Verdana" panose="020B0604030504040204" pitchFamily="34" charset="0"/>
              </a:rPr>
              <a:t>Make God a priority. (Matthew 6:33)</a:t>
            </a:r>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43932664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3 stand up like Joshua &amp; Caleb</a:t>
            </a: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r>
              <a:rPr lang="en-US" sz="2400" b="1" i="0" u="none" strike="noStrike" baseline="0" dirty="0">
                <a:solidFill>
                  <a:schemeClr val="bg1"/>
                </a:solidFill>
                <a:latin typeface="Verdana" panose="020B0604030504040204" pitchFamily="34" charset="0"/>
              </a:rPr>
              <a:t>(Numbers 13:30)  Then Caleb quieted the people before Moses, and said, "Let us go up at once and take possession, for we are well able to overcome it."</a:t>
            </a:r>
          </a:p>
          <a:p>
            <a:pPr marR="0" algn="l" rtl="0"/>
            <a:r>
              <a:rPr lang="en-US" sz="2400" b="1" i="0" u="none" strike="noStrike" baseline="0" dirty="0">
                <a:solidFill>
                  <a:schemeClr val="bg1"/>
                </a:solidFill>
                <a:latin typeface="Verdana" panose="020B0604030504040204" pitchFamily="34" charset="0"/>
              </a:rPr>
              <a:t>(Numbers 14:6)  But Joshua the son of Nun and Caleb the son of </a:t>
            </a:r>
            <a:r>
              <a:rPr lang="en-US" sz="2400" b="1" i="0" u="none" strike="noStrike" baseline="0" dirty="0" err="1">
                <a:solidFill>
                  <a:schemeClr val="bg1"/>
                </a:solidFill>
                <a:latin typeface="Verdana" panose="020B0604030504040204" pitchFamily="34" charset="0"/>
              </a:rPr>
              <a:t>Jephunneh</a:t>
            </a:r>
            <a:r>
              <a:rPr lang="en-US" sz="2400" b="1" i="0" u="none" strike="noStrike" baseline="0" dirty="0">
                <a:solidFill>
                  <a:schemeClr val="bg1"/>
                </a:solidFill>
                <a:latin typeface="Verdana" panose="020B0604030504040204" pitchFamily="34" charset="0"/>
              </a:rPr>
              <a:t>, </a:t>
            </a:r>
            <a:r>
              <a:rPr lang="en-US" sz="2400" b="1" i="1" u="none" strike="noStrike" baseline="0" dirty="0">
                <a:solidFill>
                  <a:schemeClr val="bg1"/>
                </a:solidFill>
                <a:latin typeface="Verdana" panose="020B0604030504040204" pitchFamily="34" charset="0"/>
              </a:rPr>
              <a:t>who were</a:t>
            </a:r>
            <a:r>
              <a:rPr lang="en-US" sz="2400" b="1" i="0" u="none" strike="noStrike" baseline="0" dirty="0">
                <a:solidFill>
                  <a:schemeClr val="bg1"/>
                </a:solidFill>
                <a:latin typeface="Verdana" panose="020B0604030504040204" pitchFamily="34" charset="0"/>
              </a:rPr>
              <a:t> among those who had spied out the land, tore their clothes; (7)  and they spoke to all the congregation of the children of Israel, saying: "The land we passed through to spy out </a:t>
            </a:r>
            <a:r>
              <a:rPr lang="en-US" sz="2400" b="1" i="1" u="none" strike="noStrike" baseline="0" dirty="0">
                <a:solidFill>
                  <a:schemeClr val="bg1"/>
                </a:solidFill>
                <a:latin typeface="Verdana" panose="020B0604030504040204" pitchFamily="34" charset="0"/>
              </a:rPr>
              <a:t>is</a:t>
            </a:r>
            <a:r>
              <a:rPr lang="en-US" sz="2400" b="1" i="0" u="none" strike="noStrike" baseline="0" dirty="0">
                <a:solidFill>
                  <a:schemeClr val="bg1"/>
                </a:solidFill>
                <a:latin typeface="Verdana" panose="020B0604030504040204" pitchFamily="34" charset="0"/>
              </a:rPr>
              <a:t> an exceedingly good land. (8)  If the LORD delights in us, then He will bring us into this land and give it to us, 'a land which flows with milk and honey.'</a:t>
            </a:r>
          </a:p>
        </p:txBody>
      </p:sp>
    </p:spTree>
    <p:extLst>
      <p:ext uri="{BB962C8B-B14F-4D97-AF65-F5344CB8AC3E}">
        <p14:creationId xmlns:p14="http://schemas.microsoft.com/office/powerpoint/2010/main" val="127144373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4 forget the past like </a:t>
            </a:r>
            <a:r>
              <a:rPr lang="en-US" dirty="0" err="1">
                <a:solidFill>
                  <a:schemeClr val="bg1"/>
                </a:solidFill>
                <a:latin typeface="Algerian" panose="04020705040A02060702" pitchFamily="82" charset="0"/>
              </a:rPr>
              <a:t>paul</a:t>
            </a:r>
            <a:endParaRPr lang="en-US" dirty="0">
              <a:solidFill>
                <a:schemeClr val="bg1"/>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(Philippians 3:13)  Brethren, I do not count myself to have apprehended; but one thing </a:t>
            </a:r>
            <a:r>
              <a:rPr lang="en-US" sz="3200" b="1" i="1" u="none" strike="noStrike" baseline="0" dirty="0">
                <a:solidFill>
                  <a:schemeClr val="bg1"/>
                </a:solidFill>
                <a:latin typeface="Verdana" panose="020B0604030504040204" pitchFamily="34" charset="0"/>
              </a:rPr>
              <a:t>I do,</a:t>
            </a:r>
            <a:r>
              <a:rPr lang="en-US" sz="3200" b="1" i="0" u="none" strike="noStrike" baseline="0" dirty="0">
                <a:solidFill>
                  <a:schemeClr val="bg1"/>
                </a:solidFill>
                <a:latin typeface="Verdana" panose="020B0604030504040204" pitchFamily="34" charset="0"/>
              </a:rPr>
              <a:t> forgetting those things which are behind and reaching forward to those things which are ahead, (14)  I press toward the goal for the prize of the upward call of God in Christ Jesus.</a:t>
            </a:r>
          </a:p>
        </p:txBody>
      </p:sp>
    </p:spTree>
    <p:extLst>
      <p:ext uri="{BB962C8B-B14F-4D97-AF65-F5344CB8AC3E}">
        <p14:creationId xmlns:p14="http://schemas.microsoft.com/office/powerpoint/2010/main" val="416661717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5 lean on </a:t>
            </a:r>
            <a:r>
              <a:rPr lang="en-US" dirty="0" err="1">
                <a:solidFill>
                  <a:schemeClr val="bg1"/>
                </a:solidFill>
                <a:latin typeface="Algerian" panose="04020705040A02060702" pitchFamily="82" charset="0"/>
              </a:rPr>
              <a:t>jesus</a:t>
            </a:r>
            <a:r>
              <a:rPr lang="en-US" dirty="0">
                <a:solidFill>
                  <a:schemeClr val="bg1"/>
                </a:solidFill>
                <a:latin typeface="Algerian" panose="04020705040A02060702" pitchFamily="82" charset="0"/>
              </a:rPr>
              <a:t> like john</a:t>
            </a: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(John 13:23)  Now there was leaning on Jesus' bosom one of His disciples, whom Jesus loved.</a:t>
            </a:r>
          </a:p>
          <a:p>
            <a:pPr marR="0" algn="l" rtl="0"/>
            <a:r>
              <a:rPr lang="en-US" b="1" i="0" u="none" strike="noStrike" baseline="0" dirty="0">
                <a:solidFill>
                  <a:schemeClr val="bg1"/>
                </a:solidFill>
                <a:latin typeface="Verdana" panose="020B0604030504040204" pitchFamily="34" charset="0"/>
              </a:rPr>
              <a:t>(John 21:20)  Then Peter, turning around, saw the disciple whom Jesus loved following, who also had leaned on His breast at the supper, and said, "Lord, who is the one who betrays You?“ (21)  Peter, seeing him, said to Jesus, "But Lord, what </a:t>
            </a:r>
            <a:r>
              <a:rPr lang="en-US" b="1" i="1" u="none" strike="noStrike" baseline="0" dirty="0">
                <a:solidFill>
                  <a:schemeClr val="bg1"/>
                </a:solidFill>
                <a:latin typeface="Verdana" panose="020B0604030504040204" pitchFamily="34" charset="0"/>
              </a:rPr>
              <a:t>about</a:t>
            </a:r>
            <a:r>
              <a:rPr lang="en-US" b="1" i="0" u="none" strike="noStrike" baseline="0" dirty="0">
                <a:solidFill>
                  <a:schemeClr val="bg1"/>
                </a:solidFill>
                <a:latin typeface="Verdana" panose="020B0604030504040204" pitchFamily="34" charset="0"/>
              </a:rPr>
              <a:t> this man?“ (22)  Jesus said to </a:t>
            </a:r>
            <a:r>
              <a:rPr lang="en-US" b="1" i="0" u="none" strike="noStrike" baseline="0" dirty="0" err="1">
                <a:solidFill>
                  <a:schemeClr val="bg1"/>
                </a:solidFill>
                <a:latin typeface="Verdana" panose="020B0604030504040204" pitchFamily="34" charset="0"/>
              </a:rPr>
              <a:t>him,ill</a:t>
            </a:r>
            <a:r>
              <a:rPr lang="en-US" b="1" i="0" u="none" strike="noStrike" baseline="0" dirty="0">
                <a:solidFill>
                  <a:schemeClr val="bg1"/>
                </a:solidFill>
                <a:latin typeface="Verdana" panose="020B0604030504040204" pitchFamily="34" charset="0"/>
              </a:rPr>
              <a:t> that he remain till I come, what </a:t>
            </a:r>
            <a:r>
              <a:rPr lang="en-US" b="1" i="1" u="none" strike="noStrike" baseline="0" dirty="0">
                <a:solidFill>
                  <a:schemeClr val="bg1"/>
                </a:solidFill>
                <a:latin typeface="Verdana" panose="020B0604030504040204" pitchFamily="34" charset="0"/>
              </a:rPr>
              <a:t>is that</a:t>
            </a:r>
            <a:r>
              <a:rPr lang="en-US" b="1" i="0" u="none" strike="noStrike" baseline="0" dirty="0">
                <a:solidFill>
                  <a:schemeClr val="bg1"/>
                </a:solidFill>
                <a:latin typeface="Verdana" panose="020B0604030504040204" pitchFamily="34" charset="0"/>
              </a:rPr>
              <a:t> </a:t>
            </a:r>
            <a:r>
              <a:rPr lang="en-US" b="1" i="0" u="none" strike="noStrike" baseline="0">
                <a:solidFill>
                  <a:schemeClr val="bg1"/>
                </a:solidFill>
                <a:latin typeface="Verdana" panose="020B0604030504040204" pitchFamily="34" charset="0"/>
              </a:rPr>
              <a:t>to you?</a:t>
            </a:r>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52868009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627-C9D9-42B6-84A2-780A36F54AE2}"/>
              </a:ext>
            </a:extLst>
          </p:cNvPr>
          <p:cNvSpPr>
            <a:spLocks noGrp="1"/>
          </p:cNvSpPr>
          <p:nvPr>
            <p:ph type="title"/>
          </p:nvPr>
        </p:nvSpPr>
        <p:spPr/>
        <p:txBody>
          <a:bodyPr/>
          <a:lstStyle/>
          <a:p>
            <a:r>
              <a:rPr lang="en-US" dirty="0">
                <a:solidFill>
                  <a:schemeClr val="bg1"/>
                </a:solidFill>
                <a:latin typeface="Algerian" panose="04020705040A02060702" pitchFamily="82" charset="0"/>
              </a:rPr>
              <a:t>6 soul winner like </a:t>
            </a:r>
            <a:r>
              <a:rPr lang="en-US" dirty="0" err="1">
                <a:solidFill>
                  <a:schemeClr val="bg1"/>
                </a:solidFill>
                <a:latin typeface="Algerian" panose="04020705040A02060702" pitchFamily="82" charset="0"/>
              </a:rPr>
              <a:t>andrew</a:t>
            </a:r>
            <a:endParaRPr lang="en-US" dirty="0">
              <a:solidFill>
                <a:schemeClr val="bg1"/>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771163B4-6C81-48B1-88BE-706D0E23B6E2}"/>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(John 1:40)  One of the two who heard John </a:t>
            </a:r>
            <a:r>
              <a:rPr lang="en-US" b="1" i="1" u="none" strike="noStrike" baseline="0" dirty="0">
                <a:solidFill>
                  <a:schemeClr val="bg1"/>
                </a:solidFill>
                <a:latin typeface="Verdana" panose="020B0604030504040204" pitchFamily="34" charset="0"/>
              </a:rPr>
              <a:t>speak,</a:t>
            </a:r>
            <a:r>
              <a:rPr lang="en-US" b="1" i="0" u="none" strike="noStrike" baseline="0" dirty="0">
                <a:solidFill>
                  <a:schemeClr val="bg1"/>
                </a:solidFill>
                <a:latin typeface="Verdana" panose="020B0604030504040204" pitchFamily="34" charset="0"/>
              </a:rPr>
              <a:t> and followed Him, was Andrew, Simon Peter's brother.</a:t>
            </a:r>
          </a:p>
          <a:p>
            <a:pPr marR="0" algn="l" rtl="0"/>
            <a:r>
              <a:rPr lang="en-US" b="1" i="0" u="none" strike="noStrike" baseline="0" dirty="0">
                <a:solidFill>
                  <a:schemeClr val="bg1"/>
                </a:solidFill>
                <a:latin typeface="Verdana" panose="020B0604030504040204" pitchFamily="34" charset="0"/>
              </a:rPr>
              <a:t>(John 1:41)  He first found his own brother Simon, and said to him, "We have found the Messiah" (which is translated, the Christ).</a:t>
            </a:r>
          </a:p>
          <a:p>
            <a:pPr marR="0" algn="l" rtl="0"/>
            <a:r>
              <a:rPr lang="en-US" b="1" i="0" u="none" strike="noStrike" baseline="0" dirty="0">
                <a:solidFill>
                  <a:schemeClr val="bg1"/>
                </a:solidFill>
                <a:latin typeface="Verdana" panose="020B0604030504040204" pitchFamily="34" charset="0"/>
              </a:rPr>
              <a:t>(John 1:42)  And he brought him to Jesus. Now when Jesus looked at him, He said, "You are Simon the son of Jonah. You shall be called Cephas" (which is translated, A Stone).</a:t>
            </a:r>
          </a:p>
        </p:txBody>
      </p:sp>
    </p:spTree>
    <p:extLst>
      <p:ext uri="{BB962C8B-B14F-4D97-AF65-F5344CB8AC3E}">
        <p14:creationId xmlns:p14="http://schemas.microsoft.com/office/powerpoint/2010/main" val="46104766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948</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Algerian</vt:lpstr>
      <vt:lpstr>Arial</vt:lpstr>
      <vt:lpstr>Calibri</vt:lpstr>
      <vt:lpstr>Calibri Light</vt:lpstr>
      <vt:lpstr>Verdana</vt:lpstr>
      <vt:lpstr>Office Theme</vt:lpstr>
      <vt:lpstr>what WE WANT</vt:lpstr>
      <vt:lpstr>WANT VS. NEED</vt:lpstr>
      <vt:lpstr>1 Faith like abraham</vt:lpstr>
      <vt:lpstr>1 Faith like abraham</vt:lpstr>
      <vt:lpstr>2 priorities like moses</vt:lpstr>
      <vt:lpstr>3 stand up like Joshua &amp; Caleb</vt:lpstr>
      <vt:lpstr>4 forget the past like paul</vt:lpstr>
      <vt:lpstr>5 lean on jesus like john</vt:lpstr>
      <vt:lpstr>6 soul winner like andrew</vt:lpstr>
      <vt:lpstr>7 love the church like timothy</vt:lpstr>
      <vt:lpstr>8 repent like peter</vt:lpstr>
      <vt:lpstr>What do you want as a Christian?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THINGS WE WANT</dc:title>
  <dc:creator>Manly Luscombe</dc:creator>
  <cp:lastModifiedBy>Manly Luscombe</cp:lastModifiedBy>
  <cp:revision>1</cp:revision>
  <dcterms:created xsi:type="dcterms:W3CDTF">2021-10-20T13:22:45Z</dcterms:created>
  <dcterms:modified xsi:type="dcterms:W3CDTF">2021-11-21T01:19:02Z</dcterms:modified>
</cp:coreProperties>
</file>