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57" r:id="rId5"/>
    <p:sldId id="259"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D64A66-D392-4062-805A-B37BDCF0E0E7}" v="5" dt="2023-09-25T14:23:54.9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E6D64A66-D392-4062-805A-B37BDCF0E0E7}"/>
    <pc:docChg chg="custSel addSld modSld sldOrd modMainMaster">
      <pc:chgData name="Account Update" userId="d66a401e1e7a39bf" providerId="LiveId" clId="{E6D64A66-D392-4062-805A-B37BDCF0E0E7}" dt="2023-09-25T14:27:42.717" v="1113" actId="255"/>
      <pc:docMkLst>
        <pc:docMk/>
      </pc:docMkLst>
      <pc:sldChg chg="modSp mod modTransition">
        <pc:chgData name="Account Update" userId="d66a401e1e7a39bf" providerId="LiveId" clId="{E6D64A66-D392-4062-805A-B37BDCF0E0E7}" dt="2023-09-25T14:23:54.905" v="1110"/>
        <pc:sldMkLst>
          <pc:docMk/>
          <pc:sldMk cId="779646850" sldId="256"/>
        </pc:sldMkLst>
        <pc:spChg chg="mod">
          <ac:chgData name="Account Update" userId="d66a401e1e7a39bf" providerId="LiveId" clId="{E6D64A66-D392-4062-805A-B37BDCF0E0E7}" dt="2023-09-24T18:48:17.609" v="568" actId="207"/>
          <ac:spMkLst>
            <pc:docMk/>
            <pc:sldMk cId="779646850" sldId="256"/>
            <ac:spMk id="2" creationId="{ED0BCAE9-4CD6-A06A-5965-CF67FB111863}"/>
          </ac:spMkLst>
        </pc:spChg>
        <pc:spChg chg="mod">
          <ac:chgData name="Account Update" userId="d66a401e1e7a39bf" providerId="LiveId" clId="{E6D64A66-D392-4062-805A-B37BDCF0E0E7}" dt="2023-09-24T18:48:25.090" v="569" actId="207"/>
          <ac:spMkLst>
            <pc:docMk/>
            <pc:sldMk cId="779646850" sldId="256"/>
            <ac:spMk id="3" creationId="{B8386733-84C8-85D9-067C-80A352A699BE}"/>
          </ac:spMkLst>
        </pc:spChg>
        <pc:picChg chg="mod">
          <ac:chgData name="Account Update" userId="d66a401e1e7a39bf" providerId="LiveId" clId="{E6D64A66-D392-4062-805A-B37BDCF0E0E7}" dt="2023-09-24T18:18:12.481" v="40" actId="14100"/>
          <ac:picMkLst>
            <pc:docMk/>
            <pc:sldMk cId="779646850" sldId="256"/>
            <ac:picMk id="1026" creationId="{63CB450D-8ABD-E3E8-451D-40A8A9DCFBD8}"/>
          </ac:picMkLst>
        </pc:picChg>
      </pc:sldChg>
      <pc:sldChg chg="modSp new mod modTransition">
        <pc:chgData name="Account Update" userId="d66a401e1e7a39bf" providerId="LiveId" clId="{E6D64A66-D392-4062-805A-B37BDCF0E0E7}" dt="2023-09-25T14:23:54.905" v="1110"/>
        <pc:sldMkLst>
          <pc:docMk/>
          <pc:sldMk cId="2513264076" sldId="257"/>
        </pc:sldMkLst>
        <pc:spChg chg="mod">
          <ac:chgData name="Account Update" userId="d66a401e1e7a39bf" providerId="LiveId" clId="{E6D64A66-D392-4062-805A-B37BDCF0E0E7}" dt="2023-09-24T18:50:43.712" v="590" actId="20577"/>
          <ac:spMkLst>
            <pc:docMk/>
            <pc:sldMk cId="2513264076" sldId="257"/>
            <ac:spMk id="2" creationId="{A6FDC589-CF1E-4766-6DB0-E79665344668}"/>
          </ac:spMkLst>
        </pc:spChg>
        <pc:spChg chg="mod">
          <ac:chgData name="Account Update" userId="d66a401e1e7a39bf" providerId="LiveId" clId="{E6D64A66-D392-4062-805A-B37BDCF0E0E7}" dt="2023-09-24T18:49:03.006" v="575" actId="207"/>
          <ac:spMkLst>
            <pc:docMk/>
            <pc:sldMk cId="2513264076" sldId="257"/>
            <ac:spMk id="3" creationId="{C4790C81-8CA7-AEB8-7112-C2C9065EFFA9}"/>
          </ac:spMkLst>
        </pc:spChg>
      </pc:sldChg>
      <pc:sldChg chg="modSp add mod ord modTransition">
        <pc:chgData name="Account Update" userId="d66a401e1e7a39bf" providerId="LiveId" clId="{E6D64A66-D392-4062-805A-B37BDCF0E0E7}" dt="2023-09-25T14:23:54.905" v="1110"/>
        <pc:sldMkLst>
          <pc:docMk/>
          <pc:sldMk cId="3984090072" sldId="258"/>
        </pc:sldMkLst>
        <pc:spChg chg="mod">
          <ac:chgData name="Account Update" userId="d66a401e1e7a39bf" providerId="LiveId" clId="{E6D64A66-D392-4062-805A-B37BDCF0E0E7}" dt="2023-09-24T18:48:31.586" v="570" actId="207"/>
          <ac:spMkLst>
            <pc:docMk/>
            <pc:sldMk cId="3984090072" sldId="258"/>
            <ac:spMk id="2" creationId="{A6FDC589-CF1E-4766-6DB0-E79665344668}"/>
          </ac:spMkLst>
        </pc:spChg>
        <pc:spChg chg="mod">
          <ac:chgData name="Account Update" userId="d66a401e1e7a39bf" providerId="LiveId" clId="{E6D64A66-D392-4062-805A-B37BDCF0E0E7}" dt="2023-09-24T18:48:41.401" v="571" actId="207"/>
          <ac:spMkLst>
            <pc:docMk/>
            <pc:sldMk cId="3984090072" sldId="258"/>
            <ac:spMk id="3" creationId="{C4790C81-8CA7-AEB8-7112-C2C9065EFFA9}"/>
          </ac:spMkLst>
        </pc:spChg>
      </pc:sldChg>
      <pc:sldChg chg="modSp add mod modTransition">
        <pc:chgData name="Account Update" userId="d66a401e1e7a39bf" providerId="LiveId" clId="{E6D64A66-D392-4062-805A-B37BDCF0E0E7}" dt="2023-09-25T14:23:54.905" v="1110"/>
        <pc:sldMkLst>
          <pc:docMk/>
          <pc:sldMk cId="3413226357" sldId="259"/>
        </pc:sldMkLst>
        <pc:spChg chg="mod">
          <ac:chgData name="Account Update" userId="d66a401e1e7a39bf" providerId="LiveId" clId="{E6D64A66-D392-4062-805A-B37BDCF0E0E7}" dt="2023-09-24T18:49:08.893" v="576" actId="207"/>
          <ac:spMkLst>
            <pc:docMk/>
            <pc:sldMk cId="3413226357" sldId="259"/>
            <ac:spMk id="2" creationId="{A6FDC589-CF1E-4766-6DB0-E79665344668}"/>
          </ac:spMkLst>
        </pc:spChg>
        <pc:spChg chg="mod">
          <ac:chgData name="Account Update" userId="d66a401e1e7a39bf" providerId="LiveId" clId="{E6D64A66-D392-4062-805A-B37BDCF0E0E7}" dt="2023-09-24T18:50:14.476" v="588" actId="20577"/>
          <ac:spMkLst>
            <pc:docMk/>
            <pc:sldMk cId="3413226357" sldId="259"/>
            <ac:spMk id="3" creationId="{C4790C81-8CA7-AEB8-7112-C2C9065EFFA9}"/>
          </ac:spMkLst>
        </pc:spChg>
      </pc:sldChg>
      <pc:sldChg chg="modSp add mod modTransition">
        <pc:chgData name="Account Update" userId="d66a401e1e7a39bf" providerId="LiveId" clId="{E6D64A66-D392-4062-805A-B37BDCF0E0E7}" dt="2023-09-25T14:23:54.905" v="1110"/>
        <pc:sldMkLst>
          <pc:docMk/>
          <pc:sldMk cId="2013727866" sldId="260"/>
        </pc:sldMkLst>
        <pc:spChg chg="mod">
          <ac:chgData name="Account Update" userId="d66a401e1e7a39bf" providerId="LiveId" clId="{E6D64A66-D392-4062-805A-B37BDCF0E0E7}" dt="2023-09-24T18:48:47.205" v="572" actId="207"/>
          <ac:spMkLst>
            <pc:docMk/>
            <pc:sldMk cId="2013727866" sldId="260"/>
            <ac:spMk id="2" creationId="{A6FDC589-CF1E-4766-6DB0-E79665344668}"/>
          </ac:spMkLst>
        </pc:spChg>
        <pc:spChg chg="mod">
          <ac:chgData name="Account Update" userId="d66a401e1e7a39bf" providerId="LiveId" clId="{E6D64A66-D392-4062-805A-B37BDCF0E0E7}" dt="2023-09-24T18:48:51.735" v="573" actId="207"/>
          <ac:spMkLst>
            <pc:docMk/>
            <pc:sldMk cId="2013727866" sldId="260"/>
            <ac:spMk id="3" creationId="{C4790C81-8CA7-AEB8-7112-C2C9065EFFA9}"/>
          </ac:spMkLst>
        </pc:spChg>
      </pc:sldChg>
      <pc:sldChg chg="modSp add mod modTransition setBg">
        <pc:chgData name="Account Update" userId="d66a401e1e7a39bf" providerId="LiveId" clId="{E6D64A66-D392-4062-805A-B37BDCF0E0E7}" dt="2023-09-25T14:23:54.905" v="1110"/>
        <pc:sldMkLst>
          <pc:docMk/>
          <pc:sldMk cId="2719994343" sldId="261"/>
        </pc:sldMkLst>
        <pc:spChg chg="mod">
          <ac:chgData name="Account Update" userId="d66a401e1e7a39bf" providerId="LiveId" clId="{E6D64A66-D392-4062-805A-B37BDCF0E0E7}" dt="2023-09-24T18:49:21.476" v="578" actId="207"/>
          <ac:spMkLst>
            <pc:docMk/>
            <pc:sldMk cId="2719994343" sldId="261"/>
            <ac:spMk id="2" creationId="{A6FDC589-CF1E-4766-6DB0-E79665344668}"/>
          </ac:spMkLst>
        </pc:spChg>
        <pc:spChg chg="mod">
          <ac:chgData name="Account Update" userId="d66a401e1e7a39bf" providerId="LiveId" clId="{E6D64A66-D392-4062-805A-B37BDCF0E0E7}" dt="2023-09-24T18:51:28.197" v="592" actId="27636"/>
          <ac:spMkLst>
            <pc:docMk/>
            <pc:sldMk cId="2719994343" sldId="261"/>
            <ac:spMk id="3" creationId="{C4790C81-8CA7-AEB8-7112-C2C9065EFFA9}"/>
          </ac:spMkLst>
        </pc:spChg>
      </pc:sldChg>
      <pc:sldChg chg="modSp add mod modTransition">
        <pc:chgData name="Account Update" userId="d66a401e1e7a39bf" providerId="LiveId" clId="{E6D64A66-D392-4062-805A-B37BDCF0E0E7}" dt="2023-09-25T14:23:54.905" v="1110"/>
        <pc:sldMkLst>
          <pc:docMk/>
          <pc:sldMk cId="2968354396" sldId="262"/>
        </pc:sldMkLst>
        <pc:spChg chg="mod">
          <ac:chgData name="Account Update" userId="d66a401e1e7a39bf" providerId="LiveId" clId="{E6D64A66-D392-4062-805A-B37BDCF0E0E7}" dt="2023-09-25T14:06:04.592" v="680" actId="20577"/>
          <ac:spMkLst>
            <pc:docMk/>
            <pc:sldMk cId="2968354396" sldId="262"/>
            <ac:spMk id="3" creationId="{C4790C81-8CA7-AEB8-7112-C2C9065EFFA9}"/>
          </ac:spMkLst>
        </pc:spChg>
      </pc:sldChg>
      <pc:sldChg chg="modSp add mod modTransition">
        <pc:chgData name="Account Update" userId="d66a401e1e7a39bf" providerId="LiveId" clId="{E6D64A66-D392-4062-805A-B37BDCF0E0E7}" dt="2023-09-25T14:23:54.905" v="1110"/>
        <pc:sldMkLst>
          <pc:docMk/>
          <pc:sldMk cId="2057890697" sldId="263"/>
        </pc:sldMkLst>
        <pc:spChg chg="mod">
          <ac:chgData name="Account Update" userId="d66a401e1e7a39bf" providerId="LiveId" clId="{E6D64A66-D392-4062-805A-B37BDCF0E0E7}" dt="2023-09-25T14:07:02.010" v="765" actId="20577"/>
          <ac:spMkLst>
            <pc:docMk/>
            <pc:sldMk cId="2057890697" sldId="263"/>
            <ac:spMk id="2" creationId="{A6FDC589-CF1E-4766-6DB0-E79665344668}"/>
          </ac:spMkLst>
        </pc:spChg>
        <pc:spChg chg="mod">
          <ac:chgData name="Account Update" userId="d66a401e1e7a39bf" providerId="LiveId" clId="{E6D64A66-D392-4062-805A-B37BDCF0E0E7}" dt="2023-09-25T14:10:16.810" v="794" actId="27636"/>
          <ac:spMkLst>
            <pc:docMk/>
            <pc:sldMk cId="2057890697" sldId="263"/>
            <ac:spMk id="3" creationId="{C4790C81-8CA7-AEB8-7112-C2C9065EFFA9}"/>
          </ac:spMkLst>
        </pc:spChg>
      </pc:sldChg>
      <pc:sldChg chg="modSp add mod modTransition">
        <pc:chgData name="Account Update" userId="d66a401e1e7a39bf" providerId="LiveId" clId="{E6D64A66-D392-4062-805A-B37BDCF0E0E7}" dt="2023-09-25T14:23:54.905" v="1110"/>
        <pc:sldMkLst>
          <pc:docMk/>
          <pc:sldMk cId="3666241814" sldId="264"/>
        </pc:sldMkLst>
        <pc:spChg chg="mod">
          <ac:chgData name="Account Update" userId="d66a401e1e7a39bf" providerId="LiveId" clId="{E6D64A66-D392-4062-805A-B37BDCF0E0E7}" dt="2023-09-25T14:13:22.160" v="865" actId="20577"/>
          <ac:spMkLst>
            <pc:docMk/>
            <pc:sldMk cId="3666241814" sldId="264"/>
            <ac:spMk id="3" creationId="{C4790C81-8CA7-AEB8-7112-C2C9065EFFA9}"/>
          </ac:spMkLst>
        </pc:spChg>
      </pc:sldChg>
      <pc:sldChg chg="modSp add mod modTransition">
        <pc:chgData name="Account Update" userId="d66a401e1e7a39bf" providerId="LiveId" clId="{E6D64A66-D392-4062-805A-B37BDCF0E0E7}" dt="2023-09-25T14:27:19.814" v="1111" actId="255"/>
        <pc:sldMkLst>
          <pc:docMk/>
          <pc:sldMk cId="2247958713" sldId="265"/>
        </pc:sldMkLst>
        <pc:spChg chg="mod">
          <ac:chgData name="Account Update" userId="d66a401e1e7a39bf" providerId="LiveId" clId="{E6D64A66-D392-4062-805A-B37BDCF0E0E7}" dt="2023-09-25T14:14:44.218" v="910" actId="20577"/>
          <ac:spMkLst>
            <pc:docMk/>
            <pc:sldMk cId="2247958713" sldId="265"/>
            <ac:spMk id="2" creationId="{A6FDC589-CF1E-4766-6DB0-E79665344668}"/>
          </ac:spMkLst>
        </pc:spChg>
        <pc:spChg chg="mod">
          <ac:chgData name="Account Update" userId="d66a401e1e7a39bf" providerId="LiveId" clId="{E6D64A66-D392-4062-805A-B37BDCF0E0E7}" dt="2023-09-25T14:27:19.814" v="1111" actId="255"/>
          <ac:spMkLst>
            <pc:docMk/>
            <pc:sldMk cId="2247958713" sldId="265"/>
            <ac:spMk id="3" creationId="{C4790C81-8CA7-AEB8-7112-C2C9065EFFA9}"/>
          </ac:spMkLst>
        </pc:spChg>
      </pc:sldChg>
      <pc:sldChg chg="modSp add mod modTransition">
        <pc:chgData name="Account Update" userId="d66a401e1e7a39bf" providerId="LiveId" clId="{E6D64A66-D392-4062-805A-B37BDCF0E0E7}" dt="2023-09-25T14:27:42.717" v="1113" actId="255"/>
        <pc:sldMkLst>
          <pc:docMk/>
          <pc:sldMk cId="1366672164" sldId="266"/>
        </pc:sldMkLst>
        <pc:spChg chg="mod">
          <ac:chgData name="Account Update" userId="d66a401e1e7a39bf" providerId="LiveId" clId="{E6D64A66-D392-4062-805A-B37BDCF0E0E7}" dt="2023-09-25T14:27:42.717" v="1113" actId="255"/>
          <ac:spMkLst>
            <pc:docMk/>
            <pc:sldMk cId="1366672164" sldId="266"/>
            <ac:spMk id="3" creationId="{C4790C81-8CA7-AEB8-7112-C2C9065EFFA9}"/>
          </ac:spMkLst>
        </pc:spChg>
      </pc:sldChg>
      <pc:sldChg chg="modSp add mod modTransition">
        <pc:chgData name="Account Update" userId="d66a401e1e7a39bf" providerId="LiveId" clId="{E6D64A66-D392-4062-805A-B37BDCF0E0E7}" dt="2023-09-25T14:23:54.905" v="1110"/>
        <pc:sldMkLst>
          <pc:docMk/>
          <pc:sldMk cId="2462862109" sldId="267"/>
        </pc:sldMkLst>
        <pc:spChg chg="mod">
          <ac:chgData name="Account Update" userId="d66a401e1e7a39bf" providerId="LiveId" clId="{E6D64A66-D392-4062-805A-B37BDCF0E0E7}" dt="2023-09-25T14:21:48.581" v="1097" actId="20577"/>
          <ac:spMkLst>
            <pc:docMk/>
            <pc:sldMk cId="2462862109" sldId="267"/>
            <ac:spMk id="2" creationId="{A6FDC589-CF1E-4766-6DB0-E79665344668}"/>
          </ac:spMkLst>
        </pc:spChg>
        <pc:spChg chg="mod">
          <ac:chgData name="Account Update" userId="d66a401e1e7a39bf" providerId="LiveId" clId="{E6D64A66-D392-4062-805A-B37BDCF0E0E7}" dt="2023-09-25T14:23:02.493" v="1108" actId="20577"/>
          <ac:spMkLst>
            <pc:docMk/>
            <pc:sldMk cId="2462862109" sldId="267"/>
            <ac:spMk id="3" creationId="{C4790C81-8CA7-AEB8-7112-C2C9065EFFA9}"/>
          </ac:spMkLst>
        </pc:spChg>
      </pc:sldChg>
      <pc:sldMasterChg chg="modTransition setBg modSldLayout">
        <pc:chgData name="Account Update" userId="d66a401e1e7a39bf" providerId="LiveId" clId="{E6D64A66-D392-4062-805A-B37BDCF0E0E7}" dt="2023-09-25T14:23:54.905" v="1110"/>
        <pc:sldMasterMkLst>
          <pc:docMk/>
          <pc:sldMasterMk cId="4193934733" sldId="2147483648"/>
        </pc:sldMasterMkLst>
        <pc:sldLayoutChg chg="modTransition setBg">
          <pc:chgData name="Account Update" userId="d66a401e1e7a39bf" providerId="LiveId" clId="{E6D64A66-D392-4062-805A-B37BDCF0E0E7}" dt="2023-09-25T14:23:54.905" v="1110"/>
          <pc:sldLayoutMkLst>
            <pc:docMk/>
            <pc:sldMasterMk cId="4193934733" sldId="2147483648"/>
            <pc:sldLayoutMk cId="1643674560" sldId="2147483649"/>
          </pc:sldLayoutMkLst>
        </pc:sldLayoutChg>
        <pc:sldLayoutChg chg="modTransition setBg">
          <pc:chgData name="Account Update" userId="d66a401e1e7a39bf" providerId="LiveId" clId="{E6D64A66-D392-4062-805A-B37BDCF0E0E7}" dt="2023-09-25T14:23:54.905" v="1110"/>
          <pc:sldLayoutMkLst>
            <pc:docMk/>
            <pc:sldMasterMk cId="4193934733" sldId="2147483648"/>
            <pc:sldLayoutMk cId="2412861465" sldId="2147483650"/>
          </pc:sldLayoutMkLst>
        </pc:sldLayoutChg>
        <pc:sldLayoutChg chg="modTransition setBg">
          <pc:chgData name="Account Update" userId="d66a401e1e7a39bf" providerId="LiveId" clId="{E6D64A66-D392-4062-805A-B37BDCF0E0E7}" dt="2023-09-25T14:23:54.905" v="1110"/>
          <pc:sldLayoutMkLst>
            <pc:docMk/>
            <pc:sldMasterMk cId="4193934733" sldId="2147483648"/>
            <pc:sldLayoutMk cId="1506484067" sldId="2147483651"/>
          </pc:sldLayoutMkLst>
        </pc:sldLayoutChg>
        <pc:sldLayoutChg chg="modTransition setBg">
          <pc:chgData name="Account Update" userId="d66a401e1e7a39bf" providerId="LiveId" clId="{E6D64A66-D392-4062-805A-B37BDCF0E0E7}" dt="2023-09-25T14:23:54.905" v="1110"/>
          <pc:sldLayoutMkLst>
            <pc:docMk/>
            <pc:sldMasterMk cId="4193934733" sldId="2147483648"/>
            <pc:sldLayoutMk cId="2091473712" sldId="2147483652"/>
          </pc:sldLayoutMkLst>
        </pc:sldLayoutChg>
        <pc:sldLayoutChg chg="modTransition setBg">
          <pc:chgData name="Account Update" userId="d66a401e1e7a39bf" providerId="LiveId" clId="{E6D64A66-D392-4062-805A-B37BDCF0E0E7}" dt="2023-09-25T14:23:54.905" v="1110"/>
          <pc:sldLayoutMkLst>
            <pc:docMk/>
            <pc:sldMasterMk cId="4193934733" sldId="2147483648"/>
            <pc:sldLayoutMk cId="3611580436" sldId="2147483653"/>
          </pc:sldLayoutMkLst>
        </pc:sldLayoutChg>
        <pc:sldLayoutChg chg="modTransition setBg">
          <pc:chgData name="Account Update" userId="d66a401e1e7a39bf" providerId="LiveId" clId="{E6D64A66-D392-4062-805A-B37BDCF0E0E7}" dt="2023-09-25T14:23:54.905" v="1110"/>
          <pc:sldLayoutMkLst>
            <pc:docMk/>
            <pc:sldMasterMk cId="4193934733" sldId="2147483648"/>
            <pc:sldLayoutMk cId="599171454" sldId="2147483654"/>
          </pc:sldLayoutMkLst>
        </pc:sldLayoutChg>
        <pc:sldLayoutChg chg="modTransition setBg">
          <pc:chgData name="Account Update" userId="d66a401e1e7a39bf" providerId="LiveId" clId="{E6D64A66-D392-4062-805A-B37BDCF0E0E7}" dt="2023-09-25T14:23:54.905" v="1110"/>
          <pc:sldLayoutMkLst>
            <pc:docMk/>
            <pc:sldMasterMk cId="4193934733" sldId="2147483648"/>
            <pc:sldLayoutMk cId="1571533227" sldId="2147483655"/>
          </pc:sldLayoutMkLst>
        </pc:sldLayoutChg>
        <pc:sldLayoutChg chg="modTransition setBg">
          <pc:chgData name="Account Update" userId="d66a401e1e7a39bf" providerId="LiveId" clId="{E6D64A66-D392-4062-805A-B37BDCF0E0E7}" dt="2023-09-25T14:23:54.905" v="1110"/>
          <pc:sldLayoutMkLst>
            <pc:docMk/>
            <pc:sldMasterMk cId="4193934733" sldId="2147483648"/>
            <pc:sldLayoutMk cId="137783391" sldId="2147483656"/>
          </pc:sldLayoutMkLst>
        </pc:sldLayoutChg>
        <pc:sldLayoutChg chg="modTransition setBg">
          <pc:chgData name="Account Update" userId="d66a401e1e7a39bf" providerId="LiveId" clId="{E6D64A66-D392-4062-805A-B37BDCF0E0E7}" dt="2023-09-25T14:23:54.905" v="1110"/>
          <pc:sldLayoutMkLst>
            <pc:docMk/>
            <pc:sldMasterMk cId="4193934733" sldId="2147483648"/>
            <pc:sldLayoutMk cId="4209572168" sldId="2147483657"/>
          </pc:sldLayoutMkLst>
        </pc:sldLayoutChg>
        <pc:sldLayoutChg chg="modTransition setBg">
          <pc:chgData name="Account Update" userId="d66a401e1e7a39bf" providerId="LiveId" clId="{E6D64A66-D392-4062-805A-B37BDCF0E0E7}" dt="2023-09-25T14:23:54.905" v="1110"/>
          <pc:sldLayoutMkLst>
            <pc:docMk/>
            <pc:sldMasterMk cId="4193934733" sldId="2147483648"/>
            <pc:sldLayoutMk cId="2754441476" sldId="2147483658"/>
          </pc:sldLayoutMkLst>
        </pc:sldLayoutChg>
        <pc:sldLayoutChg chg="modTransition setBg">
          <pc:chgData name="Account Update" userId="d66a401e1e7a39bf" providerId="LiveId" clId="{E6D64A66-D392-4062-805A-B37BDCF0E0E7}" dt="2023-09-25T14:23:54.905" v="1110"/>
          <pc:sldLayoutMkLst>
            <pc:docMk/>
            <pc:sldMasterMk cId="4193934733" sldId="2147483648"/>
            <pc:sldLayoutMk cId="984730596"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8B7EA-43E2-2535-6D66-41F396A2C2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A50834F-9A9E-08A7-7E1C-220F9906FC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9F8962-9736-17A6-A7D9-201ED0ED0DE0}"/>
              </a:ext>
            </a:extLst>
          </p:cNvPr>
          <p:cNvSpPr>
            <a:spLocks noGrp="1"/>
          </p:cNvSpPr>
          <p:nvPr>
            <p:ph type="dt" sz="half" idx="10"/>
          </p:nvPr>
        </p:nvSpPr>
        <p:spPr/>
        <p:txBody>
          <a:bodyPr/>
          <a:lstStyle/>
          <a:p>
            <a:fld id="{40965C8D-4A85-44AD-89F4-0E31F46BD710}" type="datetimeFigureOut">
              <a:rPr lang="en-US" smtClean="0"/>
              <a:t>9/25/2023</a:t>
            </a:fld>
            <a:endParaRPr lang="en-US"/>
          </a:p>
        </p:txBody>
      </p:sp>
      <p:sp>
        <p:nvSpPr>
          <p:cNvPr id="5" name="Footer Placeholder 4">
            <a:extLst>
              <a:ext uri="{FF2B5EF4-FFF2-40B4-BE49-F238E27FC236}">
                <a16:creationId xmlns:a16="http://schemas.microsoft.com/office/drawing/2014/main" id="{ED0DBE31-7889-463A-6BA0-33D37E4C19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ED6552-71C0-F95B-DD0B-4046AFF8AD4D}"/>
              </a:ext>
            </a:extLst>
          </p:cNvPr>
          <p:cNvSpPr>
            <a:spLocks noGrp="1"/>
          </p:cNvSpPr>
          <p:nvPr>
            <p:ph type="sldNum" sz="quarter" idx="12"/>
          </p:nvPr>
        </p:nvSpPr>
        <p:spPr/>
        <p:txBody>
          <a:bodyPr/>
          <a:lstStyle/>
          <a:p>
            <a:fld id="{55803FB3-8013-4298-A303-5AC7535E72E4}" type="slidenum">
              <a:rPr lang="en-US" smtClean="0"/>
              <a:t>‹#›</a:t>
            </a:fld>
            <a:endParaRPr lang="en-US"/>
          </a:p>
        </p:txBody>
      </p:sp>
    </p:spTree>
    <p:extLst>
      <p:ext uri="{BB962C8B-B14F-4D97-AF65-F5344CB8AC3E}">
        <p14:creationId xmlns:p14="http://schemas.microsoft.com/office/powerpoint/2010/main" val="164367456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A7E58-C6DF-4EF8-617A-98C6291407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ED6018-24B7-A27A-EEC0-D65F168C42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9420DA-F141-7C80-2447-D253A7798468}"/>
              </a:ext>
            </a:extLst>
          </p:cNvPr>
          <p:cNvSpPr>
            <a:spLocks noGrp="1"/>
          </p:cNvSpPr>
          <p:nvPr>
            <p:ph type="dt" sz="half" idx="10"/>
          </p:nvPr>
        </p:nvSpPr>
        <p:spPr/>
        <p:txBody>
          <a:bodyPr/>
          <a:lstStyle/>
          <a:p>
            <a:fld id="{40965C8D-4A85-44AD-89F4-0E31F46BD710}" type="datetimeFigureOut">
              <a:rPr lang="en-US" smtClean="0"/>
              <a:t>9/25/2023</a:t>
            </a:fld>
            <a:endParaRPr lang="en-US"/>
          </a:p>
        </p:txBody>
      </p:sp>
      <p:sp>
        <p:nvSpPr>
          <p:cNvPr id="5" name="Footer Placeholder 4">
            <a:extLst>
              <a:ext uri="{FF2B5EF4-FFF2-40B4-BE49-F238E27FC236}">
                <a16:creationId xmlns:a16="http://schemas.microsoft.com/office/drawing/2014/main" id="{843281DE-ADD9-8123-3509-74BA9E600F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D6194D-96B0-4D78-8E1C-3DE34C049E24}"/>
              </a:ext>
            </a:extLst>
          </p:cNvPr>
          <p:cNvSpPr>
            <a:spLocks noGrp="1"/>
          </p:cNvSpPr>
          <p:nvPr>
            <p:ph type="sldNum" sz="quarter" idx="12"/>
          </p:nvPr>
        </p:nvSpPr>
        <p:spPr/>
        <p:txBody>
          <a:bodyPr/>
          <a:lstStyle/>
          <a:p>
            <a:fld id="{55803FB3-8013-4298-A303-5AC7535E72E4}" type="slidenum">
              <a:rPr lang="en-US" smtClean="0"/>
              <a:t>‹#›</a:t>
            </a:fld>
            <a:endParaRPr lang="en-US"/>
          </a:p>
        </p:txBody>
      </p:sp>
    </p:spTree>
    <p:extLst>
      <p:ext uri="{BB962C8B-B14F-4D97-AF65-F5344CB8AC3E}">
        <p14:creationId xmlns:p14="http://schemas.microsoft.com/office/powerpoint/2010/main" val="275444147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977CE8-0BE1-BBBC-DC6D-0E0C632566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30E32B-4B4D-7322-57D6-46CF1CD03D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1DFA99-63FB-8815-A0DB-59EE43AAFB01}"/>
              </a:ext>
            </a:extLst>
          </p:cNvPr>
          <p:cNvSpPr>
            <a:spLocks noGrp="1"/>
          </p:cNvSpPr>
          <p:nvPr>
            <p:ph type="dt" sz="half" idx="10"/>
          </p:nvPr>
        </p:nvSpPr>
        <p:spPr/>
        <p:txBody>
          <a:bodyPr/>
          <a:lstStyle/>
          <a:p>
            <a:fld id="{40965C8D-4A85-44AD-89F4-0E31F46BD710}" type="datetimeFigureOut">
              <a:rPr lang="en-US" smtClean="0"/>
              <a:t>9/25/2023</a:t>
            </a:fld>
            <a:endParaRPr lang="en-US"/>
          </a:p>
        </p:txBody>
      </p:sp>
      <p:sp>
        <p:nvSpPr>
          <p:cNvPr id="5" name="Footer Placeholder 4">
            <a:extLst>
              <a:ext uri="{FF2B5EF4-FFF2-40B4-BE49-F238E27FC236}">
                <a16:creationId xmlns:a16="http://schemas.microsoft.com/office/drawing/2014/main" id="{03D64BF1-8511-FF6D-CC01-014E54C448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C3AFA2-55A1-5F16-80B2-96F9FA29430B}"/>
              </a:ext>
            </a:extLst>
          </p:cNvPr>
          <p:cNvSpPr>
            <a:spLocks noGrp="1"/>
          </p:cNvSpPr>
          <p:nvPr>
            <p:ph type="sldNum" sz="quarter" idx="12"/>
          </p:nvPr>
        </p:nvSpPr>
        <p:spPr/>
        <p:txBody>
          <a:bodyPr/>
          <a:lstStyle/>
          <a:p>
            <a:fld id="{55803FB3-8013-4298-A303-5AC7535E72E4}" type="slidenum">
              <a:rPr lang="en-US" smtClean="0"/>
              <a:t>‹#›</a:t>
            </a:fld>
            <a:endParaRPr lang="en-US"/>
          </a:p>
        </p:txBody>
      </p:sp>
    </p:spTree>
    <p:extLst>
      <p:ext uri="{BB962C8B-B14F-4D97-AF65-F5344CB8AC3E}">
        <p14:creationId xmlns:p14="http://schemas.microsoft.com/office/powerpoint/2010/main" val="98473059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CE0A9-7E01-586D-BD18-A450AE3932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D9091C-39DD-8E6C-3D55-8979A23E58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901161-BD4D-0B61-62AF-533121740E88}"/>
              </a:ext>
            </a:extLst>
          </p:cNvPr>
          <p:cNvSpPr>
            <a:spLocks noGrp="1"/>
          </p:cNvSpPr>
          <p:nvPr>
            <p:ph type="dt" sz="half" idx="10"/>
          </p:nvPr>
        </p:nvSpPr>
        <p:spPr/>
        <p:txBody>
          <a:bodyPr/>
          <a:lstStyle/>
          <a:p>
            <a:fld id="{40965C8D-4A85-44AD-89F4-0E31F46BD710}" type="datetimeFigureOut">
              <a:rPr lang="en-US" smtClean="0"/>
              <a:t>9/25/2023</a:t>
            </a:fld>
            <a:endParaRPr lang="en-US"/>
          </a:p>
        </p:txBody>
      </p:sp>
      <p:sp>
        <p:nvSpPr>
          <p:cNvPr id="5" name="Footer Placeholder 4">
            <a:extLst>
              <a:ext uri="{FF2B5EF4-FFF2-40B4-BE49-F238E27FC236}">
                <a16:creationId xmlns:a16="http://schemas.microsoft.com/office/drawing/2014/main" id="{374F0C46-D2DF-A2D0-C19C-A7E2268A7B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334FED-14B6-E060-1463-90CFA88E69D0}"/>
              </a:ext>
            </a:extLst>
          </p:cNvPr>
          <p:cNvSpPr>
            <a:spLocks noGrp="1"/>
          </p:cNvSpPr>
          <p:nvPr>
            <p:ph type="sldNum" sz="quarter" idx="12"/>
          </p:nvPr>
        </p:nvSpPr>
        <p:spPr/>
        <p:txBody>
          <a:bodyPr/>
          <a:lstStyle/>
          <a:p>
            <a:fld id="{55803FB3-8013-4298-A303-5AC7535E72E4}" type="slidenum">
              <a:rPr lang="en-US" smtClean="0"/>
              <a:t>‹#›</a:t>
            </a:fld>
            <a:endParaRPr lang="en-US"/>
          </a:p>
        </p:txBody>
      </p:sp>
    </p:spTree>
    <p:extLst>
      <p:ext uri="{BB962C8B-B14F-4D97-AF65-F5344CB8AC3E}">
        <p14:creationId xmlns:p14="http://schemas.microsoft.com/office/powerpoint/2010/main" val="241286146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0ED90-A641-5E4A-BF7B-7C177BDB76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93601E4-BA32-4DC4-94BC-5F6ADF7033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392F99-A8BB-FABF-FEB5-F71AEF7CB7E7}"/>
              </a:ext>
            </a:extLst>
          </p:cNvPr>
          <p:cNvSpPr>
            <a:spLocks noGrp="1"/>
          </p:cNvSpPr>
          <p:nvPr>
            <p:ph type="dt" sz="half" idx="10"/>
          </p:nvPr>
        </p:nvSpPr>
        <p:spPr/>
        <p:txBody>
          <a:bodyPr/>
          <a:lstStyle/>
          <a:p>
            <a:fld id="{40965C8D-4A85-44AD-89F4-0E31F46BD710}" type="datetimeFigureOut">
              <a:rPr lang="en-US" smtClean="0"/>
              <a:t>9/25/2023</a:t>
            </a:fld>
            <a:endParaRPr lang="en-US"/>
          </a:p>
        </p:txBody>
      </p:sp>
      <p:sp>
        <p:nvSpPr>
          <p:cNvPr id="5" name="Footer Placeholder 4">
            <a:extLst>
              <a:ext uri="{FF2B5EF4-FFF2-40B4-BE49-F238E27FC236}">
                <a16:creationId xmlns:a16="http://schemas.microsoft.com/office/drawing/2014/main" id="{F2B25314-A29A-80C2-4697-3268DAD39F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90B27B-825B-07F0-9143-01F50ABE70A1}"/>
              </a:ext>
            </a:extLst>
          </p:cNvPr>
          <p:cNvSpPr>
            <a:spLocks noGrp="1"/>
          </p:cNvSpPr>
          <p:nvPr>
            <p:ph type="sldNum" sz="quarter" idx="12"/>
          </p:nvPr>
        </p:nvSpPr>
        <p:spPr/>
        <p:txBody>
          <a:bodyPr/>
          <a:lstStyle/>
          <a:p>
            <a:fld id="{55803FB3-8013-4298-A303-5AC7535E72E4}" type="slidenum">
              <a:rPr lang="en-US" smtClean="0"/>
              <a:t>‹#›</a:t>
            </a:fld>
            <a:endParaRPr lang="en-US"/>
          </a:p>
        </p:txBody>
      </p:sp>
    </p:spTree>
    <p:extLst>
      <p:ext uri="{BB962C8B-B14F-4D97-AF65-F5344CB8AC3E}">
        <p14:creationId xmlns:p14="http://schemas.microsoft.com/office/powerpoint/2010/main" val="150648406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8B29-D19A-2A9C-F84E-97A206024F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6A38B7-9D3B-8300-01C8-EA1A55B6B0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745BC9-C2AF-475D-2AE0-329FA3146A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C72B9D-5C78-F97F-0BB0-5BF840C2A5EF}"/>
              </a:ext>
            </a:extLst>
          </p:cNvPr>
          <p:cNvSpPr>
            <a:spLocks noGrp="1"/>
          </p:cNvSpPr>
          <p:nvPr>
            <p:ph type="dt" sz="half" idx="10"/>
          </p:nvPr>
        </p:nvSpPr>
        <p:spPr/>
        <p:txBody>
          <a:bodyPr/>
          <a:lstStyle/>
          <a:p>
            <a:fld id="{40965C8D-4A85-44AD-89F4-0E31F46BD710}" type="datetimeFigureOut">
              <a:rPr lang="en-US" smtClean="0"/>
              <a:t>9/25/2023</a:t>
            </a:fld>
            <a:endParaRPr lang="en-US"/>
          </a:p>
        </p:txBody>
      </p:sp>
      <p:sp>
        <p:nvSpPr>
          <p:cNvPr id="6" name="Footer Placeholder 5">
            <a:extLst>
              <a:ext uri="{FF2B5EF4-FFF2-40B4-BE49-F238E27FC236}">
                <a16:creationId xmlns:a16="http://schemas.microsoft.com/office/drawing/2014/main" id="{530F9500-4B2A-0F92-C602-FCF43AE2F1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67BEC4-71E4-4BB5-5E2D-3373057C1BED}"/>
              </a:ext>
            </a:extLst>
          </p:cNvPr>
          <p:cNvSpPr>
            <a:spLocks noGrp="1"/>
          </p:cNvSpPr>
          <p:nvPr>
            <p:ph type="sldNum" sz="quarter" idx="12"/>
          </p:nvPr>
        </p:nvSpPr>
        <p:spPr/>
        <p:txBody>
          <a:bodyPr/>
          <a:lstStyle/>
          <a:p>
            <a:fld id="{55803FB3-8013-4298-A303-5AC7535E72E4}" type="slidenum">
              <a:rPr lang="en-US" smtClean="0"/>
              <a:t>‹#›</a:t>
            </a:fld>
            <a:endParaRPr lang="en-US"/>
          </a:p>
        </p:txBody>
      </p:sp>
    </p:spTree>
    <p:extLst>
      <p:ext uri="{BB962C8B-B14F-4D97-AF65-F5344CB8AC3E}">
        <p14:creationId xmlns:p14="http://schemas.microsoft.com/office/powerpoint/2010/main" val="209147371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5CD26-7B42-7066-2D95-97761CD72E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E29A22-05F8-7648-35F4-AB6339B966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C2CD63-0D75-3E80-6A01-7FCBC6D9F8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A995B8-8BAD-3FC8-9783-F53C1ED6F8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CC7344-FBCB-A0DE-0AD5-02634D6BE6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F99958-F5A8-495D-DFE7-AB86E0D7AE8B}"/>
              </a:ext>
            </a:extLst>
          </p:cNvPr>
          <p:cNvSpPr>
            <a:spLocks noGrp="1"/>
          </p:cNvSpPr>
          <p:nvPr>
            <p:ph type="dt" sz="half" idx="10"/>
          </p:nvPr>
        </p:nvSpPr>
        <p:spPr/>
        <p:txBody>
          <a:bodyPr/>
          <a:lstStyle/>
          <a:p>
            <a:fld id="{40965C8D-4A85-44AD-89F4-0E31F46BD710}" type="datetimeFigureOut">
              <a:rPr lang="en-US" smtClean="0"/>
              <a:t>9/25/2023</a:t>
            </a:fld>
            <a:endParaRPr lang="en-US"/>
          </a:p>
        </p:txBody>
      </p:sp>
      <p:sp>
        <p:nvSpPr>
          <p:cNvPr id="8" name="Footer Placeholder 7">
            <a:extLst>
              <a:ext uri="{FF2B5EF4-FFF2-40B4-BE49-F238E27FC236}">
                <a16:creationId xmlns:a16="http://schemas.microsoft.com/office/drawing/2014/main" id="{6CCAC91E-13C8-D0A8-61EC-420D395129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6E2DE9-50F2-EE97-55FC-6E1B841F2427}"/>
              </a:ext>
            </a:extLst>
          </p:cNvPr>
          <p:cNvSpPr>
            <a:spLocks noGrp="1"/>
          </p:cNvSpPr>
          <p:nvPr>
            <p:ph type="sldNum" sz="quarter" idx="12"/>
          </p:nvPr>
        </p:nvSpPr>
        <p:spPr/>
        <p:txBody>
          <a:bodyPr/>
          <a:lstStyle/>
          <a:p>
            <a:fld id="{55803FB3-8013-4298-A303-5AC7535E72E4}" type="slidenum">
              <a:rPr lang="en-US" smtClean="0"/>
              <a:t>‹#›</a:t>
            </a:fld>
            <a:endParaRPr lang="en-US"/>
          </a:p>
        </p:txBody>
      </p:sp>
    </p:spTree>
    <p:extLst>
      <p:ext uri="{BB962C8B-B14F-4D97-AF65-F5344CB8AC3E}">
        <p14:creationId xmlns:p14="http://schemas.microsoft.com/office/powerpoint/2010/main" val="361158043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B93BF-77C1-0866-AD3D-D538BA90A3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39AA39-5F4B-41B2-0BD7-0B6CC384D980}"/>
              </a:ext>
            </a:extLst>
          </p:cNvPr>
          <p:cNvSpPr>
            <a:spLocks noGrp="1"/>
          </p:cNvSpPr>
          <p:nvPr>
            <p:ph type="dt" sz="half" idx="10"/>
          </p:nvPr>
        </p:nvSpPr>
        <p:spPr/>
        <p:txBody>
          <a:bodyPr/>
          <a:lstStyle/>
          <a:p>
            <a:fld id="{40965C8D-4A85-44AD-89F4-0E31F46BD710}" type="datetimeFigureOut">
              <a:rPr lang="en-US" smtClean="0"/>
              <a:t>9/25/2023</a:t>
            </a:fld>
            <a:endParaRPr lang="en-US"/>
          </a:p>
        </p:txBody>
      </p:sp>
      <p:sp>
        <p:nvSpPr>
          <p:cNvPr id="4" name="Footer Placeholder 3">
            <a:extLst>
              <a:ext uri="{FF2B5EF4-FFF2-40B4-BE49-F238E27FC236}">
                <a16:creationId xmlns:a16="http://schemas.microsoft.com/office/drawing/2014/main" id="{994634A9-76F0-66FF-4ED4-3B9C1E8213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A7D83E-5D43-B527-0DD3-28E28EDED99D}"/>
              </a:ext>
            </a:extLst>
          </p:cNvPr>
          <p:cNvSpPr>
            <a:spLocks noGrp="1"/>
          </p:cNvSpPr>
          <p:nvPr>
            <p:ph type="sldNum" sz="quarter" idx="12"/>
          </p:nvPr>
        </p:nvSpPr>
        <p:spPr/>
        <p:txBody>
          <a:bodyPr/>
          <a:lstStyle/>
          <a:p>
            <a:fld id="{55803FB3-8013-4298-A303-5AC7535E72E4}" type="slidenum">
              <a:rPr lang="en-US" smtClean="0"/>
              <a:t>‹#›</a:t>
            </a:fld>
            <a:endParaRPr lang="en-US"/>
          </a:p>
        </p:txBody>
      </p:sp>
    </p:spTree>
    <p:extLst>
      <p:ext uri="{BB962C8B-B14F-4D97-AF65-F5344CB8AC3E}">
        <p14:creationId xmlns:p14="http://schemas.microsoft.com/office/powerpoint/2010/main" val="59917145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CC7EC0-C516-9CD1-EF67-56057F65D736}"/>
              </a:ext>
            </a:extLst>
          </p:cNvPr>
          <p:cNvSpPr>
            <a:spLocks noGrp="1"/>
          </p:cNvSpPr>
          <p:nvPr>
            <p:ph type="dt" sz="half" idx="10"/>
          </p:nvPr>
        </p:nvSpPr>
        <p:spPr/>
        <p:txBody>
          <a:bodyPr/>
          <a:lstStyle/>
          <a:p>
            <a:fld id="{40965C8D-4A85-44AD-89F4-0E31F46BD710}" type="datetimeFigureOut">
              <a:rPr lang="en-US" smtClean="0"/>
              <a:t>9/25/2023</a:t>
            </a:fld>
            <a:endParaRPr lang="en-US"/>
          </a:p>
        </p:txBody>
      </p:sp>
      <p:sp>
        <p:nvSpPr>
          <p:cNvPr id="3" name="Footer Placeholder 2">
            <a:extLst>
              <a:ext uri="{FF2B5EF4-FFF2-40B4-BE49-F238E27FC236}">
                <a16:creationId xmlns:a16="http://schemas.microsoft.com/office/drawing/2014/main" id="{E53B4C6F-64B0-BD60-B94C-F16EF67883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E8F255-81AF-877B-761D-BF7803558FDF}"/>
              </a:ext>
            </a:extLst>
          </p:cNvPr>
          <p:cNvSpPr>
            <a:spLocks noGrp="1"/>
          </p:cNvSpPr>
          <p:nvPr>
            <p:ph type="sldNum" sz="quarter" idx="12"/>
          </p:nvPr>
        </p:nvSpPr>
        <p:spPr/>
        <p:txBody>
          <a:bodyPr/>
          <a:lstStyle/>
          <a:p>
            <a:fld id="{55803FB3-8013-4298-A303-5AC7535E72E4}" type="slidenum">
              <a:rPr lang="en-US" smtClean="0"/>
              <a:t>‹#›</a:t>
            </a:fld>
            <a:endParaRPr lang="en-US"/>
          </a:p>
        </p:txBody>
      </p:sp>
    </p:spTree>
    <p:extLst>
      <p:ext uri="{BB962C8B-B14F-4D97-AF65-F5344CB8AC3E}">
        <p14:creationId xmlns:p14="http://schemas.microsoft.com/office/powerpoint/2010/main" val="157153322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FC3B0-0801-D300-7292-6155384A65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597103-17E2-C5E3-0D27-FC736FA9ED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644EA0-D7D4-2EC1-3434-0DB96885E5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32F082-A321-6978-370F-58A4055E451F}"/>
              </a:ext>
            </a:extLst>
          </p:cNvPr>
          <p:cNvSpPr>
            <a:spLocks noGrp="1"/>
          </p:cNvSpPr>
          <p:nvPr>
            <p:ph type="dt" sz="half" idx="10"/>
          </p:nvPr>
        </p:nvSpPr>
        <p:spPr/>
        <p:txBody>
          <a:bodyPr/>
          <a:lstStyle/>
          <a:p>
            <a:fld id="{40965C8D-4A85-44AD-89F4-0E31F46BD710}" type="datetimeFigureOut">
              <a:rPr lang="en-US" smtClean="0"/>
              <a:t>9/25/2023</a:t>
            </a:fld>
            <a:endParaRPr lang="en-US"/>
          </a:p>
        </p:txBody>
      </p:sp>
      <p:sp>
        <p:nvSpPr>
          <p:cNvPr id="6" name="Footer Placeholder 5">
            <a:extLst>
              <a:ext uri="{FF2B5EF4-FFF2-40B4-BE49-F238E27FC236}">
                <a16:creationId xmlns:a16="http://schemas.microsoft.com/office/drawing/2014/main" id="{6ED9298D-6C99-A1E5-A297-34D208803C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380F9E-11CB-FC88-B9AD-9D18E0EA9D22}"/>
              </a:ext>
            </a:extLst>
          </p:cNvPr>
          <p:cNvSpPr>
            <a:spLocks noGrp="1"/>
          </p:cNvSpPr>
          <p:nvPr>
            <p:ph type="sldNum" sz="quarter" idx="12"/>
          </p:nvPr>
        </p:nvSpPr>
        <p:spPr/>
        <p:txBody>
          <a:bodyPr/>
          <a:lstStyle/>
          <a:p>
            <a:fld id="{55803FB3-8013-4298-A303-5AC7535E72E4}" type="slidenum">
              <a:rPr lang="en-US" smtClean="0"/>
              <a:t>‹#›</a:t>
            </a:fld>
            <a:endParaRPr lang="en-US"/>
          </a:p>
        </p:txBody>
      </p:sp>
    </p:spTree>
    <p:extLst>
      <p:ext uri="{BB962C8B-B14F-4D97-AF65-F5344CB8AC3E}">
        <p14:creationId xmlns:p14="http://schemas.microsoft.com/office/powerpoint/2010/main" val="13778339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4EAD9-D6AB-CABD-6C52-D8BC90FE15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A4CF34-3E73-D4A7-B754-46C17D483E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744B971-4C8C-3028-9E76-C27E0A84CC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A5E145-CDD6-3558-D91B-6002E4E0B4CB}"/>
              </a:ext>
            </a:extLst>
          </p:cNvPr>
          <p:cNvSpPr>
            <a:spLocks noGrp="1"/>
          </p:cNvSpPr>
          <p:nvPr>
            <p:ph type="dt" sz="half" idx="10"/>
          </p:nvPr>
        </p:nvSpPr>
        <p:spPr/>
        <p:txBody>
          <a:bodyPr/>
          <a:lstStyle/>
          <a:p>
            <a:fld id="{40965C8D-4A85-44AD-89F4-0E31F46BD710}" type="datetimeFigureOut">
              <a:rPr lang="en-US" smtClean="0"/>
              <a:t>9/25/2023</a:t>
            </a:fld>
            <a:endParaRPr lang="en-US"/>
          </a:p>
        </p:txBody>
      </p:sp>
      <p:sp>
        <p:nvSpPr>
          <p:cNvPr id="6" name="Footer Placeholder 5">
            <a:extLst>
              <a:ext uri="{FF2B5EF4-FFF2-40B4-BE49-F238E27FC236}">
                <a16:creationId xmlns:a16="http://schemas.microsoft.com/office/drawing/2014/main" id="{468E8797-3179-97B2-E7A7-C22337EEFC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00EEFF-4D9D-1566-67B8-4AB0B472B117}"/>
              </a:ext>
            </a:extLst>
          </p:cNvPr>
          <p:cNvSpPr>
            <a:spLocks noGrp="1"/>
          </p:cNvSpPr>
          <p:nvPr>
            <p:ph type="sldNum" sz="quarter" idx="12"/>
          </p:nvPr>
        </p:nvSpPr>
        <p:spPr/>
        <p:txBody>
          <a:bodyPr/>
          <a:lstStyle/>
          <a:p>
            <a:fld id="{55803FB3-8013-4298-A303-5AC7535E72E4}" type="slidenum">
              <a:rPr lang="en-US" smtClean="0"/>
              <a:t>‹#›</a:t>
            </a:fld>
            <a:endParaRPr lang="en-US"/>
          </a:p>
        </p:txBody>
      </p:sp>
    </p:spTree>
    <p:extLst>
      <p:ext uri="{BB962C8B-B14F-4D97-AF65-F5344CB8AC3E}">
        <p14:creationId xmlns:p14="http://schemas.microsoft.com/office/powerpoint/2010/main" val="420957216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A1636A-7E03-1B57-7DB4-749D625DDA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FD5B94-4537-7599-F3CB-7F15421B9E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900AEE-C4AE-37E3-F78A-B5EEAABCA5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965C8D-4A85-44AD-89F4-0E31F46BD710}" type="datetimeFigureOut">
              <a:rPr lang="en-US" smtClean="0"/>
              <a:t>9/25/2023</a:t>
            </a:fld>
            <a:endParaRPr lang="en-US"/>
          </a:p>
        </p:txBody>
      </p:sp>
      <p:sp>
        <p:nvSpPr>
          <p:cNvPr id="5" name="Footer Placeholder 4">
            <a:extLst>
              <a:ext uri="{FF2B5EF4-FFF2-40B4-BE49-F238E27FC236}">
                <a16:creationId xmlns:a16="http://schemas.microsoft.com/office/drawing/2014/main" id="{B177B7CF-F61B-92F9-91BC-E651E751B6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D38E4D7-7B53-C274-88D3-1F3EDAE5FF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803FB3-8013-4298-A303-5AC7535E72E4}" type="slidenum">
              <a:rPr lang="en-US" smtClean="0"/>
              <a:t>‹#›</a:t>
            </a:fld>
            <a:endParaRPr lang="en-US"/>
          </a:p>
        </p:txBody>
      </p:sp>
    </p:spTree>
    <p:extLst>
      <p:ext uri="{BB962C8B-B14F-4D97-AF65-F5344CB8AC3E}">
        <p14:creationId xmlns:p14="http://schemas.microsoft.com/office/powerpoint/2010/main" val="4193934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CAE9-4CD6-A06A-5965-CF67FB111863}"/>
              </a:ext>
            </a:extLst>
          </p:cNvPr>
          <p:cNvSpPr>
            <a:spLocks noGrp="1"/>
          </p:cNvSpPr>
          <p:nvPr>
            <p:ph type="ctrTitle"/>
          </p:nvPr>
        </p:nvSpPr>
        <p:spPr>
          <a:xfrm>
            <a:off x="5365630" y="1122363"/>
            <a:ext cx="5934974" cy="2387600"/>
          </a:xfrm>
        </p:spPr>
        <p:txBody>
          <a:bodyPr>
            <a:normAutofit fontScale="90000"/>
          </a:bodyPr>
          <a:lstStyle/>
          <a:p>
            <a:r>
              <a:rPr lang="en-US" dirty="0">
                <a:solidFill>
                  <a:schemeClr val="bg1"/>
                </a:solidFill>
                <a:latin typeface="Engravers MT" panose="02090707080505020304" pitchFamily="18" charset="0"/>
              </a:rPr>
              <a:t>What does it Profit </a:t>
            </a:r>
            <a:br>
              <a:rPr lang="en-US" dirty="0">
                <a:solidFill>
                  <a:schemeClr val="bg1"/>
                </a:solidFill>
                <a:latin typeface="Engravers MT" panose="02090707080505020304" pitchFamily="18" charset="0"/>
              </a:rPr>
            </a:br>
            <a:r>
              <a:rPr lang="en-US" dirty="0">
                <a:solidFill>
                  <a:schemeClr val="bg1"/>
                </a:solidFill>
                <a:latin typeface="Engravers MT" panose="02090707080505020304" pitchFamily="18" charset="0"/>
              </a:rPr>
              <a:t>a Man?</a:t>
            </a:r>
          </a:p>
        </p:txBody>
      </p:sp>
      <p:sp>
        <p:nvSpPr>
          <p:cNvPr id="3" name="Subtitle 2">
            <a:extLst>
              <a:ext uri="{FF2B5EF4-FFF2-40B4-BE49-F238E27FC236}">
                <a16:creationId xmlns:a16="http://schemas.microsoft.com/office/drawing/2014/main" id="{B8386733-84C8-85D9-067C-80A352A699BE}"/>
              </a:ext>
            </a:extLst>
          </p:cNvPr>
          <p:cNvSpPr>
            <a:spLocks noGrp="1"/>
          </p:cNvSpPr>
          <p:nvPr>
            <p:ph type="subTitle" idx="1"/>
          </p:nvPr>
        </p:nvSpPr>
        <p:spPr>
          <a:xfrm>
            <a:off x="1524000" y="4796287"/>
            <a:ext cx="9144000" cy="1483742"/>
          </a:xfrm>
        </p:spPr>
        <p:txBody>
          <a:bodyPr>
            <a:normAutofit/>
          </a:bodyPr>
          <a:lstStyle/>
          <a:p>
            <a:r>
              <a:rPr lang="en-US" sz="4400" b="1" dirty="0">
                <a:solidFill>
                  <a:schemeClr val="bg1"/>
                </a:solidFill>
                <a:latin typeface="Verdana" panose="020B0604030504040204" pitchFamily="34" charset="0"/>
                <a:ea typeface="Verdana" panose="020B0604030504040204" pitchFamily="34" charset="0"/>
              </a:rPr>
              <a:t>Is the soul valuable?</a:t>
            </a:r>
          </a:p>
          <a:p>
            <a:r>
              <a:rPr lang="en-US" sz="4400" b="1" dirty="0">
                <a:solidFill>
                  <a:schemeClr val="bg1"/>
                </a:solidFill>
                <a:latin typeface="Verdana" panose="020B0604030504040204" pitchFamily="34" charset="0"/>
                <a:ea typeface="Verdana" panose="020B0604030504040204" pitchFamily="34" charset="0"/>
              </a:rPr>
              <a:t>What would you sell it for?</a:t>
            </a:r>
          </a:p>
        </p:txBody>
      </p:sp>
      <p:pic>
        <p:nvPicPr>
          <p:cNvPr id="1026" name="Picture 2" descr="Image result for profit">
            <a:extLst>
              <a:ext uri="{FF2B5EF4-FFF2-40B4-BE49-F238E27FC236}">
                <a16:creationId xmlns:a16="http://schemas.microsoft.com/office/drawing/2014/main" id="{63CB450D-8ABD-E3E8-451D-40A8A9DCFB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4955397" cy="3795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964685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C589-CF1E-4766-6DB0-E79665344668}"/>
              </a:ext>
            </a:extLst>
          </p:cNvPr>
          <p:cNvSpPr>
            <a:spLocks noGrp="1"/>
          </p:cNvSpPr>
          <p:nvPr>
            <p:ph type="title"/>
          </p:nvPr>
        </p:nvSpPr>
        <p:spPr/>
        <p:txBody>
          <a:bodyPr/>
          <a:lstStyle/>
          <a:p>
            <a:pPr algn="ctr"/>
            <a:r>
              <a:rPr lang="en-US" dirty="0">
                <a:solidFill>
                  <a:schemeClr val="bg1"/>
                </a:solidFill>
                <a:latin typeface="Arial Black" panose="020B0A04020102020204" pitchFamily="34" charset="0"/>
              </a:rPr>
              <a:t>The Cost of the Soul</a:t>
            </a:r>
            <a:br>
              <a:rPr lang="en-US" dirty="0">
                <a:solidFill>
                  <a:schemeClr val="bg1"/>
                </a:solidFill>
                <a:latin typeface="Arial Black" panose="020B0A04020102020204" pitchFamily="34" charset="0"/>
              </a:rPr>
            </a:br>
            <a:r>
              <a:rPr lang="en-US" dirty="0">
                <a:solidFill>
                  <a:schemeClr val="bg1"/>
                </a:solidFill>
                <a:latin typeface="Arial Black" panose="020B0A04020102020204" pitchFamily="34" charset="0"/>
              </a:rPr>
              <a:t>Proves Its Worth</a:t>
            </a:r>
          </a:p>
        </p:txBody>
      </p:sp>
      <p:sp>
        <p:nvSpPr>
          <p:cNvPr id="3" name="Content Placeholder 2">
            <a:extLst>
              <a:ext uri="{FF2B5EF4-FFF2-40B4-BE49-F238E27FC236}">
                <a16:creationId xmlns:a16="http://schemas.microsoft.com/office/drawing/2014/main" id="{C4790C81-8CA7-AEB8-7112-C2C9065EFFA9}"/>
              </a:ext>
            </a:extLst>
          </p:cNvPr>
          <p:cNvSpPr>
            <a:spLocks noGrp="1"/>
          </p:cNvSpPr>
          <p:nvPr>
            <p:ph idx="1"/>
          </p:nvPr>
        </p:nvSpPr>
        <p:spPr/>
        <p:txBody>
          <a:bodyPr>
            <a:noAutofit/>
          </a:bodyPr>
          <a:lstStyle/>
          <a:p>
            <a:pPr marR="0" algn="l" rtl="0"/>
            <a:r>
              <a:rPr lang="en-US" sz="3200" b="0" i="0" u="none" strike="noStrike" baseline="0" dirty="0">
                <a:solidFill>
                  <a:schemeClr val="bg1"/>
                </a:solidFill>
                <a:latin typeface="Verdana" panose="020B0604030504040204" pitchFamily="34" charset="0"/>
              </a:rPr>
              <a:t>Sin separates the soul from God.</a:t>
            </a:r>
          </a:p>
          <a:p>
            <a:pPr marR="0" algn="l" rtl="0"/>
            <a:endParaRPr lang="en-US" sz="3200" b="0" i="0" u="none" strike="noStrike" baseline="0" dirty="0">
              <a:solidFill>
                <a:schemeClr val="bg1"/>
              </a:solidFill>
              <a:latin typeface="Verdana" panose="020B0604030504040204" pitchFamily="34" charset="0"/>
            </a:endParaRPr>
          </a:p>
          <a:p>
            <a:r>
              <a:rPr lang="en-US" sz="3200" b="0" i="0" u="none" strike="noStrike" baseline="0" dirty="0">
                <a:solidFill>
                  <a:schemeClr val="bg1"/>
                </a:solidFill>
                <a:latin typeface="Verdana" panose="020B0604030504040204" pitchFamily="34" charset="0"/>
              </a:rPr>
              <a:t>(Isa 59:2)  But your iniquities have separated between you and your God, and your sins have hid </a:t>
            </a:r>
            <a:r>
              <a:rPr lang="en-US" sz="3200" b="0" i="1" u="none" strike="noStrike" baseline="0" dirty="0">
                <a:solidFill>
                  <a:schemeClr val="bg1"/>
                </a:solidFill>
                <a:latin typeface="Verdana" panose="020B0604030504040204" pitchFamily="34" charset="0"/>
              </a:rPr>
              <a:t>his</a:t>
            </a:r>
            <a:r>
              <a:rPr lang="en-US" sz="3200" b="0" i="0" u="none" strike="noStrike" baseline="0" dirty="0">
                <a:solidFill>
                  <a:schemeClr val="bg1"/>
                </a:solidFill>
                <a:latin typeface="Verdana" panose="020B0604030504040204" pitchFamily="34" charset="0"/>
              </a:rPr>
              <a:t> face from you, that he will not hear.</a:t>
            </a:r>
          </a:p>
          <a:p>
            <a:pPr marR="0" algn="l" rtl="0"/>
            <a:endParaRPr lang="en-US" sz="3200" dirty="0">
              <a:solidFill>
                <a:schemeClr val="bg1"/>
              </a:solidFill>
              <a:latin typeface="Verdana" panose="020B0604030504040204" pitchFamily="34" charset="0"/>
            </a:endParaRPr>
          </a:p>
          <a:p>
            <a:pPr marR="0" algn="l" rtl="0"/>
            <a:r>
              <a:rPr lang="en-US" sz="3200" b="0" i="0" u="none" strike="noStrike" baseline="0" dirty="0">
                <a:solidFill>
                  <a:schemeClr val="bg1"/>
                </a:solidFill>
                <a:latin typeface="Verdana" panose="020B0604030504040204" pitchFamily="34" charset="0"/>
              </a:rPr>
              <a:t>How can our soul be brought back from the control and dominion of sin?</a:t>
            </a:r>
          </a:p>
          <a:p>
            <a:pPr marR="0" algn="l" rtl="0"/>
            <a:endParaRPr lang="en-US"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24795871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C589-CF1E-4766-6DB0-E79665344668}"/>
              </a:ext>
            </a:extLst>
          </p:cNvPr>
          <p:cNvSpPr>
            <a:spLocks noGrp="1"/>
          </p:cNvSpPr>
          <p:nvPr>
            <p:ph type="title"/>
          </p:nvPr>
        </p:nvSpPr>
        <p:spPr/>
        <p:txBody>
          <a:bodyPr/>
          <a:lstStyle/>
          <a:p>
            <a:pPr algn="ctr"/>
            <a:r>
              <a:rPr lang="en-US" dirty="0">
                <a:solidFill>
                  <a:schemeClr val="bg1"/>
                </a:solidFill>
                <a:latin typeface="Arial Black" panose="020B0A04020102020204" pitchFamily="34" charset="0"/>
              </a:rPr>
              <a:t>The Cost of the Soul</a:t>
            </a:r>
            <a:br>
              <a:rPr lang="en-US" dirty="0">
                <a:solidFill>
                  <a:schemeClr val="bg1"/>
                </a:solidFill>
                <a:latin typeface="Arial Black" panose="020B0A04020102020204" pitchFamily="34" charset="0"/>
              </a:rPr>
            </a:br>
            <a:r>
              <a:rPr lang="en-US" dirty="0">
                <a:solidFill>
                  <a:schemeClr val="bg1"/>
                </a:solidFill>
                <a:latin typeface="Arial Black" panose="020B0A04020102020204" pitchFamily="34" charset="0"/>
              </a:rPr>
              <a:t>Proves Its Worth</a:t>
            </a:r>
          </a:p>
        </p:txBody>
      </p:sp>
      <p:sp>
        <p:nvSpPr>
          <p:cNvPr id="3" name="Content Placeholder 2">
            <a:extLst>
              <a:ext uri="{FF2B5EF4-FFF2-40B4-BE49-F238E27FC236}">
                <a16:creationId xmlns:a16="http://schemas.microsoft.com/office/drawing/2014/main" id="{C4790C81-8CA7-AEB8-7112-C2C9065EFFA9}"/>
              </a:ext>
            </a:extLst>
          </p:cNvPr>
          <p:cNvSpPr>
            <a:spLocks noGrp="1"/>
          </p:cNvSpPr>
          <p:nvPr>
            <p:ph idx="1"/>
          </p:nvPr>
        </p:nvSpPr>
        <p:spPr/>
        <p:txBody>
          <a:bodyPr>
            <a:noAutofit/>
          </a:bodyPr>
          <a:lstStyle/>
          <a:p>
            <a:pPr marR="0" algn="l" rtl="0"/>
            <a:r>
              <a:rPr lang="en-US" sz="3200" b="0" i="0" u="none" strike="noStrike" baseline="0" dirty="0">
                <a:solidFill>
                  <a:schemeClr val="bg1"/>
                </a:solidFill>
                <a:latin typeface="Verdana" panose="020B0604030504040204" pitchFamily="34" charset="0"/>
              </a:rPr>
              <a:t>(1Pe 1:18)  knowing that you were not redeemed with corruptible things, </a:t>
            </a:r>
            <a:r>
              <a:rPr lang="en-US" sz="3200" b="0" i="1" u="none" strike="noStrike" baseline="0" dirty="0">
                <a:solidFill>
                  <a:schemeClr val="bg1"/>
                </a:solidFill>
                <a:latin typeface="Verdana" panose="020B0604030504040204" pitchFamily="34" charset="0"/>
              </a:rPr>
              <a:t>like</a:t>
            </a:r>
            <a:r>
              <a:rPr lang="en-US" sz="3200" b="0" i="0" u="none" strike="noStrike" baseline="0" dirty="0">
                <a:solidFill>
                  <a:schemeClr val="bg1"/>
                </a:solidFill>
                <a:latin typeface="Verdana" panose="020B0604030504040204" pitchFamily="34" charset="0"/>
              </a:rPr>
              <a:t> silver or gold, from your aimless conduct </a:t>
            </a:r>
            <a:r>
              <a:rPr lang="en-US" sz="3200" b="0" i="1" u="none" strike="noStrike" baseline="0" dirty="0">
                <a:solidFill>
                  <a:schemeClr val="bg1"/>
                </a:solidFill>
                <a:latin typeface="Verdana" panose="020B0604030504040204" pitchFamily="34" charset="0"/>
              </a:rPr>
              <a:t>received</a:t>
            </a:r>
            <a:r>
              <a:rPr lang="en-US" sz="3200" b="0" i="0" u="none" strike="noStrike" baseline="0" dirty="0">
                <a:solidFill>
                  <a:schemeClr val="bg1"/>
                </a:solidFill>
                <a:latin typeface="Verdana" panose="020B0604030504040204" pitchFamily="34" charset="0"/>
              </a:rPr>
              <a:t> by tradition from your fathers,</a:t>
            </a:r>
          </a:p>
          <a:p>
            <a:pPr marR="0" algn="l" rtl="0"/>
            <a:r>
              <a:rPr lang="en-US" sz="3200" b="0" i="0" u="none" strike="noStrike" baseline="0" dirty="0">
                <a:solidFill>
                  <a:schemeClr val="bg1"/>
                </a:solidFill>
                <a:latin typeface="Verdana" panose="020B0604030504040204" pitchFamily="34" charset="0"/>
              </a:rPr>
              <a:t>(1Pe 1:19)  but with the precious blood of Christ, as of a lamb without blemish and without spot.</a:t>
            </a:r>
          </a:p>
          <a:p>
            <a:pPr marR="0" algn="l" rtl="0"/>
            <a:r>
              <a:rPr lang="en-US" sz="3200" b="0" i="0" u="none" strike="noStrike" baseline="0" dirty="0">
                <a:solidFill>
                  <a:schemeClr val="bg1"/>
                </a:solidFill>
                <a:latin typeface="Verdana" panose="020B0604030504040204" pitchFamily="34" charset="0"/>
              </a:rPr>
              <a:t>(1Pe 1:20)  He indeed was foreordained before the foundation of the world, but was manifest in these last times for you</a:t>
            </a:r>
          </a:p>
        </p:txBody>
      </p:sp>
    </p:spTree>
    <p:extLst>
      <p:ext uri="{BB962C8B-B14F-4D97-AF65-F5344CB8AC3E}">
        <p14:creationId xmlns:p14="http://schemas.microsoft.com/office/powerpoint/2010/main" val="136667216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C589-CF1E-4766-6DB0-E79665344668}"/>
              </a:ext>
            </a:extLst>
          </p:cNvPr>
          <p:cNvSpPr>
            <a:spLocks noGrp="1"/>
          </p:cNvSpPr>
          <p:nvPr>
            <p:ph type="title"/>
          </p:nvPr>
        </p:nvSpPr>
        <p:spPr/>
        <p:txBody>
          <a:bodyPr/>
          <a:lstStyle/>
          <a:p>
            <a:pPr algn="ctr"/>
            <a:r>
              <a:rPr lang="en-US" dirty="0">
                <a:solidFill>
                  <a:schemeClr val="bg1"/>
                </a:solidFill>
                <a:latin typeface="Arial Black" panose="020B0A04020102020204" pitchFamily="34" charset="0"/>
              </a:rPr>
              <a:t>What will you Give for</a:t>
            </a:r>
            <a:br>
              <a:rPr lang="en-US" dirty="0">
                <a:solidFill>
                  <a:schemeClr val="bg1"/>
                </a:solidFill>
                <a:latin typeface="Arial Black" panose="020B0A04020102020204" pitchFamily="34" charset="0"/>
              </a:rPr>
            </a:br>
            <a:r>
              <a:rPr lang="en-US" dirty="0">
                <a:solidFill>
                  <a:schemeClr val="bg1"/>
                </a:solidFill>
                <a:latin typeface="Arial Black" panose="020B0A04020102020204" pitchFamily="34" charset="0"/>
              </a:rPr>
              <a:t>the Salvation of your Soul?</a:t>
            </a:r>
          </a:p>
        </p:txBody>
      </p:sp>
      <p:sp>
        <p:nvSpPr>
          <p:cNvPr id="3" name="Content Placeholder 2">
            <a:extLst>
              <a:ext uri="{FF2B5EF4-FFF2-40B4-BE49-F238E27FC236}">
                <a16:creationId xmlns:a16="http://schemas.microsoft.com/office/drawing/2014/main" id="{C4790C81-8CA7-AEB8-7112-C2C9065EFFA9}"/>
              </a:ext>
            </a:extLst>
          </p:cNvPr>
          <p:cNvSpPr>
            <a:spLocks noGrp="1"/>
          </p:cNvSpPr>
          <p:nvPr>
            <p:ph idx="1"/>
          </p:nvPr>
        </p:nvSpPr>
        <p:spPr/>
        <p:txBody>
          <a:bodyPr>
            <a:noAutofit/>
          </a:bodyPr>
          <a:lstStyle/>
          <a:p>
            <a:pPr marR="0" algn="l" rtl="0"/>
            <a:r>
              <a:rPr lang="en-US" sz="3600" b="0" i="0" u="none" strike="noStrike" baseline="0" dirty="0">
                <a:solidFill>
                  <a:schemeClr val="bg1"/>
                </a:solidFill>
                <a:latin typeface="Verdana" panose="020B0604030504040204" pitchFamily="34" charset="0"/>
              </a:rPr>
              <a:t>(Matthew 16:24)  Then Jesus said to His disciples, "If anyone desires to come after Me, let him deny himself, and take up his cross, and follow Me.</a:t>
            </a:r>
          </a:p>
          <a:p>
            <a:pPr marR="0" algn="l" rtl="0"/>
            <a:r>
              <a:rPr lang="en-US" sz="3600" b="0" i="0" u="none" strike="noStrike" baseline="0" dirty="0">
                <a:solidFill>
                  <a:schemeClr val="bg1"/>
                </a:solidFill>
                <a:latin typeface="Verdana" panose="020B0604030504040204" pitchFamily="34" charset="0"/>
              </a:rPr>
              <a:t>(Matthew 16:25)  For whoever desires to save his life will lose it, but whoever loses his life for My sake will find it.</a:t>
            </a:r>
          </a:p>
        </p:txBody>
      </p:sp>
    </p:spTree>
    <p:extLst>
      <p:ext uri="{BB962C8B-B14F-4D97-AF65-F5344CB8AC3E}">
        <p14:creationId xmlns:p14="http://schemas.microsoft.com/office/powerpoint/2010/main" val="246286210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C589-CF1E-4766-6DB0-E79665344668}"/>
              </a:ext>
            </a:extLst>
          </p:cNvPr>
          <p:cNvSpPr>
            <a:spLocks noGrp="1"/>
          </p:cNvSpPr>
          <p:nvPr>
            <p:ph type="title"/>
          </p:nvPr>
        </p:nvSpPr>
        <p:spPr/>
        <p:txBody>
          <a:bodyPr/>
          <a:lstStyle/>
          <a:p>
            <a:r>
              <a:rPr lang="en-US" dirty="0">
                <a:solidFill>
                  <a:schemeClr val="bg1"/>
                </a:solidFill>
                <a:latin typeface="Arial Black" panose="020B0A04020102020204" pitchFamily="34" charset="0"/>
              </a:rPr>
              <a:t>Introduction</a:t>
            </a:r>
          </a:p>
        </p:txBody>
      </p:sp>
      <p:sp>
        <p:nvSpPr>
          <p:cNvPr id="3" name="Content Placeholder 2">
            <a:extLst>
              <a:ext uri="{FF2B5EF4-FFF2-40B4-BE49-F238E27FC236}">
                <a16:creationId xmlns:a16="http://schemas.microsoft.com/office/drawing/2014/main" id="{C4790C81-8CA7-AEB8-7112-C2C9065EFFA9}"/>
              </a:ext>
            </a:extLst>
          </p:cNvPr>
          <p:cNvSpPr>
            <a:spLocks noGrp="1"/>
          </p:cNvSpPr>
          <p:nvPr>
            <p:ph idx="1"/>
          </p:nvPr>
        </p:nvSpPr>
        <p:spPr/>
        <p:txBody>
          <a:bodyPr>
            <a:normAutofit/>
          </a:bodyPr>
          <a:lstStyle/>
          <a:p>
            <a:pPr marR="0" algn="l" rtl="0"/>
            <a:r>
              <a:rPr lang="en-US" sz="4400" b="0" i="0" u="none" strike="noStrike" baseline="0" dirty="0">
                <a:solidFill>
                  <a:schemeClr val="bg1"/>
                </a:solidFill>
                <a:latin typeface="Verdana" panose="020B0604030504040204" pitchFamily="34" charset="0"/>
              </a:rPr>
              <a:t>People today do not understand the value of their soul.</a:t>
            </a:r>
          </a:p>
          <a:p>
            <a:pPr marR="0" algn="l" rtl="0"/>
            <a:r>
              <a:rPr lang="en-US" sz="4400" dirty="0">
                <a:solidFill>
                  <a:schemeClr val="bg1"/>
                </a:solidFill>
                <a:latin typeface="Verdana" panose="020B0604030504040204" pitchFamily="34" charset="0"/>
              </a:rPr>
              <a:t>Some equate the soul with this life.</a:t>
            </a:r>
          </a:p>
          <a:p>
            <a:pPr marR="0" algn="l" rtl="0"/>
            <a:r>
              <a:rPr lang="en-US" sz="4400" b="0" i="0" u="none" strike="noStrike" baseline="0" dirty="0">
                <a:solidFill>
                  <a:schemeClr val="bg1"/>
                </a:solidFill>
                <a:latin typeface="Verdana" panose="020B0604030504040204" pitchFamily="34" charset="0"/>
              </a:rPr>
              <a:t>Many think ONLY in terms of this life, now, here on earth.</a:t>
            </a:r>
          </a:p>
        </p:txBody>
      </p:sp>
    </p:spTree>
    <p:extLst>
      <p:ext uri="{BB962C8B-B14F-4D97-AF65-F5344CB8AC3E}">
        <p14:creationId xmlns:p14="http://schemas.microsoft.com/office/powerpoint/2010/main" val="398409007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C589-CF1E-4766-6DB0-E79665344668}"/>
              </a:ext>
            </a:extLst>
          </p:cNvPr>
          <p:cNvSpPr>
            <a:spLocks noGrp="1"/>
          </p:cNvSpPr>
          <p:nvPr>
            <p:ph type="title"/>
          </p:nvPr>
        </p:nvSpPr>
        <p:spPr/>
        <p:txBody>
          <a:bodyPr/>
          <a:lstStyle/>
          <a:p>
            <a:r>
              <a:rPr lang="en-US" dirty="0">
                <a:solidFill>
                  <a:schemeClr val="bg1"/>
                </a:solidFill>
                <a:latin typeface="Arial Black" panose="020B0A04020102020204" pitchFamily="34" charset="0"/>
              </a:rPr>
              <a:t>Introduction</a:t>
            </a:r>
          </a:p>
        </p:txBody>
      </p:sp>
      <p:sp>
        <p:nvSpPr>
          <p:cNvPr id="3" name="Content Placeholder 2">
            <a:extLst>
              <a:ext uri="{FF2B5EF4-FFF2-40B4-BE49-F238E27FC236}">
                <a16:creationId xmlns:a16="http://schemas.microsoft.com/office/drawing/2014/main" id="{C4790C81-8CA7-AEB8-7112-C2C9065EFFA9}"/>
              </a:ext>
            </a:extLst>
          </p:cNvPr>
          <p:cNvSpPr>
            <a:spLocks noGrp="1"/>
          </p:cNvSpPr>
          <p:nvPr>
            <p:ph idx="1"/>
          </p:nvPr>
        </p:nvSpPr>
        <p:spPr/>
        <p:txBody>
          <a:bodyPr>
            <a:normAutofit/>
          </a:bodyPr>
          <a:lstStyle/>
          <a:p>
            <a:pPr marR="0" algn="l" rtl="0"/>
            <a:r>
              <a:rPr lang="en-US" sz="4400" b="0" i="0" u="none" strike="noStrike" baseline="0" dirty="0">
                <a:solidFill>
                  <a:schemeClr val="bg1"/>
                </a:solidFill>
                <a:latin typeface="Verdana" panose="020B0604030504040204" pitchFamily="34" charset="0"/>
              </a:rPr>
              <a:t>Satan thinks that man will give anything for his life – including his faith.</a:t>
            </a:r>
          </a:p>
          <a:p>
            <a:r>
              <a:rPr lang="en-US" sz="4000" b="0" i="0" u="none" strike="noStrike" baseline="0" dirty="0">
                <a:solidFill>
                  <a:schemeClr val="bg1"/>
                </a:solidFill>
                <a:latin typeface="Verdana" panose="020B0604030504040204" pitchFamily="34" charset="0"/>
              </a:rPr>
              <a:t>(Job 2:4)  So Satan answered the LORD and said, "Skin for skin! Yes, all that a man has he will give for his life.</a:t>
            </a:r>
          </a:p>
        </p:txBody>
      </p:sp>
    </p:spTree>
    <p:extLst>
      <p:ext uri="{BB962C8B-B14F-4D97-AF65-F5344CB8AC3E}">
        <p14:creationId xmlns:p14="http://schemas.microsoft.com/office/powerpoint/2010/main" val="201372786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C589-CF1E-4766-6DB0-E79665344668}"/>
              </a:ext>
            </a:extLst>
          </p:cNvPr>
          <p:cNvSpPr>
            <a:spLocks noGrp="1"/>
          </p:cNvSpPr>
          <p:nvPr>
            <p:ph type="title"/>
          </p:nvPr>
        </p:nvSpPr>
        <p:spPr/>
        <p:txBody>
          <a:bodyPr/>
          <a:lstStyle/>
          <a:p>
            <a:r>
              <a:rPr lang="en-US" dirty="0">
                <a:solidFill>
                  <a:schemeClr val="bg1"/>
                </a:solidFill>
                <a:latin typeface="Arial Black" panose="020B0A04020102020204" pitchFamily="34" charset="0"/>
              </a:rPr>
              <a:t>Mark 8:36-37</a:t>
            </a:r>
          </a:p>
        </p:txBody>
      </p:sp>
      <p:sp>
        <p:nvSpPr>
          <p:cNvPr id="3" name="Content Placeholder 2">
            <a:extLst>
              <a:ext uri="{FF2B5EF4-FFF2-40B4-BE49-F238E27FC236}">
                <a16:creationId xmlns:a16="http://schemas.microsoft.com/office/drawing/2014/main" id="{C4790C81-8CA7-AEB8-7112-C2C9065EFFA9}"/>
              </a:ext>
            </a:extLst>
          </p:cNvPr>
          <p:cNvSpPr>
            <a:spLocks noGrp="1"/>
          </p:cNvSpPr>
          <p:nvPr>
            <p:ph idx="1"/>
          </p:nvPr>
        </p:nvSpPr>
        <p:spPr/>
        <p:txBody>
          <a:bodyPr>
            <a:normAutofit/>
          </a:bodyPr>
          <a:lstStyle/>
          <a:p>
            <a:pPr marR="0" algn="l" rtl="0"/>
            <a:r>
              <a:rPr lang="en-US" sz="4400" b="0" i="0" u="none" strike="noStrike" baseline="0" dirty="0">
                <a:solidFill>
                  <a:schemeClr val="bg1"/>
                </a:solidFill>
                <a:latin typeface="Verdana" panose="020B0604030504040204" pitchFamily="34" charset="0"/>
              </a:rPr>
              <a:t>(36)  For what will it profit a man if he gains the whole world, and loses his own soul?</a:t>
            </a:r>
          </a:p>
          <a:p>
            <a:pPr marR="0" algn="l" rtl="0"/>
            <a:r>
              <a:rPr lang="en-US" sz="4400" b="0" i="0" u="none" strike="noStrike" baseline="0" dirty="0">
                <a:solidFill>
                  <a:schemeClr val="bg1"/>
                </a:solidFill>
                <a:latin typeface="Verdana" panose="020B0604030504040204" pitchFamily="34" charset="0"/>
              </a:rPr>
              <a:t>(37)  Or what will a man give in exchange for his soul?</a:t>
            </a:r>
          </a:p>
        </p:txBody>
      </p:sp>
    </p:spTree>
    <p:extLst>
      <p:ext uri="{BB962C8B-B14F-4D97-AF65-F5344CB8AC3E}">
        <p14:creationId xmlns:p14="http://schemas.microsoft.com/office/powerpoint/2010/main" val="251326407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C589-CF1E-4766-6DB0-E79665344668}"/>
              </a:ext>
            </a:extLst>
          </p:cNvPr>
          <p:cNvSpPr>
            <a:spLocks noGrp="1"/>
          </p:cNvSpPr>
          <p:nvPr>
            <p:ph type="title"/>
          </p:nvPr>
        </p:nvSpPr>
        <p:spPr/>
        <p:txBody>
          <a:bodyPr/>
          <a:lstStyle/>
          <a:p>
            <a:pPr algn="ctr"/>
            <a:r>
              <a:rPr lang="en-US" dirty="0">
                <a:solidFill>
                  <a:schemeClr val="bg1"/>
                </a:solidFill>
                <a:latin typeface="Arial Black" panose="020B0A04020102020204" pitchFamily="34" charset="0"/>
              </a:rPr>
              <a:t>Body is Temporary</a:t>
            </a:r>
            <a:br>
              <a:rPr lang="en-US" dirty="0">
                <a:solidFill>
                  <a:schemeClr val="bg1"/>
                </a:solidFill>
                <a:latin typeface="Arial Black" panose="020B0A04020102020204" pitchFamily="34" charset="0"/>
              </a:rPr>
            </a:br>
            <a:r>
              <a:rPr lang="en-US" dirty="0">
                <a:solidFill>
                  <a:schemeClr val="bg1"/>
                </a:solidFill>
                <a:latin typeface="Arial Black" panose="020B0A04020102020204" pitchFamily="34" charset="0"/>
              </a:rPr>
              <a:t>Soul is eternal</a:t>
            </a:r>
          </a:p>
        </p:txBody>
      </p:sp>
      <p:sp>
        <p:nvSpPr>
          <p:cNvPr id="3" name="Content Placeholder 2">
            <a:extLst>
              <a:ext uri="{FF2B5EF4-FFF2-40B4-BE49-F238E27FC236}">
                <a16:creationId xmlns:a16="http://schemas.microsoft.com/office/drawing/2014/main" id="{C4790C81-8CA7-AEB8-7112-C2C9065EFFA9}"/>
              </a:ext>
            </a:extLst>
          </p:cNvPr>
          <p:cNvSpPr>
            <a:spLocks noGrp="1"/>
          </p:cNvSpPr>
          <p:nvPr>
            <p:ph idx="1"/>
          </p:nvPr>
        </p:nvSpPr>
        <p:spPr/>
        <p:txBody>
          <a:bodyPr>
            <a:normAutofit/>
          </a:bodyPr>
          <a:lstStyle/>
          <a:p>
            <a:pPr marR="0" algn="l" rtl="0"/>
            <a:r>
              <a:rPr lang="en-US" b="0" i="0" u="none" strike="noStrike" baseline="0" dirty="0">
                <a:solidFill>
                  <a:schemeClr val="bg1"/>
                </a:solidFill>
                <a:latin typeface="Verdana" panose="020B0604030504040204" pitchFamily="34" charset="0"/>
              </a:rPr>
              <a:t>(2 Cor. 4:16)  Therefore we do not lose heart. Even though our </a:t>
            </a:r>
            <a:r>
              <a:rPr lang="en-US" b="1" i="0" u="sng" strike="noStrike" baseline="0" dirty="0">
                <a:solidFill>
                  <a:schemeClr val="bg1"/>
                </a:solidFill>
                <a:latin typeface="Verdana" panose="020B0604030504040204" pitchFamily="34" charset="0"/>
              </a:rPr>
              <a:t>outward man is perishing</a:t>
            </a:r>
            <a:r>
              <a:rPr lang="en-US" b="0" i="0" u="none" strike="noStrike" baseline="0" dirty="0">
                <a:solidFill>
                  <a:schemeClr val="bg1"/>
                </a:solidFill>
                <a:latin typeface="Verdana" panose="020B0604030504040204" pitchFamily="34" charset="0"/>
              </a:rPr>
              <a:t>, yet the </a:t>
            </a:r>
            <a:r>
              <a:rPr lang="en-US" b="1" i="0" u="sng" strike="noStrike" baseline="0" dirty="0">
                <a:solidFill>
                  <a:schemeClr val="bg1"/>
                </a:solidFill>
                <a:latin typeface="Verdana" panose="020B0604030504040204" pitchFamily="34" charset="0"/>
              </a:rPr>
              <a:t>inward </a:t>
            </a:r>
            <a:r>
              <a:rPr lang="en-US" b="1" i="1" u="sng" strike="noStrike" baseline="0" dirty="0">
                <a:solidFill>
                  <a:schemeClr val="bg1"/>
                </a:solidFill>
                <a:latin typeface="Verdana" panose="020B0604030504040204" pitchFamily="34" charset="0"/>
              </a:rPr>
              <a:t>man</a:t>
            </a:r>
            <a:r>
              <a:rPr lang="en-US" b="1" i="0" u="sng" strike="noStrike" baseline="0" dirty="0">
                <a:solidFill>
                  <a:schemeClr val="bg1"/>
                </a:solidFill>
                <a:latin typeface="Verdana" panose="020B0604030504040204" pitchFamily="34" charset="0"/>
              </a:rPr>
              <a:t> is being renewed </a:t>
            </a:r>
            <a:r>
              <a:rPr lang="en-US" b="0" i="0" u="none" strike="noStrike" baseline="0" dirty="0">
                <a:solidFill>
                  <a:schemeClr val="bg1"/>
                </a:solidFill>
                <a:latin typeface="Verdana" panose="020B0604030504040204" pitchFamily="34" charset="0"/>
              </a:rPr>
              <a:t>day by day.</a:t>
            </a:r>
          </a:p>
          <a:p>
            <a:pPr marR="0" algn="l" rtl="0"/>
            <a:r>
              <a:rPr lang="en-US" b="0" i="0" u="none" strike="noStrike" baseline="0" dirty="0">
                <a:solidFill>
                  <a:schemeClr val="bg1"/>
                </a:solidFill>
                <a:latin typeface="Verdana" panose="020B0604030504040204" pitchFamily="34" charset="0"/>
              </a:rPr>
              <a:t>(2 Cor. 4:17)  For our light affliction, which is but for a moment, is working for us a far more exceeding </a:t>
            </a:r>
            <a:r>
              <a:rPr lang="en-US" b="0" i="1" u="none" strike="noStrike" baseline="0" dirty="0">
                <a:solidFill>
                  <a:schemeClr val="bg1"/>
                </a:solidFill>
                <a:latin typeface="Verdana" panose="020B0604030504040204" pitchFamily="34" charset="0"/>
              </a:rPr>
              <a:t>and</a:t>
            </a:r>
            <a:r>
              <a:rPr lang="en-US" b="0" i="0" u="none" strike="noStrike" baseline="0" dirty="0">
                <a:solidFill>
                  <a:schemeClr val="bg1"/>
                </a:solidFill>
                <a:latin typeface="Verdana" panose="020B0604030504040204" pitchFamily="34" charset="0"/>
              </a:rPr>
              <a:t> eternal weight of glory,</a:t>
            </a:r>
          </a:p>
          <a:p>
            <a:pPr marR="0" algn="l" rtl="0"/>
            <a:r>
              <a:rPr lang="en-US" b="0" i="0" u="none" strike="noStrike" baseline="0" dirty="0">
                <a:solidFill>
                  <a:schemeClr val="bg1"/>
                </a:solidFill>
                <a:latin typeface="Verdana" panose="020B0604030504040204" pitchFamily="34" charset="0"/>
              </a:rPr>
              <a:t>(2 Cor. 4:18)  while we do not look at the things which are seen, but at the things which are not seen. For the </a:t>
            </a:r>
            <a:r>
              <a:rPr lang="en-US" b="1" i="0" u="sng" strike="noStrike" baseline="0" dirty="0">
                <a:solidFill>
                  <a:schemeClr val="bg1"/>
                </a:solidFill>
                <a:latin typeface="Verdana" panose="020B0604030504040204" pitchFamily="34" charset="0"/>
              </a:rPr>
              <a:t>things which are seen </a:t>
            </a:r>
            <a:r>
              <a:rPr lang="en-US" b="1" i="1" u="sng" strike="noStrike" baseline="0" dirty="0">
                <a:solidFill>
                  <a:schemeClr val="bg1"/>
                </a:solidFill>
                <a:latin typeface="Verdana" panose="020B0604030504040204" pitchFamily="34" charset="0"/>
              </a:rPr>
              <a:t>are</a:t>
            </a:r>
            <a:r>
              <a:rPr lang="en-US" b="1" i="0" u="sng" strike="noStrike" baseline="0" dirty="0">
                <a:solidFill>
                  <a:schemeClr val="bg1"/>
                </a:solidFill>
                <a:latin typeface="Verdana" panose="020B0604030504040204" pitchFamily="34" charset="0"/>
              </a:rPr>
              <a:t> temporary, but the things which are not seen </a:t>
            </a:r>
            <a:r>
              <a:rPr lang="en-US" b="1" i="1" u="sng" strike="noStrike" baseline="0" dirty="0">
                <a:solidFill>
                  <a:schemeClr val="bg1"/>
                </a:solidFill>
                <a:latin typeface="Verdana" panose="020B0604030504040204" pitchFamily="34" charset="0"/>
              </a:rPr>
              <a:t>are</a:t>
            </a:r>
            <a:r>
              <a:rPr lang="en-US" b="1" i="0" u="sng" strike="noStrike" baseline="0" dirty="0">
                <a:solidFill>
                  <a:schemeClr val="bg1"/>
                </a:solidFill>
                <a:latin typeface="Verdana" panose="020B0604030504040204" pitchFamily="34" charset="0"/>
              </a:rPr>
              <a:t> eternal.</a:t>
            </a:r>
          </a:p>
        </p:txBody>
      </p:sp>
    </p:spTree>
    <p:extLst>
      <p:ext uri="{BB962C8B-B14F-4D97-AF65-F5344CB8AC3E}">
        <p14:creationId xmlns:p14="http://schemas.microsoft.com/office/powerpoint/2010/main" val="341322635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C589-CF1E-4766-6DB0-E79665344668}"/>
              </a:ext>
            </a:extLst>
          </p:cNvPr>
          <p:cNvSpPr>
            <a:spLocks noGrp="1"/>
          </p:cNvSpPr>
          <p:nvPr>
            <p:ph type="title"/>
          </p:nvPr>
        </p:nvSpPr>
        <p:spPr/>
        <p:txBody>
          <a:bodyPr/>
          <a:lstStyle/>
          <a:p>
            <a:pPr algn="ctr"/>
            <a:r>
              <a:rPr lang="en-US" dirty="0">
                <a:solidFill>
                  <a:schemeClr val="bg1"/>
                </a:solidFill>
                <a:latin typeface="Arial Black" panose="020B0A04020102020204" pitchFamily="34" charset="0"/>
              </a:rPr>
              <a:t>Body is Temporary</a:t>
            </a:r>
            <a:br>
              <a:rPr lang="en-US" dirty="0">
                <a:solidFill>
                  <a:schemeClr val="bg1"/>
                </a:solidFill>
                <a:latin typeface="Arial Black" panose="020B0A04020102020204" pitchFamily="34" charset="0"/>
              </a:rPr>
            </a:br>
            <a:r>
              <a:rPr lang="en-US" dirty="0">
                <a:solidFill>
                  <a:schemeClr val="bg1"/>
                </a:solidFill>
                <a:latin typeface="Arial Black" panose="020B0A04020102020204" pitchFamily="34" charset="0"/>
              </a:rPr>
              <a:t>Soul is eternal</a:t>
            </a:r>
          </a:p>
        </p:txBody>
      </p:sp>
      <p:sp>
        <p:nvSpPr>
          <p:cNvPr id="3" name="Content Placeholder 2">
            <a:extLst>
              <a:ext uri="{FF2B5EF4-FFF2-40B4-BE49-F238E27FC236}">
                <a16:creationId xmlns:a16="http://schemas.microsoft.com/office/drawing/2014/main" id="{C4790C81-8CA7-AEB8-7112-C2C9065EFFA9}"/>
              </a:ext>
            </a:extLst>
          </p:cNvPr>
          <p:cNvSpPr>
            <a:spLocks noGrp="1"/>
          </p:cNvSpPr>
          <p:nvPr>
            <p:ph idx="1"/>
          </p:nvPr>
        </p:nvSpPr>
        <p:spPr/>
        <p:txBody>
          <a:bodyPr>
            <a:normAutofit lnSpcReduction="10000"/>
          </a:bodyPr>
          <a:lstStyle/>
          <a:p>
            <a:pPr marR="0" algn="l" rtl="0"/>
            <a:r>
              <a:rPr lang="en-US" sz="3600" b="0" i="0" u="none" strike="noStrike" baseline="0" dirty="0">
                <a:solidFill>
                  <a:schemeClr val="bg1"/>
                </a:solidFill>
                <a:latin typeface="Verdana" panose="020B0604030504040204" pitchFamily="34" charset="0"/>
              </a:rPr>
              <a:t>(James 4:14)  whereas you do not know what </a:t>
            </a:r>
            <a:r>
              <a:rPr lang="en-US" sz="3600" b="0" i="1" u="none" strike="noStrike" baseline="0" dirty="0">
                <a:solidFill>
                  <a:schemeClr val="bg1"/>
                </a:solidFill>
                <a:latin typeface="Verdana" panose="020B0604030504040204" pitchFamily="34" charset="0"/>
              </a:rPr>
              <a:t>will happen</a:t>
            </a:r>
            <a:r>
              <a:rPr lang="en-US" sz="3600" b="0" i="0" u="none" strike="noStrike" baseline="0" dirty="0">
                <a:solidFill>
                  <a:schemeClr val="bg1"/>
                </a:solidFill>
                <a:latin typeface="Verdana" panose="020B0604030504040204" pitchFamily="34" charset="0"/>
              </a:rPr>
              <a:t> tomorrow. For what </a:t>
            </a:r>
            <a:r>
              <a:rPr lang="en-US" sz="3600" b="0" i="1" u="none" strike="noStrike" baseline="0" dirty="0">
                <a:solidFill>
                  <a:schemeClr val="bg1"/>
                </a:solidFill>
                <a:latin typeface="Verdana" panose="020B0604030504040204" pitchFamily="34" charset="0"/>
              </a:rPr>
              <a:t>is</a:t>
            </a:r>
            <a:r>
              <a:rPr lang="en-US" sz="3600" b="0" i="0" u="none" strike="noStrike" baseline="0" dirty="0">
                <a:solidFill>
                  <a:schemeClr val="bg1"/>
                </a:solidFill>
                <a:latin typeface="Verdana" panose="020B0604030504040204" pitchFamily="34" charset="0"/>
              </a:rPr>
              <a:t> your life? It is even a vapor that appears for a little time and then vanishes away.</a:t>
            </a:r>
          </a:p>
          <a:p>
            <a:pPr marR="0" algn="l" rtl="0"/>
            <a:endParaRPr lang="en-US" dirty="0">
              <a:solidFill>
                <a:schemeClr val="bg1"/>
              </a:solidFill>
              <a:latin typeface="Verdana" panose="020B0604030504040204" pitchFamily="34" charset="0"/>
            </a:endParaRPr>
          </a:p>
          <a:p>
            <a:pPr marR="0" algn="ctr" rtl="0"/>
            <a:r>
              <a:rPr lang="en-US" sz="3600" b="0" i="0" u="none" strike="noStrike" baseline="0" dirty="0">
                <a:solidFill>
                  <a:schemeClr val="bg1"/>
                </a:solidFill>
                <a:latin typeface="Verdana" panose="020B0604030504040204" pitchFamily="34" charset="0"/>
              </a:rPr>
              <a:t>Where should we pay more attention?</a:t>
            </a:r>
          </a:p>
          <a:p>
            <a:pPr marR="0" algn="ctr" rtl="0"/>
            <a:endParaRPr lang="en-US" sz="3600" b="0" i="0" u="none" strike="noStrike" baseline="0" dirty="0">
              <a:solidFill>
                <a:schemeClr val="bg1"/>
              </a:solidFill>
              <a:latin typeface="Verdana" panose="020B0604030504040204" pitchFamily="34" charset="0"/>
            </a:endParaRPr>
          </a:p>
          <a:p>
            <a:pPr marR="0" algn="ctr" rtl="0"/>
            <a:r>
              <a:rPr lang="en-US" sz="3600" dirty="0">
                <a:solidFill>
                  <a:schemeClr val="bg1"/>
                </a:solidFill>
                <a:latin typeface="Verdana" panose="020B0604030504040204" pitchFamily="34" charset="0"/>
              </a:rPr>
              <a:t>T</a:t>
            </a:r>
            <a:r>
              <a:rPr lang="en-US" sz="3600" b="0" i="0" u="none" strike="noStrike" baseline="0" dirty="0">
                <a:solidFill>
                  <a:schemeClr val="bg1"/>
                </a:solidFill>
                <a:latin typeface="Verdana" panose="020B0604030504040204" pitchFamily="34" charset="0"/>
              </a:rPr>
              <a:t>he temporary body OR the eternal soul?</a:t>
            </a:r>
          </a:p>
        </p:txBody>
      </p:sp>
    </p:spTree>
    <p:extLst>
      <p:ext uri="{BB962C8B-B14F-4D97-AF65-F5344CB8AC3E}">
        <p14:creationId xmlns:p14="http://schemas.microsoft.com/office/powerpoint/2010/main" val="271999434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C589-CF1E-4766-6DB0-E79665344668}"/>
              </a:ext>
            </a:extLst>
          </p:cNvPr>
          <p:cNvSpPr>
            <a:spLocks noGrp="1"/>
          </p:cNvSpPr>
          <p:nvPr>
            <p:ph type="title"/>
          </p:nvPr>
        </p:nvSpPr>
        <p:spPr/>
        <p:txBody>
          <a:bodyPr/>
          <a:lstStyle/>
          <a:p>
            <a:pPr algn="ctr"/>
            <a:r>
              <a:rPr lang="en-US" dirty="0">
                <a:solidFill>
                  <a:schemeClr val="bg1"/>
                </a:solidFill>
                <a:latin typeface="Arial Black" panose="020B0A04020102020204" pitchFamily="34" charset="0"/>
              </a:rPr>
              <a:t>Body is Temporary</a:t>
            </a:r>
            <a:br>
              <a:rPr lang="en-US" dirty="0">
                <a:solidFill>
                  <a:schemeClr val="bg1"/>
                </a:solidFill>
                <a:latin typeface="Arial Black" panose="020B0A04020102020204" pitchFamily="34" charset="0"/>
              </a:rPr>
            </a:br>
            <a:r>
              <a:rPr lang="en-US" dirty="0">
                <a:solidFill>
                  <a:schemeClr val="bg1"/>
                </a:solidFill>
                <a:latin typeface="Arial Black" panose="020B0A04020102020204" pitchFamily="34" charset="0"/>
              </a:rPr>
              <a:t>Soul is eternal</a:t>
            </a:r>
          </a:p>
        </p:txBody>
      </p:sp>
      <p:sp>
        <p:nvSpPr>
          <p:cNvPr id="3" name="Content Placeholder 2">
            <a:extLst>
              <a:ext uri="{FF2B5EF4-FFF2-40B4-BE49-F238E27FC236}">
                <a16:creationId xmlns:a16="http://schemas.microsoft.com/office/drawing/2014/main" id="{C4790C81-8CA7-AEB8-7112-C2C9065EFFA9}"/>
              </a:ext>
            </a:extLst>
          </p:cNvPr>
          <p:cNvSpPr>
            <a:spLocks noGrp="1"/>
          </p:cNvSpPr>
          <p:nvPr>
            <p:ph idx="1"/>
          </p:nvPr>
        </p:nvSpPr>
        <p:spPr/>
        <p:txBody>
          <a:bodyPr>
            <a:normAutofit/>
          </a:bodyPr>
          <a:lstStyle/>
          <a:p>
            <a:pPr marR="0" algn="l" rtl="0"/>
            <a:r>
              <a:rPr lang="en-US" sz="3600" b="0" i="0" u="none" strike="noStrike" baseline="0" dirty="0">
                <a:solidFill>
                  <a:schemeClr val="bg1"/>
                </a:solidFill>
                <a:latin typeface="Verdana" panose="020B0604030504040204" pitchFamily="34" charset="0"/>
              </a:rPr>
              <a:t>(</a:t>
            </a:r>
            <a:r>
              <a:rPr lang="en-US" sz="3600" b="0" i="0" u="none" strike="noStrike" baseline="0" dirty="0" err="1">
                <a:solidFill>
                  <a:schemeClr val="bg1"/>
                </a:solidFill>
                <a:latin typeface="Verdana" panose="020B0604030504040204" pitchFamily="34" charset="0"/>
              </a:rPr>
              <a:t>Ecc</a:t>
            </a:r>
            <a:r>
              <a:rPr lang="en-US" sz="3600" b="0" i="0" u="none" strike="noStrike" baseline="0" dirty="0">
                <a:solidFill>
                  <a:schemeClr val="bg1"/>
                </a:solidFill>
                <a:latin typeface="Verdana" panose="020B0604030504040204" pitchFamily="34" charset="0"/>
              </a:rPr>
              <a:t> 12:7)  Then the dust will return to the earth as it was, And the spirit will return to God who gave it.</a:t>
            </a:r>
          </a:p>
          <a:p>
            <a:pPr marR="0" algn="l" rtl="0"/>
            <a:endParaRPr lang="en-US" dirty="0">
              <a:solidFill>
                <a:schemeClr val="bg1"/>
              </a:solidFill>
              <a:latin typeface="Verdana" panose="020B0604030504040204" pitchFamily="34" charset="0"/>
            </a:endParaRPr>
          </a:p>
          <a:p>
            <a:pPr marR="0" algn="ctr" rtl="0"/>
            <a:r>
              <a:rPr lang="en-US" sz="3600" b="0" i="0" u="none" strike="noStrike" baseline="0" dirty="0">
                <a:solidFill>
                  <a:schemeClr val="bg1"/>
                </a:solidFill>
                <a:latin typeface="Verdana" panose="020B0604030504040204" pitchFamily="34" charset="0"/>
              </a:rPr>
              <a:t>Solomon shows the end of both.</a:t>
            </a:r>
          </a:p>
          <a:p>
            <a:pPr marR="0" algn="ctr" rtl="0"/>
            <a:r>
              <a:rPr lang="en-US" sz="3600" dirty="0">
                <a:solidFill>
                  <a:schemeClr val="bg1"/>
                </a:solidFill>
                <a:latin typeface="Verdana" panose="020B0604030504040204" pitchFamily="34" charset="0"/>
              </a:rPr>
              <a:t>Body – back to the earth.</a:t>
            </a:r>
          </a:p>
          <a:p>
            <a:pPr marR="0" algn="ctr" rtl="0"/>
            <a:r>
              <a:rPr lang="en-US" sz="3600" b="0" i="0" u="none" strike="noStrike" baseline="0" dirty="0">
                <a:solidFill>
                  <a:schemeClr val="bg1"/>
                </a:solidFill>
                <a:latin typeface="Verdana" panose="020B0604030504040204" pitchFamily="34" charset="0"/>
              </a:rPr>
              <a:t>Soul – back to God.</a:t>
            </a:r>
          </a:p>
          <a:p>
            <a:pPr marR="0" algn="ctr" rtl="0"/>
            <a:endParaRPr lang="en-US" sz="36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96835439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C589-CF1E-4766-6DB0-E79665344668}"/>
              </a:ext>
            </a:extLst>
          </p:cNvPr>
          <p:cNvSpPr>
            <a:spLocks noGrp="1"/>
          </p:cNvSpPr>
          <p:nvPr>
            <p:ph type="title"/>
          </p:nvPr>
        </p:nvSpPr>
        <p:spPr/>
        <p:txBody>
          <a:bodyPr/>
          <a:lstStyle/>
          <a:p>
            <a:pPr algn="ctr"/>
            <a:r>
              <a:rPr lang="en-US" dirty="0">
                <a:solidFill>
                  <a:schemeClr val="bg1"/>
                </a:solidFill>
                <a:latin typeface="Arial Black" panose="020B0A04020102020204" pitchFamily="34" charset="0"/>
              </a:rPr>
              <a:t>The Soul is God’s</a:t>
            </a:r>
            <a:br>
              <a:rPr lang="en-US" dirty="0">
                <a:solidFill>
                  <a:schemeClr val="bg1"/>
                </a:solidFill>
                <a:latin typeface="Arial Black" panose="020B0A04020102020204" pitchFamily="34" charset="0"/>
              </a:rPr>
            </a:br>
            <a:r>
              <a:rPr lang="en-US" dirty="0">
                <a:solidFill>
                  <a:schemeClr val="bg1"/>
                </a:solidFill>
                <a:latin typeface="Arial Black" panose="020B0A04020102020204" pitchFamily="34" charset="0"/>
              </a:rPr>
              <a:t>Unique Creation</a:t>
            </a:r>
          </a:p>
        </p:txBody>
      </p:sp>
      <p:sp>
        <p:nvSpPr>
          <p:cNvPr id="3" name="Content Placeholder 2">
            <a:extLst>
              <a:ext uri="{FF2B5EF4-FFF2-40B4-BE49-F238E27FC236}">
                <a16:creationId xmlns:a16="http://schemas.microsoft.com/office/drawing/2014/main" id="{C4790C81-8CA7-AEB8-7112-C2C9065EFFA9}"/>
              </a:ext>
            </a:extLst>
          </p:cNvPr>
          <p:cNvSpPr>
            <a:spLocks noGrp="1"/>
          </p:cNvSpPr>
          <p:nvPr>
            <p:ph idx="1"/>
          </p:nvPr>
        </p:nvSpPr>
        <p:spPr/>
        <p:txBody>
          <a:bodyPr>
            <a:normAutofit lnSpcReduction="10000"/>
          </a:bodyPr>
          <a:lstStyle/>
          <a:p>
            <a:pPr marR="0" algn="l" rtl="0"/>
            <a:r>
              <a:rPr lang="en-US" b="0" i="0" u="none" strike="noStrike" baseline="0" dirty="0">
                <a:solidFill>
                  <a:schemeClr val="bg1"/>
                </a:solidFill>
                <a:latin typeface="Verdana" panose="020B0604030504040204" pitchFamily="34" charset="0"/>
              </a:rPr>
              <a:t>(Genesis 1:26)  Then God said, "Let Us make man in Our image, according to Our likeness; let them have dominion over the fish of the sea, over the birds of the air, and over the cattle, over all the earth and over every creeping thing that creeps on the earth.“ (27)  So God created man in His </a:t>
            </a:r>
            <a:r>
              <a:rPr lang="en-US" b="0" i="1" u="none" strike="noStrike" baseline="0" dirty="0">
                <a:solidFill>
                  <a:schemeClr val="bg1"/>
                </a:solidFill>
                <a:latin typeface="Verdana" panose="020B0604030504040204" pitchFamily="34" charset="0"/>
              </a:rPr>
              <a:t>own</a:t>
            </a:r>
            <a:r>
              <a:rPr lang="en-US" b="0" i="0" u="none" strike="noStrike" baseline="0" dirty="0">
                <a:solidFill>
                  <a:schemeClr val="bg1"/>
                </a:solidFill>
                <a:latin typeface="Verdana" panose="020B0604030504040204" pitchFamily="34" charset="0"/>
              </a:rPr>
              <a:t> image; in the image of God He created him; male and female He created them.</a:t>
            </a:r>
          </a:p>
          <a:p>
            <a:pPr marR="0" algn="l" rtl="0"/>
            <a:endParaRPr lang="en-US" dirty="0">
              <a:solidFill>
                <a:schemeClr val="bg1"/>
              </a:solidFill>
              <a:latin typeface="Verdana" panose="020B0604030504040204" pitchFamily="34" charset="0"/>
            </a:endParaRPr>
          </a:p>
          <a:p>
            <a:r>
              <a:rPr lang="en-US" b="0" i="0" u="none" strike="noStrike" baseline="0" dirty="0">
                <a:solidFill>
                  <a:schemeClr val="bg1"/>
                </a:solidFill>
                <a:latin typeface="Verdana" panose="020B0604030504040204" pitchFamily="34" charset="0"/>
              </a:rPr>
              <a:t>(Genesis 2:7)  And the LORD God formed man </a:t>
            </a:r>
            <a:r>
              <a:rPr lang="en-US" b="0" i="1" u="none" strike="noStrike" baseline="0" dirty="0">
                <a:solidFill>
                  <a:schemeClr val="bg1"/>
                </a:solidFill>
                <a:latin typeface="Verdana" panose="020B0604030504040204" pitchFamily="34" charset="0"/>
              </a:rPr>
              <a:t>of</a:t>
            </a:r>
            <a:r>
              <a:rPr lang="en-US" b="0" i="0" u="none" strike="noStrike" baseline="0" dirty="0">
                <a:solidFill>
                  <a:schemeClr val="bg1"/>
                </a:solidFill>
                <a:latin typeface="Verdana" panose="020B0604030504040204" pitchFamily="34" charset="0"/>
              </a:rPr>
              <a:t> the dust of the ground, and breathed into his nostrils the breath of life; and man became a living soul.</a:t>
            </a:r>
            <a:endParaRPr lang="en-US" dirty="0">
              <a:solidFill>
                <a:schemeClr val="bg1"/>
              </a:solidFill>
              <a:latin typeface="Verdana" panose="020B0604030504040204" pitchFamily="34" charset="0"/>
            </a:endParaRPr>
          </a:p>
          <a:p>
            <a:pPr marR="0" algn="ctr" rtl="0"/>
            <a:endParaRPr lang="en-US" sz="24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05789069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C589-CF1E-4766-6DB0-E79665344668}"/>
              </a:ext>
            </a:extLst>
          </p:cNvPr>
          <p:cNvSpPr>
            <a:spLocks noGrp="1"/>
          </p:cNvSpPr>
          <p:nvPr>
            <p:ph type="title"/>
          </p:nvPr>
        </p:nvSpPr>
        <p:spPr/>
        <p:txBody>
          <a:bodyPr/>
          <a:lstStyle/>
          <a:p>
            <a:pPr algn="ctr"/>
            <a:r>
              <a:rPr lang="en-US" dirty="0">
                <a:solidFill>
                  <a:schemeClr val="bg1"/>
                </a:solidFill>
                <a:latin typeface="Arial Black" panose="020B0A04020102020204" pitchFamily="34" charset="0"/>
              </a:rPr>
              <a:t>The Soul is God’s</a:t>
            </a:r>
            <a:br>
              <a:rPr lang="en-US" dirty="0">
                <a:solidFill>
                  <a:schemeClr val="bg1"/>
                </a:solidFill>
                <a:latin typeface="Arial Black" panose="020B0A04020102020204" pitchFamily="34" charset="0"/>
              </a:rPr>
            </a:br>
            <a:r>
              <a:rPr lang="en-US" dirty="0">
                <a:solidFill>
                  <a:schemeClr val="bg1"/>
                </a:solidFill>
                <a:latin typeface="Arial Black" panose="020B0A04020102020204" pitchFamily="34" charset="0"/>
              </a:rPr>
              <a:t>Unique Creation</a:t>
            </a:r>
          </a:p>
        </p:txBody>
      </p:sp>
      <p:sp>
        <p:nvSpPr>
          <p:cNvPr id="3" name="Content Placeholder 2">
            <a:extLst>
              <a:ext uri="{FF2B5EF4-FFF2-40B4-BE49-F238E27FC236}">
                <a16:creationId xmlns:a16="http://schemas.microsoft.com/office/drawing/2014/main" id="{C4790C81-8CA7-AEB8-7112-C2C9065EFFA9}"/>
              </a:ext>
            </a:extLst>
          </p:cNvPr>
          <p:cNvSpPr>
            <a:spLocks noGrp="1"/>
          </p:cNvSpPr>
          <p:nvPr>
            <p:ph idx="1"/>
          </p:nvPr>
        </p:nvSpPr>
        <p:spPr/>
        <p:txBody>
          <a:bodyPr>
            <a:noAutofit/>
          </a:bodyPr>
          <a:lstStyle/>
          <a:p>
            <a:pPr marR="0" algn="l" rtl="0"/>
            <a:r>
              <a:rPr lang="en-US" b="0" i="0" u="none" strike="noStrike" baseline="0" dirty="0">
                <a:solidFill>
                  <a:schemeClr val="bg1"/>
                </a:solidFill>
                <a:latin typeface="Verdana" panose="020B0604030504040204" pitchFamily="34" charset="0"/>
              </a:rPr>
              <a:t>God recognized the soul at the time of conception.</a:t>
            </a:r>
          </a:p>
          <a:p>
            <a:pPr marR="0" algn="l" rtl="0"/>
            <a:r>
              <a:rPr lang="en-US" b="0" i="0" u="none" strike="noStrike" baseline="0" dirty="0">
                <a:solidFill>
                  <a:schemeClr val="bg1"/>
                </a:solidFill>
                <a:latin typeface="Verdana" panose="020B0604030504040204" pitchFamily="34" charset="0"/>
              </a:rPr>
              <a:t>(Psalm 139:14)  I will praise thee; for I am fearfully </a:t>
            </a:r>
            <a:r>
              <a:rPr lang="en-US" b="0" i="1" u="none" strike="noStrike" baseline="0" dirty="0">
                <a:solidFill>
                  <a:schemeClr val="bg1"/>
                </a:solidFill>
                <a:latin typeface="Verdana" panose="020B0604030504040204" pitchFamily="34" charset="0"/>
              </a:rPr>
              <a:t>and</a:t>
            </a:r>
            <a:r>
              <a:rPr lang="en-US" b="0" i="0" u="none" strike="noStrike" baseline="0" dirty="0">
                <a:solidFill>
                  <a:schemeClr val="bg1"/>
                </a:solidFill>
                <a:latin typeface="Verdana" panose="020B0604030504040204" pitchFamily="34" charset="0"/>
              </a:rPr>
              <a:t> wonderfully made: </a:t>
            </a:r>
            <a:r>
              <a:rPr lang="en-US" b="0" i="0" u="none" strike="noStrike" baseline="0" dirty="0" err="1">
                <a:solidFill>
                  <a:schemeClr val="bg1"/>
                </a:solidFill>
                <a:latin typeface="Verdana" panose="020B0604030504040204" pitchFamily="34" charset="0"/>
              </a:rPr>
              <a:t>marvellous</a:t>
            </a:r>
            <a:r>
              <a:rPr lang="en-US" b="0" i="0" u="none" strike="noStrike" baseline="0" dirty="0">
                <a:solidFill>
                  <a:schemeClr val="bg1"/>
                </a:solidFill>
                <a:latin typeface="Verdana" panose="020B0604030504040204" pitchFamily="34" charset="0"/>
              </a:rPr>
              <a:t> </a:t>
            </a:r>
            <a:r>
              <a:rPr lang="en-US" b="0" i="1" u="none" strike="noStrike" baseline="0" dirty="0">
                <a:solidFill>
                  <a:schemeClr val="bg1"/>
                </a:solidFill>
                <a:latin typeface="Verdana" panose="020B0604030504040204" pitchFamily="34" charset="0"/>
              </a:rPr>
              <a:t>are</a:t>
            </a:r>
            <a:r>
              <a:rPr lang="en-US" b="0" i="0" u="none" strike="noStrike" baseline="0" dirty="0">
                <a:solidFill>
                  <a:schemeClr val="bg1"/>
                </a:solidFill>
                <a:latin typeface="Verdana" panose="020B0604030504040204" pitchFamily="34" charset="0"/>
              </a:rPr>
              <a:t> thy works; and </a:t>
            </a:r>
            <a:r>
              <a:rPr lang="en-US" b="0" i="1" u="none" strike="noStrike" baseline="0" dirty="0">
                <a:solidFill>
                  <a:schemeClr val="bg1"/>
                </a:solidFill>
                <a:latin typeface="Verdana" panose="020B0604030504040204" pitchFamily="34" charset="0"/>
              </a:rPr>
              <a:t>that</a:t>
            </a:r>
            <a:r>
              <a:rPr lang="en-US" b="0" i="0" u="none" strike="noStrike" baseline="0" dirty="0">
                <a:solidFill>
                  <a:schemeClr val="bg1"/>
                </a:solidFill>
                <a:latin typeface="Verdana" panose="020B0604030504040204" pitchFamily="34" charset="0"/>
              </a:rPr>
              <a:t> my soul </a:t>
            </a:r>
            <a:r>
              <a:rPr lang="en-US" b="0" i="0" u="none" strike="noStrike" baseline="0" dirty="0" err="1">
                <a:solidFill>
                  <a:schemeClr val="bg1"/>
                </a:solidFill>
                <a:latin typeface="Verdana" panose="020B0604030504040204" pitchFamily="34" charset="0"/>
              </a:rPr>
              <a:t>knoweth</a:t>
            </a:r>
            <a:r>
              <a:rPr lang="en-US" b="0" i="0" u="none" strike="noStrike" baseline="0" dirty="0">
                <a:solidFill>
                  <a:schemeClr val="bg1"/>
                </a:solidFill>
                <a:latin typeface="Verdana" panose="020B0604030504040204" pitchFamily="34" charset="0"/>
              </a:rPr>
              <a:t> right well.</a:t>
            </a:r>
          </a:p>
          <a:p>
            <a:pPr marR="0" algn="l" rtl="0"/>
            <a:r>
              <a:rPr lang="en-US" b="0" i="0" u="none" strike="noStrike" baseline="0" dirty="0">
                <a:solidFill>
                  <a:schemeClr val="bg1"/>
                </a:solidFill>
                <a:latin typeface="Verdana" panose="020B0604030504040204" pitchFamily="34" charset="0"/>
              </a:rPr>
              <a:t>(Psalm 139:15)  My substance was not hid from thee, when I was made in secret, </a:t>
            </a:r>
            <a:r>
              <a:rPr lang="en-US" b="0" i="1" u="none" strike="noStrike" baseline="0" dirty="0">
                <a:solidFill>
                  <a:schemeClr val="bg1"/>
                </a:solidFill>
                <a:latin typeface="Verdana" panose="020B0604030504040204" pitchFamily="34" charset="0"/>
              </a:rPr>
              <a:t>and</a:t>
            </a:r>
            <a:r>
              <a:rPr lang="en-US" b="0" i="0" u="none" strike="noStrike" baseline="0" dirty="0">
                <a:solidFill>
                  <a:schemeClr val="bg1"/>
                </a:solidFill>
                <a:latin typeface="Verdana" panose="020B0604030504040204" pitchFamily="34" charset="0"/>
              </a:rPr>
              <a:t> curiously wrought in the lowest parts of the earth.</a:t>
            </a:r>
          </a:p>
          <a:p>
            <a:pPr marR="0" algn="l" rtl="0"/>
            <a:r>
              <a:rPr lang="en-US" b="0" i="0" u="none" strike="noStrike" baseline="0" dirty="0">
                <a:solidFill>
                  <a:schemeClr val="bg1"/>
                </a:solidFill>
                <a:latin typeface="Verdana" panose="020B0604030504040204" pitchFamily="34" charset="0"/>
              </a:rPr>
              <a:t>(Psalm 139:16)  Thine eyes did see my substance, yet being unperfect; and in thy book all </a:t>
            </a:r>
            <a:r>
              <a:rPr lang="en-US" b="0" i="1" u="none" strike="noStrike" baseline="0" dirty="0">
                <a:solidFill>
                  <a:schemeClr val="bg1"/>
                </a:solidFill>
                <a:latin typeface="Verdana" panose="020B0604030504040204" pitchFamily="34" charset="0"/>
              </a:rPr>
              <a:t>my members</a:t>
            </a:r>
            <a:r>
              <a:rPr lang="en-US" b="0" i="0" u="none" strike="noStrike" baseline="0" dirty="0">
                <a:solidFill>
                  <a:schemeClr val="bg1"/>
                </a:solidFill>
                <a:latin typeface="Verdana" panose="020B0604030504040204" pitchFamily="34" charset="0"/>
              </a:rPr>
              <a:t> were written, </a:t>
            </a:r>
            <a:r>
              <a:rPr lang="en-US" b="0" i="1" u="none" strike="noStrike" baseline="0" dirty="0">
                <a:solidFill>
                  <a:schemeClr val="bg1"/>
                </a:solidFill>
                <a:latin typeface="Verdana" panose="020B0604030504040204" pitchFamily="34" charset="0"/>
              </a:rPr>
              <a:t>which</a:t>
            </a:r>
            <a:r>
              <a:rPr lang="en-US" b="0" i="0" u="none" strike="noStrike" baseline="0" dirty="0">
                <a:solidFill>
                  <a:schemeClr val="bg1"/>
                </a:solidFill>
                <a:latin typeface="Verdana" panose="020B0604030504040204" pitchFamily="34" charset="0"/>
              </a:rPr>
              <a:t> in continuance were fashioned, when </a:t>
            </a:r>
            <a:r>
              <a:rPr lang="en-US" b="0" i="1" u="none" strike="noStrike" baseline="0" dirty="0">
                <a:solidFill>
                  <a:schemeClr val="bg1"/>
                </a:solidFill>
                <a:latin typeface="Verdana" panose="020B0604030504040204" pitchFamily="34" charset="0"/>
              </a:rPr>
              <a:t>as yet there was</a:t>
            </a:r>
            <a:r>
              <a:rPr lang="en-US" b="0" i="0" u="none" strike="noStrike" baseline="0" dirty="0">
                <a:solidFill>
                  <a:schemeClr val="bg1"/>
                </a:solidFill>
                <a:latin typeface="Verdana" panose="020B0604030504040204" pitchFamily="34" charset="0"/>
              </a:rPr>
              <a:t> none of them.</a:t>
            </a:r>
          </a:p>
        </p:txBody>
      </p:sp>
    </p:spTree>
    <p:extLst>
      <p:ext uri="{BB962C8B-B14F-4D97-AF65-F5344CB8AC3E}">
        <p14:creationId xmlns:p14="http://schemas.microsoft.com/office/powerpoint/2010/main" val="366624181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838</Words>
  <Application>Microsoft Office PowerPoint</Application>
  <PresentationFormat>Widescreen</PresentationFormat>
  <Paragraphs>51</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Arial Black</vt:lpstr>
      <vt:lpstr>Calibri</vt:lpstr>
      <vt:lpstr>Calibri Light</vt:lpstr>
      <vt:lpstr>Engravers MT</vt:lpstr>
      <vt:lpstr>Verdana</vt:lpstr>
      <vt:lpstr>Office Theme</vt:lpstr>
      <vt:lpstr>What does it Profit  a Man?</vt:lpstr>
      <vt:lpstr>Introduction</vt:lpstr>
      <vt:lpstr>Introduction</vt:lpstr>
      <vt:lpstr>Mark 8:36-37</vt:lpstr>
      <vt:lpstr>Body is Temporary Soul is eternal</vt:lpstr>
      <vt:lpstr>Body is Temporary Soul is eternal</vt:lpstr>
      <vt:lpstr>Body is Temporary Soul is eternal</vt:lpstr>
      <vt:lpstr>The Soul is God’s Unique Creation</vt:lpstr>
      <vt:lpstr>The Soul is God’s Unique Creation</vt:lpstr>
      <vt:lpstr>The Cost of the Soul Proves Its Worth</vt:lpstr>
      <vt:lpstr>The Cost of the Soul Proves Its Worth</vt:lpstr>
      <vt:lpstr>What will you Give for the Salvation of your Soul?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does it Profit a Man?</dc:title>
  <dc:creator>Account Update</dc:creator>
  <cp:lastModifiedBy>Account Update</cp:lastModifiedBy>
  <cp:revision>1</cp:revision>
  <dcterms:created xsi:type="dcterms:W3CDTF">2023-09-24T18:13:24Z</dcterms:created>
  <dcterms:modified xsi:type="dcterms:W3CDTF">2023-09-25T14:27:47Z</dcterms:modified>
</cp:coreProperties>
</file>