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6"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AD13A9D1-9528-4679-89A7-95547775CA7D}"/>
    <pc:docChg chg="undo custSel addSld delSld modSld sldOrd modMainMaster">
      <pc:chgData name="Manly Luscombe" userId="d66a401e1e7a39bf" providerId="LiveId" clId="{AD13A9D1-9528-4679-89A7-95547775CA7D}" dt="2021-03-27T22:31:31.737" v="602" actId="20577"/>
      <pc:docMkLst>
        <pc:docMk/>
      </pc:docMkLst>
      <pc:sldChg chg="modTransition">
        <pc:chgData name="Manly Luscombe" userId="d66a401e1e7a39bf" providerId="LiveId" clId="{AD13A9D1-9528-4679-89A7-95547775CA7D}" dt="2021-03-27T22:17:12.844" v="483"/>
        <pc:sldMkLst>
          <pc:docMk/>
          <pc:sldMk cId="104766684" sldId="256"/>
        </pc:sldMkLst>
      </pc:sldChg>
      <pc:sldChg chg="modSp mod modTransition">
        <pc:chgData name="Manly Luscombe" userId="d66a401e1e7a39bf" providerId="LiveId" clId="{AD13A9D1-9528-4679-89A7-95547775CA7D}" dt="2021-03-27T22:19:02.728" v="514" actId="20577"/>
        <pc:sldMkLst>
          <pc:docMk/>
          <pc:sldMk cId="1027438441" sldId="257"/>
        </pc:sldMkLst>
        <pc:spChg chg="mod">
          <ac:chgData name="Manly Luscombe" userId="d66a401e1e7a39bf" providerId="LiveId" clId="{AD13A9D1-9528-4679-89A7-95547775CA7D}" dt="2021-03-27T22:19:02.728" v="514" actId="20577"/>
          <ac:spMkLst>
            <pc:docMk/>
            <pc:sldMk cId="1027438441" sldId="257"/>
            <ac:spMk id="3" creationId="{B09EBB19-75E1-40F7-99A8-28F58CCD547C}"/>
          </ac:spMkLst>
        </pc:spChg>
      </pc:sldChg>
      <pc:sldChg chg="modSp mod modTransition">
        <pc:chgData name="Manly Luscombe" userId="d66a401e1e7a39bf" providerId="LiveId" clId="{AD13A9D1-9528-4679-89A7-95547775CA7D}" dt="2021-03-27T22:19:41.059" v="552" actId="115"/>
        <pc:sldMkLst>
          <pc:docMk/>
          <pc:sldMk cId="1621967061" sldId="258"/>
        </pc:sldMkLst>
        <pc:spChg chg="mod">
          <ac:chgData name="Manly Luscombe" userId="d66a401e1e7a39bf" providerId="LiveId" clId="{AD13A9D1-9528-4679-89A7-95547775CA7D}" dt="2021-03-27T22:19:30.777" v="551" actId="6549"/>
          <ac:spMkLst>
            <pc:docMk/>
            <pc:sldMk cId="1621967061" sldId="258"/>
            <ac:spMk id="2" creationId="{CF7B418C-9E8F-4EB6-BE8B-E128D70C4AF4}"/>
          </ac:spMkLst>
        </pc:spChg>
        <pc:spChg chg="mod">
          <ac:chgData name="Manly Luscombe" userId="d66a401e1e7a39bf" providerId="LiveId" clId="{AD13A9D1-9528-4679-89A7-95547775CA7D}" dt="2021-03-27T22:19:41.059" v="552" actId="115"/>
          <ac:spMkLst>
            <pc:docMk/>
            <pc:sldMk cId="1621967061" sldId="258"/>
            <ac:spMk id="3" creationId="{B09EBB19-75E1-40F7-99A8-28F58CCD547C}"/>
          </ac:spMkLst>
        </pc:spChg>
      </pc:sldChg>
      <pc:sldChg chg="modTransition">
        <pc:chgData name="Manly Luscombe" userId="d66a401e1e7a39bf" providerId="LiveId" clId="{AD13A9D1-9528-4679-89A7-95547775CA7D}" dt="2021-03-27T22:17:12.844" v="483"/>
        <pc:sldMkLst>
          <pc:docMk/>
          <pc:sldMk cId="4208293787" sldId="259"/>
        </pc:sldMkLst>
      </pc:sldChg>
      <pc:sldChg chg="modTransition">
        <pc:chgData name="Manly Luscombe" userId="d66a401e1e7a39bf" providerId="LiveId" clId="{AD13A9D1-9528-4679-89A7-95547775CA7D}" dt="2021-03-27T22:17:12.844" v="483"/>
        <pc:sldMkLst>
          <pc:docMk/>
          <pc:sldMk cId="3097622989" sldId="260"/>
        </pc:sldMkLst>
      </pc:sldChg>
      <pc:sldChg chg="modSp mod modTransition">
        <pc:chgData name="Manly Luscombe" userId="d66a401e1e7a39bf" providerId="LiveId" clId="{AD13A9D1-9528-4679-89A7-95547775CA7D}" dt="2021-03-27T22:17:12.844" v="483"/>
        <pc:sldMkLst>
          <pc:docMk/>
          <pc:sldMk cId="45020417" sldId="261"/>
        </pc:sldMkLst>
        <pc:spChg chg="mod">
          <ac:chgData name="Manly Luscombe" userId="d66a401e1e7a39bf" providerId="LiveId" clId="{AD13A9D1-9528-4679-89A7-95547775CA7D}" dt="2021-03-27T21:44:42.707" v="32" actId="6549"/>
          <ac:spMkLst>
            <pc:docMk/>
            <pc:sldMk cId="45020417" sldId="261"/>
            <ac:spMk id="3" creationId="{B09EBB19-75E1-40F7-99A8-28F58CCD547C}"/>
          </ac:spMkLst>
        </pc:spChg>
      </pc:sldChg>
      <pc:sldChg chg="modSp add mod modTransition">
        <pc:chgData name="Manly Luscombe" userId="d66a401e1e7a39bf" providerId="LiveId" clId="{AD13A9D1-9528-4679-89A7-95547775CA7D}" dt="2021-03-27T22:17:12.844" v="483"/>
        <pc:sldMkLst>
          <pc:docMk/>
          <pc:sldMk cId="482078462" sldId="262"/>
        </pc:sldMkLst>
        <pc:spChg chg="mod">
          <ac:chgData name="Manly Luscombe" userId="d66a401e1e7a39bf" providerId="LiveId" clId="{AD13A9D1-9528-4679-89A7-95547775CA7D}" dt="2021-03-27T21:56:02.645" v="264" actId="255"/>
          <ac:spMkLst>
            <pc:docMk/>
            <pc:sldMk cId="482078462" sldId="262"/>
            <ac:spMk id="3" creationId="{B09EBB19-75E1-40F7-99A8-28F58CCD547C}"/>
          </ac:spMkLst>
        </pc:spChg>
      </pc:sldChg>
      <pc:sldChg chg="modSp add mod modTransition">
        <pc:chgData name="Manly Luscombe" userId="d66a401e1e7a39bf" providerId="LiveId" clId="{AD13A9D1-9528-4679-89A7-95547775CA7D}" dt="2021-03-27T22:17:12.844" v="483"/>
        <pc:sldMkLst>
          <pc:docMk/>
          <pc:sldMk cId="4281913047" sldId="263"/>
        </pc:sldMkLst>
        <pc:spChg chg="mod">
          <ac:chgData name="Manly Luscombe" userId="d66a401e1e7a39bf" providerId="LiveId" clId="{AD13A9D1-9528-4679-89A7-95547775CA7D}" dt="2021-03-27T21:56:16.714" v="265" actId="115"/>
          <ac:spMkLst>
            <pc:docMk/>
            <pc:sldMk cId="4281913047" sldId="263"/>
            <ac:spMk id="3" creationId="{B09EBB19-75E1-40F7-99A8-28F58CCD547C}"/>
          </ac:spMkLst>
        </pc:spChg>
      </pc:sldChg>
      <pc:sldChg chg="modSp add mod ord modTransition">
        <pc:chgData name="Manly Luscombe" userId="d66a401e1e7a39bf" providerId="LiveId" clId="{AD13A9D1-9528-4679-89A7-95547775CA7D}" dt="2021-03-27T22:17:12.844" v="483"/>
        <pc:sldMkLst>
          <pc:docMk/>
          <pc:sldMk cId="3293665225" sldId="264"/>
        </pc:sldMkLst>
        <pc:spChg chg="mod">
          <ac:chgData name="Manly Luscombe" userId="d66a401e1e7a39bf" providerId="LiveId" clId="{AD13A9D1-9528-4679-89A7-95547775CA7D}" dt="2021-03-27T22:14:55.312" v="399" actId="20577"/>
          <ac:spMkLst>
            <pc:docMk/>
            <pc:sldMk cId="3293665225" sldId="264"/>
            <ac:spMk id="2" creationId="{CF7B418C-9E8F-4EB6-BE8B-E128D70C4AF4}"/>
          </ac:spMkLst>
        </pc:spChg>
        <pc:spChg chg="mod">
          <ac:chgData name="Manly Luscombe" userId="d66a401e1e7a39bf" providerId="LiveId" clId="{AD13A9D1-9528-4679-89A7-95547775CA7D}" dt="2021-03-27T22:16:32.605" v="480" actId="12"/>
          <ac:spMkLst>
            <pc:docMk/>
            <pc:sldMk cId="3293665225" sldId="264"/>
            <ac:spMk id="3" creationId="{B09EBB19-75E1-40F7-99A8-28F58CCD547C}"/>
          </ac:spMkLst>
        </pc:spChg>
      </pc:sldChg>
      <pc:sldChg chg="modSp add mod modTransition">
        <pc:chgData name="Manly Luscombe" userId="d66a401e1e7a39bf" providerId="LiveId" clId="{AD13A9D1-9528-4679-89A7-95547775CA7D}" dt="2021-03-27T22:17:12.844" v="483"/>
        <pc:sldMkLst>
          <pc:docMk/>
          <pc:sldMk cId="903298548" sldId="265"/>
        </pc:sldMkLst>
        <pc:spChg chg="mod">
          <ac:chgData name="Manly Luscombe" userId="d66a401e1e7a39bf" providerId="LiveId" clId="{AD13A9D1-9528-4679-89A7-95547775CA7D}" dt="2021-03-27T22:01:31.491" v="348" actId="255"/>
          <ac:spMkLst>
            <pc:docMk/>
            <pc:sldMk cId="903298548" sldId="265"/>
            <ac:spMk id="3" creationId="{B09EBB19-75E1-40F7-99A8-28F58CCD547C}"/>
          </ac:spMkLst>
        </pc:spChg>
      </pc:sldChg>
      <pc:sldChg chg="add del">
        <pc:chgData name="Manly Luscombe" userId="d66a401e1e7a39bf" providerId="LiveId" clId="{AD13A9D1-9528-4679-89A7-95547775CA7D}" dt="2021-03-27T22:14:05.250" v="359" actId="2890"/>
        <pc:sldMkLst>
          <pc:docMk/>
          <pc:sldMk cId="2715511594" sldId="266"/>
        </pc:sldMkLst>
      </pc:sldChg>
      <pc:sldChg chg="modSp add mod">
        <pc:chgData name="Manly Luscombe" userId="d66a401e1e7a39bf" providerId="LiveId" clId="{AD13A9D1-9528-4679-89A7-95547775CA7D}" dt="2021-03-27T22:31:31.737" v="602" actId="20577"/>
        <pc:sldMkLst>
          <pc:docMk/>
          <pc:sldMk cId="4216275076" sldId="266"/>
        </pc:sldMkLst>
        <pc:spChg chg="mod">
          <ac:chgData name="Manly Luscombe" userId="d66a401e1e7a39bf" providerId="LiveId" clId="{AD13A9D1-9528-4679-89A7-95547775CA7D}" dt="2021-03-27T22:31:31.737" v="602" actId="20577"/>
          <ac:spMkLst>
            <pc:docMk/>
            <pc:sldMk cId="4216275076" sldId="266"/>
            <ac:spMk id="3" creationId="{B09EBB19-75E1-40F7-99A8-28F58CCD547C}"/>
          </ac:spMkLst>
        </pc:spChg>
      </pc:sldChg>
      <pc:sldMasterChg chg="modTransition modSldLayout">
        <pc:chgData name="Manly Luscombe" userId="d66a401e1e7a39bf" providerId="LiveId" clId="{AD13A9D1-9528-4679-89A7-95547775CA7D}" dt="2021-03-27T22:17:12.844" v="483"/>
        <pc:sldMasterMkLst>
          <pc:docMk/>
          <pc:sldMasterMk cId="1373074289" sldId="2147483648"/>
        </pc:sldMasterMkLst>
        <pc:sldLayoutChg chg="modTransition">
          <pc:chgData name="Manly Luscombe" userId="d66a401e1e7a39bf" providerId="LiveId" clId="{AD13A9D1-9528-4679-89A7-95547775CA7D}" dt="2021-03-27T22:17:12.844" v="483"/>
          <pc:sldLayoutMkLst>
            <pc:docMk/>
            <pc:sldMasterMk cId="1373074289" sldId="2147483648"/>
            <pc:sldLayoutMk cId="2375606038" sldId="2147483649"/>
          </pc:sldLayoutMkLst>
        </pc:sldLayoutChg>
        <pc:sldLayoutChg chg="modTransition">
          <pc:chgData name="Manly Luscombe" userId="d66a401e1e7a39bf" providerId="LiveId" clId="{AD13A9D1-9528-4679-89A7-95547775CA7D}" dt="2021-03-27T22:17:12.844" v="483"/>
          <pc:sldLayoutMkLst>
            <pc:docMk/>
            <pc:sldMasterMk cId="1373074289" sldId="2147483648"/>
            <pc:sldLayoutMk cId="4243375755" sldId="2147483650"/>
          </pc:sldLayoutMkLst>
        </pc:sldLayoutChg>
        <pc:sldLayoutChg chg="modTransition">
          <pc:chgData name="Manly Luscombe" userId="d66a401e1e7a39bf" providerId="LiveId" clId="{AD13A9D1-9528-4679-89A7-95547775CA7D}" dt="2021-03-27T22:17:12.844" v="483"/>
          <pc:sldLayoutMkLst>
            <pc:docMk/>
            <pc:sldMasterMk cId="1373074289" sldId="2147483648"/>
            <pc:sldLayoutMk cId="2233206375" sldId="2147483651"/>
          </pc:sldLayoutMkLst>
        </pc:sldLayoutChg>
        <pc:sldLayoutChg chg="modTransition">
          <pc:chgData name="Manly Luscombe" userId="d66a401e1e7a39bf" providerId="LiveId" clId="{AD13A9D1-9528-4679-89A7-95547775CA7D}" dt="2021-03-27T22:17:12.844" v="483"/>
          <pc:sldLayoutMkLst>
            <pc:docMk/>
            <pc:sldMasterMk cId="1373074289" sldId="2147483648"/>
            <pc:sldLayoutMk cId="2816297466" sldId="2147483652"/>
          </pc:sldLayoutMkLst>
        </pc:sldLayoutChg>
        <pc:sldLayoutChg chg="modTransition">
          <pc:chgData name="Manly Luscombe" userId="d66a401e1e7a39bf" providerId="LiveId" clId="{AD13A9D1-9528-4679-89A7-95547775CA7D}" dt="2021-03-27T22:17:12.844" v="483"/>
          <pc:sldLayoutMkLst>
            <pc:docMk/>
            <pc:sldMasterMk cId="1373074289" sldId="2147483648"/>
            <pc:sldLayoutMk cId="2900485457" sldId="2147483653"/>
          </pc:sldLayoutMkLst>
        </pc:sldLayoutChg>
        <pc:sldLayoutChg chg="modTransition">
          <pc:chgData name="Manly Luscombe" userId="d66a401e1e7a39bf" providerId="LiveId" clId="{AD13A9D1-9528-4679-89A7-95547775CA7D}" dt="2021-03-27T22:17:12.844" v="483"/>
          <pc:sldLayoutMkLst>
            <pc:docMk/>
            <pc:sldMasterMk cId="1373074289" sldId="2147483648"/>
            <pc:sldLayoutMk cId="3880638982" sldId="2147483654"/>
          </pc:sldLayoutMkLst>
        </pc:sldLayoutChg>
        <pc:sldLayoutChg chg="modTransition">
          <pc:chgData name="Manly Luscombe" userId="d66a401e1e7a39bf" providerId="LiveId" clId="{AD13A9D1-9528-4679-89A7-95547775CA7D}" dt="2021-03-27T22:17:12.844" v="483"/>
          <pc:sldLayoutMkLst>
            <pc:docMk/>
            <pc:sldMasterMk cId="1373074289" sldId="2147483648"/>
            <pc:sldLayoutMk cId="1950657860" sldId="2147483655"/>
          </pc:sldLayoutMkLst>
        </pc:sldLayoutChg>
        <pc:sldLayoutChg chg="modTransition">
          <pc:chgData name="Manly Luscombe" userId="d66a401e1e7a39bf" providerId="LiveId" clId="{AD13A9D1-9528-4679-89A7-95547775CA7D}" dt="2021-03-27T22:17:12.844" v="483"/>
          <pc:sldLayoutMkLst>
            <pc:docMk/>
            <pc:sldMasterMk cId="1373074289" sldId="2147483648"/>
            <pc:sldLayoutMk cId="3430153280" sldId="2147483656"/>
          </pc:sldLayoutMkLst>
        </pc:sldLayoutChg>
        <pc:sldLayoutChg chg="modTransition">
          <pc:chgData name="Manly Luscombe" userId="d66a401e1e7a39bf" providerId="LiveId" clId="{AD13A9D1-9528-4679-89A7-95547775CA7D}" dt="2021-03-27T22:17:12.844" v="483"/>
          <pc:sldLayoutMkLst>
            <pc:docMk/>
            <pc:sldMasterMk cId="1373074289" sldId="2147483648"/>
            <pc:sldLayoutMk cId="2190744379" sldId="2147483657"/>
          </pc:sldLayoutMkLst>
        </pc:sldLayoutChg>
        <pc:sldLayoutChg chg="modTransition">
          <pc:chgData name="Manly Luscombe" userId="d66a401e1e7a39bf" providerId="LiveId" clId="{AD13A9D1-9528-4679-89A7-95547775CA7D}" dt="2021-03-27T22:17:12.844" v="483"/>
          <pc:sldLayoutMkLst>
            <pc:docMk/>
            <pc:sldMasterMk cId="1373074289" sldId="2147483648"/>
            <pc:sldLayoutMk cId="2812109793" sldId="2147483658"/>
          </pc:sldLayoutMkLst>
        </pc:sldLayoutChg>
        <pc:sldLayoutChg chg="modTransition">
          <pc:chgData name="Manly Luscombe" userId="d66a401e1e7a39bf" providerId="LiveId" clId="{AD13A9D1-9528-4679-89A7-95547775CA7D}" dt="2021-03-27T22:17:12.844" v="483"/>
          <pc:sldLayoutMkLst>
            <pc:docMk/>
            <pc:sldMasterMk cId="1373074289" sldId="2147483648"/>
            <pc:sldLayoutMk cId="2448801197"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0A2365-699D-4C1F-822A-55E663D37FC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412570E-9F5C-4433-9C5F-4F5B4C8D93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5E92BD4-7D68-4519-9DFD-88462E65F03A}"/>
              </a:ext>
            </a:extLst>
          </p:cNvPr>
          <p:cNvSpPr>
            <a:spLocks noGrp="1"/>
          </p:cNvSpPr>
          <p:nvPr>
            <p:ph type="dt" sz="half" idx="10"/>
          </p:nvPr>
        </p:nvSpPr>
        <p:spPr/>
        <p:txBody>
          <a:bodyPr/>
          <a:lstStyle/>
          <a:p>
            <a:fld id="{41B4DD9F-35B9-4FB5-899E-A5974A0DFD30}" type="datetimeFigureOut">
              <a:rPr lang="en-US" smtClean="0"/>
              <a:t>3/27/2021</a:t>
            </a:fld>
            <a:endParaRPr lang="en-US"/>
          </a:p>
        </p:txBody>
      </p:sp>
      <p:sp>
        <p:nvSpPr>
          <p:cNvPr id="5" name="Footer Placeholder 4">
            <a:extLst>
              <a:ext uri="{FF2B5EF4-FFF2-40B4-BE49-F238E27FC236}">
                <a16:creationId xmlns:a16="http://schemas.microsoft.com/office/drawing/2014/main" id="{02280026-A38D-4C35-AFAF-F7C9A53F8B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7F4A4E-AFD2-433B-8E0E-DA48AC700B46}"/>
              </a:ext>
            </a:extLst>
          </p:cNvPr>
          <p:cNvSpPr>
            <a:spLocks noGrp="1"/>
          </p:cNvSpPr>
          <p:nvPr>
            <p:ph type="sldNum" sz="quarter" idx="12"/>
          </p:nvPr>
        </p:nvSpPr>
        <p:spPr/>
        <p:txBody>
          <a:bodyPr/>
          <a:lstStyle/>
          <a:p>
            <a:fld id="{5BD8C4F0-5481-4675-9D66-BBFC98C01B3F}" type="slidenum">
              <a:rPr lang="en-US" smtClean="0"/>
              <a:t>‹#›</a:t>
            </a:fld>
            <a:endParaRPr lang="en-US"/>
          </a:p>
        </p:txBody>
      </p:sp>
    </p:spTree>
    <p:extLst>
      <p:ext uri="{BB962C8B-B14F-4D97-AF65-F5344CB8AC3E}">
        <p14:creationId xmlns:p14="http://schemas.microsoft.com/office/powerpoint/2010/main" val="237560603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78F1A-7BE3-41FF-8579-1F5EFFE0307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B470427-187A-4C83-9B1A-3432178C867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3E5B79-3E38-4B73-A53F-86093D92700E}"/>
              </a:ext>
            </a:extLst>
          </p:cNvPr>
          <p:cNvSpPr>
            <a:spLocks noGrp="1"/>
          </p:cNvSpPr>
          <p:nvPr>
            <p:ph type="dt" sz="half" idx="10"/>
          </p:nvPr>
        </p:nvSpPr>
        <p:spPr/>
        <p:txBody>
          <a:bodyPr/>
          <a:lstStyle/>
          <a:p>
            <a:fld id="{41B4DD9F-35B9-4FB5-899E-A5974A0DFD30}" type="datetimeFigureOut">
              <a:rPr lang="en-US" smtClean="0"/>
              <a:t>3/27/2021</a:t>
            </a:fld>
            <a:endParaRPr lang="en-US"/>
          </a:p>
        </p:txBody>
      </p:sp>
      <p:sp>
        <p:nvSpPr>
          <p:cNvPr id="5" name="Footer Placeholder 4">
            <a:extLst>
              <a:ext uri="{FF2B5EF4-FFF2-40B4-BE49-F238E27FC236}">
                <a16:creationId xmlns:a16="http://schemas.microsoft.com/office/drawing/2014/main" id="{768221EE-A966-4FBD-B558-BDEC677AF4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7E69CB-5C46-48EF-AA7E-A71F2BCEE396}"/>
              </a:ext>
            </a:extLst>
          </p:cNvPr>
          <p:cNvSpPr>
            <a:spLocks noGrp="1"/>
          </p:cNvSpPr>
          <p:nvPr>
            <p:ph type="sldNum" sz="quarter" idx="12"/>
          </p:nvPr>
        </p:nvSpPr>
        <p:spPr/>
        <p:txBody>
          <a:bodyPr/>
          <a:lstStyle/>
          <a:p>
            <a:fld id="{5BD8C4F0-5481-4675-9D66-BBFC98C01B3F}" type="slidenum">
              <a:rPr lang="en-US" smtClean="0"/>
              <a:t>‹#›</a:t>
            </a:fld>
            <a:endParaRPr lang="en-US"/>
          </a:p>
        </p:txBody>
      </p:sp>
    </p:spTree>
    <p:extLst>
      <p:ext uri="{BB962C8B-B14F-4D97-AF65-F5344CB8AC3E}">
        <p14:creationId xmlns:p14="http://schemas.microsoft.com/office/powerpoint/2010/main" val="281210979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C7B590F-E1BF-459C-A7B1-BCFB04A98F8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8E742F5-0D6D-4E66-B365-32440B810BB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2CA603-BEA6-4947-8331-9C12DDEBCCE5}"/>
              </a:ext>
            </a:extLst>
          </p:cNvPr>
          <p:cNvSpPr>
            <a:spLocks noGrp="1"/>
          </p:cNvSpPr>
          <p:nvPr>
            <p:ph type="dt" sz="half" idx="10"/>
          </p:nvPr>
        </p:nvSpPr>
        <p:spPr/>
        <p:txBody>
          <a:bodyPr/>
          <a:lstStyle/>
          <a:p>
            <a:fld id="{41B4DD9F-35B9-4FB5-899E-A5974A0DFD30}" type="datetimeFigureOut">
              <a:rPr lang="en-US" smtClean="0"/>
              <a:t>3/27/2021</a:t>
            </a:fld>
            <a:endParaRPr lang="en-US"/>
          </a:p>
        </p:txBody>
      </p:sp>
      <p:sp>
        <p:nvSpPr>
          <p:cNvPr id="5" name="Footer Placeholder 4">
            <a:extLst>
              <a:ext uri="{FF2B5EF4-FFF2-40B4-BE49-F238E27FC236}">
                <a16:creationId xmlns:a16="http://schemas.microsoft.com/office/drawing/2014/main" id="{491928A1-76F7-4D32-9EFF-04F02EFA82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A78A69-025A-4B48-8B0F-415296574A5D}"/>
              </a:ext>
            </a:extLst>
          </p:cNvPr>
          <p:cNvSpPr>
            <a:spLocks noGrp="1"/>
          </p:cNvSpPr>
          <p:nvPr>
            <p:ph type="sldNum" sz="quarter" idx="12"/>
          </p:nvPr>
        </p:nvSpPr>
        <p:spPr/>
        <p:txBody>
          <a:bodyPr/>
          <a:lstStyle/>
          <a:p>
            <a:fld id="{5BD8C4F0-5481-4675-9D66-BBFC98C01B3F}" type="slidenum">
              <a:rPr lang="en-US" smtClean="0"/>
              <a:t>‹#›</a:t>
            </a:fld>
            <a:endParaRPr lang="en-US"/>
          </a:p>
        </p:txBody>
      </p:sp>
    </p:spTree>
    <p:extLst>
      <p:ext uri="{BB962C8B-B14F-4D97-AF65-F5344CB8AC3E}">
        <p14:creationId xmlns:p14="http://schemas.microsoft.com/office/powerpoint/2010/main" val="244880119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8CEA1-6749-4B27-8A3C-00DFE7788B5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2675BD-2F83-4D3A-BF74-1A7639D16BB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B6EEB3-99F1-470F-9516-7B58A9DCA730}"/>
              </a:ext>
            </a:extLst>
          </p:cNvPr>
          <p:cNvSpPr>
            <a:spLocks noGrp="1"/>
          </p:cNvSpPr>
          <p:nvPr>
            <p:ph type="dt" sz="half" idx="10"/>
          </p:nvPr>
        </p:nvSpPr>
        <p:spPr/>
        <p:txBody>
          <a:bodyPr/>
          <a:lstStyle/>
          <a:p>
            <a:fld id="{41B4DD9F-35B9-4FB5-899E-A5974A0DFD30}" type="datetimeFigureOut">
              <a:rPr lang="en-US" smtClean="0"/>
              <a:t>3/27/2021</a:t>
            </a:fld>
            <a:endParaRPr lang="en-US"/>
          </a:p>
        </p:txBody>
      </p:sp>
      <p:sp>
        <p:nvSpPr>
          <p:cNvPr id="5" name="Footer Placeholder 4">
            <a:extLst>
              <a:ext uri="{FF2B5EF4-FFF2-40B4-BE49-F238E27FC236}">
                <a16:creationId xmlns:a16="http://schemas.microsoft.com/office/drawing/2014/main" id="{EA895949-086D-4E1A-9330-7DAD591F71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50547B-9102-4D18-87B9-75EEB8DC8A43}"/>
              </a:ext>
            </a:extLst>
          </p:cNvPr>
          <p:cNvSpPr>
            <a:spLocks noGrp="1"/>
          </p:cNvSpPr>
          <p:nvPr>
            <p:ph type="sldNum" sz="quarter" idx="12"/>
          </p:nvPr>
        </p:nvSpPr>
        <p:spPr/>
        <p:txBody>
          <a:bodyPr/>
          <a:lstStyle/>
          <a:p>
            <a:fld id="{5BD8C4F0-5481-4675-9D66-BBFC98C01B3F}" type="slidenum">
              <a:rPr lang="en-US" smtClean="0"/>
              <a:t>‹#›</a:t>
            </a:fld>
            <a:endParaRPr lang="en-US"/>
          </a:p>
        </p:txBody>
      </p:sp>
    </p:spTree>
    <p:extLst>
      <p:ext uri="{BB962C8B-B14F-4D97-AF65-F5344CB8AC3E}">
        <p14:creationId xmlns:p14="http://schemas.microsoft.com/office/powerpoint/2010/main" val="424337575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68456-40EE-43B4-8A39-A1EA320DE73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9541058-6B00-45BA-BCAA-C14AA56CBE6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E24E55C-3671-45C7-A1D3-C4069C1E26E7}"/>
              </a:ext>
            </a:extLst>
          </p:cNvPr>
          <p:cNvSpPr>
            <a:spLocks noGrp="1"/>
          </p:cNvSpPr>
          <p:nvPr>
            <p:ph type="dt" sz="half" idx="10"/>
          </p:nvPr>
        </p:nvSpPr>
        <p:spPr/>
        <p:txBody>
          <a:bodyPr/>
          <a:lstStyle/>
          <a:p>
            <a:fld id="{41B4DD9F-35B9-4FB5-899E-A5974A0DFD30}" type="datetimeFigureOut">
              <a:rPr lang="en-US" smtClean="0"/>
              <a:t>3/27/2021</a:t>
            </a:fld>
            <a:endParaRPr lang="en-US"/>
          </a:p>
        </p:txBody>
      </p:sp>
      <p:sp>
        <p:nvSpPr>
          <p:cNvPr id="5" name="Footer Placeholder 4">
            <a:extLst>
              <a:ext uri="{FF2B5EF4-FFF2-40B4-BE49-F238E27FC236}">
                <a16:creationId xmlns:a16="http://schemas.microsoft.com/office/drawing/2014/main" id="{4F6CF577-FDB1-45C9-825E-80B8E20393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659F9C-AA21-4F2C-9A13-CEA8668B2BFE}"/>
              </a:ext>
            </a:extLst>
          </p:cNvPr>
          <p:cNvSpPr>
            <a:spLocks noGrp="1"/>
          </p:cNvSpPr>
          <p:nvPr>
            <p:ph type="sldNum" sz="quarter" idx="12"/>
          </p:nvPr>
        </p:nvSpPr>
        <p:spPr/>
        <p:txBody>
          <a:bodyPr/>
          <a:lstStyle/>
          <a:p>
            <a:fld id="{5BD8C4F0-5481-4675-9D66-BBFC98C01B3F}" type="slidenum">
              <a:rPr lang="en-US" smtClean="0"/>
              <a:t>‹#›</a:t>
            </a:fld>
            <a:endParaRPr lang="en-US"/>
          </a:p>
        </p:txBody>
      </p:sp>
    </p:spTree>
    <p:extLst>
      <p:ext uri="{BB962C8B-B14F-4D97-AF65-F5344CB8AC3E}">
        <p14:creationId xmlns:p14="http://schemas.microsoft.com/office/powerpoint/2010/main" val="223320637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DDD2A-C125-43FF-A1AB-A36085FB082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4DCA82B-0D20-472F-9DA2-F2B2F5463A1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09DF4C3-E74E-46D8-9F60-8960FC8171C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CAB74FD-26DE-4206-B52C-A0CD67EBD3CE}"/>
              </a:ext>
            </a:extLst>
          </p:cNvPr>
          <p:cNvSpPr>
            <a:spLocks noGrp="1"/>
          </p:cNvSpPr>
          <p:nvPr>
            <p:ph type="dt" sz="half" idx="10"/>
          </p:nvPr>
        </p:nvSpPr>
        <p:spPr/>
        <p:txBody>
          <a:bodyPr/>
          <a:lstStyle/>
          <a:p>
            <a:fld id="{41B4DD9F-35B9-4FB5-899E-A5974A0DFD30}" type="datetimeFigureOut">
              <a:rPr lang="en-US" smtClean="0"/>
              <a:t>3/27/2021</a:t>
            </a:fld>
            <a:endParaRPr lang="en-US"/>
          </a:p>
        </p:txBody>
      </p:sp>
      <p:sp>
        <p:nvSpPr>
          <p:cNvPr id="6" name="Footer Placeholder 5">
            <a:extLst>
              <a:ext uri="{FF2B5EF4-FFF2-40B4-BE49-F238E27FC236}">
                <a16:creationId xmlns:a16="http://schemas.microsoft.com/office/drawing/2014/main" id="{6B0F70B0-040E-4E58-87AB-704E45A9BB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8F7118-B09B-4596-A69A-DD7D8C699D26}"/>
              </a:ext>
            </a:extLst>
          </p:cNvPr>
          <p:cNvSpPr>
            <a:spLocks noGrp="1"/>
          </p:cNvSpPr>
          <p:nvPr>
            <p:ph type="sldNum" sz="quarter" idx="12"/>
          </p:nvPr>
        </p:nvSpPr>
        <p:spPr/>
        <p:txBody>
          <a:bodyPr/>
          <a:lstStyle/>
          <a:p>
            <a:fld id="{5BD8C4F0-5481-4675-9D66-BBFC98C01B3F}" type="slidenum">
              <a:rPr lang="en-US" smtClean="0"/>
              <a:t>‹#›</a:t>
            </a:fld>
            <a:endParaRPr lang="en-US"/>
          </a:p>
        </p:txBody>
      </p:sp>
    </p:spTree>
    <p:extLst>
      <p:ext uri="{BB962C8B-B14F-4D97-AF65-F5344CB8AC3E}">
        <p14:creationId xmlns:p14="http://schemas.microsoft.com/office/powerpoint/2010/main" val="281629746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FE458-7FBB-4D60-AEBB-9A0949800C5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C524BFE-514C-4732-BD6A-3A8A5713F8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814F122-CDF6-46C2-BABD-57DC90CC874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1C827AF-D3BA-4A00-B76E-BAC7D0E4E1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FCB181A-979D-4D78-BC7D-9DD80021BE8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D7BD73B-DC50-4F62-AAA8-CBE4AACF30B8}"/>
              </a:ext>
            </a:extLst>
          </p:cNvPr>
          <p:cNvSpPr>
            <a:spLocks noGrp="1"/>
          </p:cNvSpPr>
          <p:nvPr>
            <p:ph type="dt" sz="half" idx="10"/>
          </p:nvPr>
        </p:nvSpPr>
        <p:spPr/>
        <p:txBody>
          <a:bodyPr/>
          <a:lstStyle/>
          <a:p>
            <a:fld id="{41B4DD9F-35B9-4FB5-899E-A5974A0DFD30}" type="datetimeFigureOut">
              <a:rPr lang="en-US" smtClean="0"/>
              <a:t>3/27/2021</a:t>
            </a:fld>
            <a:endParaRPr lang="en-US"/>
          </a:p>
        </p:txBody>
      </p:sp>
      <p:sp>
        <p:nvSpPr>
          <p:cNvPr id="8" name="Footer Placeholder 7">
            <a:extLst>
              <a:ext uri="{FF2B5EF4-FFF2-40B4-BE49-F238E27FC236}">
                <a16:creationId xmlns:a16="http://schemas.microsoft.com/office/drawing/2014/main" id="{4D4AB4F9-67F0-409E-834E-FA9C0298F4D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9135A04-8D29-4A9F-91F7-DC65A527E274}"/>
              </a:ext>
            </a:extLst>
          </p:cNvPr>
          <p:cNvSpPr>
            <a:spLocks noGrp="1"/>
          </p:cNvSpPr>
          <p:nvPr>
            <p:ph type="sldNum" sz="quarter" idx="12"/>
          </p:nvPr>
        </p:nvSpPr>
        <p:spPr/>
        <p:txBody>
          <a:bodyPr/>
          <a:lstStyle/>
          <a:p>
            <a:fld id="{5BD8C4F0-5481-4675-9D66-BBFC98C01B3F}" type="slidenum">
              <a:rPr lang="en-US" smtClean="0"/>
              <a:t>‹#›</a:t>
            </a:fld>
            <a:endParaRPr lang="en-US"/>
          </a:p>
        </p:txBody>
      </p:sp>
    </p:spTree>
    <p:extLst>
      <p:ext uri="{BB962C8B-B14F-4D97-AF65-F5344CB8AC3E}">
        <p14:creationId xmlns:p14="http://schemas.microsoft.com/office/powerpoint/2010/main" val="290048545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59B00-7A9E-445C-93C6-A8061AB2A06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306F041-AD1F-40E4-AF06-593D96BDB708}"/>
              </a:ext>
            </a:extLst>
          </p:cNvPr>
          <p:cNvSpPr>
            <a:spLocks noGrp="1"/>
          </p:cNvSpPr>
          <p:nvPr>
            <p:ph type="dt" sz="half" idx="10"/>
          </p:nvPr>
        </p:nvSpPr>
        <p:spPr/>
        <p:txBody>
          <a:bodyPr/>
          <a:lstStyle/>
          <a:p>
            <a:fld id="{41B4DD9F-35B9-4FB5-899E-A5974A0DFD30}" type="datetimeFigureOut">
              <a:rPr lang="en-US" smtClean="0"/>
              <a:t>3/27/2021</a:t>
            </a:fld>
            <a:endParaRPr lang="en-US"/>
          </a:p>
        </p:txBody>
      </p:sp>
      <p:sp>
        <p:nvSpPr>
          <p:cNvPr id="4" name="Footer Placeholder 3">
            <a:extLst>
              <a:ext uri="{FF2B5EF4-FFF2-40B4-BE49-F238E27FC236}">
                <a16:creationId xmlns:a16="http://schemas.microsoft.com/office/drawing/2014/main" id="{182D25E1-2231-459E-A261-88C1576482D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A3A1895-52DB-49AF-AC87-CCD508D2E62C}"/>
              </a:ext>
            </a:extLst>
          </p:cNvPr>
          <p:cNvSpPr>
            <a:spLocks noGrp="1"/>
          </p:cNvSpPr>
          <p:nvPr>
            <p:ph type="sldNum" sz="quarter" idx="12"/>
          </p:nvPr>
        </p:nvSpPr>
        <p:spPr/>
        <p:txBody>
          <a:bodyPr/>
          <a:lstStyle/>
          <a:p>
            <a:fld id="{5BD8C4F0-5481-4675-9D66-BBFC98C01B3F}" type="slidenum">
              <a:rPr lang="en-US" smtClean="0"/>
              <a:t>‹#›</a:t>
            </a:fld>
            <a:endParaRPr lang="en-US"/>
          </a:p>
        </p:txBody>
      </p:sp>
    </p:spTree>
    <p:extLst>
      <p:ext uri="{BB962C8B-B14F-4D97-AF65-F5344CB8AC3E}">
        <p14:creationId xmlns:p14="http://schemas.microsoft.com/office/powerpoint/2010/main" val="388063898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F62EE4-C0FA-4A48-8554-25FCF1CDE1EC}"/>
              </a:ext>
            </a:extLst>
          </p:cNvPr>
          <p:cNvSpPr>
            <a:spLocks noGrp="1"/>
          </p:cNvSpPr>
          <p:nvPr>
            <p:ph type="dt" sz="half" idx="10"/>
          </p:nvPr>
        </p:nvSpPr>
        <p:spPr/>
        <p:txBody>
          <a:bodyPr/>
          <a:lstStyle/>
          <a:p>
            <a:fld id="{41B4DD9F-35B9-4FB5-899E-A5974A0DFD30}" type="datetimeFigureOut">
              <a:rPr lang="en-US" smtClean="0"/>
              <a:t>3/27/2021</a:t>
            </a:fld>
            <a:endParaRPr lang="en-US"/>
          </a:p>
        </p:txBody>
      </p:sp>
      <p:sp>
        <p:nvSpPr>
          <p:cNvPr id="3" name="Footer Placeholder 2">
            <a:extLst>
              <a:ext uri="{FF2B5EF4-FFF2-40B4-BE49-F238E27FC236}">
                <a16:creationId xmlns:a16="http://schemas.microsoft.com/office/drawing/2014/main" id="{FBD0CFB0-85A0-4466-B23D-E7A2C06A79C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889CEBC-17C6-40AB-BEF8-D6B7C11BD703}"/>
              </a:ext>
            </a:extLst>
          </p:cNvPr>
          <p:cNvSpPr>
            <a:spLocks noGrp="1"/>
          </p:cNvSpPr>
          <p:nvPr>
            <p:ph type="sldNum" sz="quarter" idx="12"/>
          </p:nvPr>
        </p:nvSpPr>
        <p:spPr/>
        <p:txBody>
          <a:bodyPr/>
          <a:lstStyle/>
          <a:p>
            <a:fld id="{5BD8C4F0-5481-4675-9D66-BBFC98C01B3F}" type="slidenum">
              <a:rPr lang="en-US" smtClean="0"/>
              <a:t>‹#›</a:t>
            </a:fld>
            <a:endParaRPr lang="en-US"/>
          </a:p>
        </p:txBody>
      </p:sp>
    </p:spTree>
    <p:extLst>
      <p:ext uri="{BB962C8B-B14F-4D97-AF65-F5344CB8AC3E}">
        <p14:creationId xmlns:p14="http://schemas.microsoft.com/office/powerpoint/2010/main" val="195065786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D2A04-BD54-44AE-8A5F-25C7A9389C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BDB8867-D88D-4B47-879D-DF7375D60A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7276C4D-507D-4B5E-A1EC-ADCF19CC99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6E2882-1E1B-413B-8069-B7F100CE015A}"/>
              </a:ext>
            </a:extLst>
          </p:cNvPr>
          <p:cNvSpPr>
            <a:spLocks noGrp="1"/>
          </p:cNvSpPr>
          <p:nvPr>
            <p:ph type="dt" sz="half" idx="10"/>
          </p:nvPr>
        </p:nvSpPr>
        <p:spPr/>
        <p:txBody>
          <a:bodyPr/>
          <a:lstStyle/>
          <a:p>
            <a:fld id="{41B4DD9F-35B9-4FB5-899E-A5974A0DFD30}" type="datetimeFigureOut">
              <a:rPr lang="en-US" smtClean="0"/>
              <a:t>3/27/2021</a:t>
            </a:fld>
            <a:endParaRPr lang="en-US"/>
          </a:p>
        </p:txBody>
      </p:sp>
      <p:sp>
        <p:nvSpPr>
          <p:cNvPr id="6" name="Footer Placeholder 5">
            <a:extLst>
              <a:ext uri="{FF2B5EF4-FFF2-40B4-BE49-F238E27FC236}">
                <a16:creationId xmlns:a16="http://schemas.microsoft.com/office/drawing/2014/main" id="{EC036079-3E30-44E7-B021-E58CF70D57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136659-09A7-4569-BAB5-DF81B5088D15}"/>
              </a:ext>
            </a:extLst>
          </p:cNvPr>
          <p:cNvSpPr>
            <a:spLocks noGrp="1"/>
          </p:cNvSpPr>
          <p:nvPr>
            <p:ph type="sldNum" sz="quarter" idx="12"/>
          </p:nvPr>
        </p:nvSpPr>
        <p:spPr/>
        <p:txBody>
          <a:bodyPr/>
          <a:lstStyle/>
          <a:p>
            <a:fld id="{5BD8C4F0-5481-4675-9D66-BBFC98C01B3F}" type="slidenum">
              <a:rPr lang="en-US" smtClean="0"/>
              <a:t>‹#›</a:t>
            </a:fld>
            <a:endParaRPr lang="en-US"/>
          </a:p>
        </p:txBody>
      </p:sp>
    </p:spTree>
    <p:extLst>
      <p:ext uri="{BB962C8B-B14F-4D97-AF65-F5344CB8AC3E}">
        <p14:creationId xmlns:p14="http://schemas.microsoft.com/office/powerpoint/2010/main" val="343015328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EE146-0EB7-43D3-9AD8-811E81809F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E49298-60FB-428C-803C-4714CD7120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C67F73D-15FC-4BCA-B0D0-4CCB35CA6C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8F6C23-3A1C-4D40-97CD-237DF4571CA0}"/>
              </a:ext>
            </a:extLst>
          </p:cNvPr>
          <p:cNvSpPr>
            <a:spLocks noGrp="1"/>
          </p:cNvSpPr>
          <p:nvPr>
            <p:ph type="dt" sz="half" idx="10"/>
          </p:nvPr>
        </p:nvSpPr>
        <p:spPr/>
        <p:txBody>
          <a:bodyPr/>
          <a:lstStyle/>
          <a:p>
            <a:fld id="{41B4DD9F-35B9-4FB5-899E-A5974A0DFD30}" type="datetimeFigureOut">
              <a:rPr lang="en-US" smtClean="0"/>
              <a:t>3/27/2021</a:t>
            </a:fld>
            <a:endParaRPr lang="en-US"/>
          </a:p>
        </p:txBody>
      </p:sp>
      <p:sp>
        <p:nvSpPr>
          <p:cNvPr id="6" name="Footer Placeholder 5">
            <a:extLst>
              <a:ext uri="{FF2B5EF4-FFF2-40B4-BE49-F238E27FC236}">
                <a16:creationId xmlns:a16="http://schemas.microsoft.com/office/drawing/2014/main" id="{4A23D32A-C692-449F-8751-EC08286EB5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768929-C3C8-4FF0-A18B-C59AA7E35E79}"/>
              </a:ext>
            </a:extLst>
          </p:cNvPr>
          <p:cNvSpPr>
            <a:spLocks noGrp="1"/>
          </p:cNvSpPr>
          <p:nvPr>
            <p:ph type="sldNum" sz="quarter" idx="12"/>
          </p:nvPr>
        </p:nvSpPr>
        <p:spPr/>
        <p:txBody>
          <a:bodyPr/>
          <a:lstStyle/>
          <a:p>
            <a:fld id="{5BD8C4F0-5481-4675-9D66-BBFC98C01B3F}" type="slidenum">
              <a:rPr lang="en-US" smtClean="0"/>
              <a:t>‹#›</a:t>
            </a:fld>
            <a:endParaRPr lang="en-US"/>
          </a:p>
        </p:txBody>
      </p:sp>
    </p:spTree>
    <p:extLst>
      <p:ext uri="{BB962C8B-B14F-4D97-AF65-F5344CB8AC3E}">
        <p14:creationId xmlns:p14="http://schemas.microsoft.com/office/powerpoint/2010/main" val="219074437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A8A505-49D5-4790-ABD2-9C2F1C04A9E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9D485FB-2F01-414D-87D3-7994AA9C3E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DE7C8B-4300-4FFB-8C6F-26D6F58CF3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B4DD9F-35B9-4FB5-899E-A5974A0DFD30}" type="datetimeFigureOut">
              <a:rPr lang="en-US" smtClean="0"/>
              <a:t>3/27/2021</a:t>
            </a:fld>
            <a:endParaRPr lang="en-US"/>
          </a:p>
        </p:txBody>
      </p:sp>
      <p:sp>
        <p:nvSpPr>
          <p:cNvPr id="5" name="Footer Placeholder 4">
            <a:extLst>
              <a:ext uri="{FF2B5EF4-FFF2-40B4-BE49-F238E27FC236}">
                <a16:creationId xmlns:a16="http://schemas.microsoft.com/office/drawing/2014/main" id="{9DAB1156-F515-40C5-91D0-E2163D71CE2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BA72E0E-EDF3-4989-987D-039566C97F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D8C4F0-5481-4675-9D66-BBFC98C01B3F}" type="slidenum">
              <a:rPr lang="en-US" smtClean="0"/>
              <a:t>‹#›</a:t>
            </a:fld>
            <a:endParaRPr lang="en-US"/>
          </a:p>
        </p:txBody>
      </p:sp>
    </p:spTree>
    <p:extLst>
      <p:ext uri="{BB962C8B-B14F-4D97-AF65-F5344CB8AC3E}">
        <p14:creationId xmlns:p14="http://schemas.microsoft.com/office/powerpoint/2010/main" val="13730742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C2DDD-86DF-43F4-B7CA-A0B63987C44A}"/>
              </a:ext>
            </a:extLst>
          </p:cNvPr>
          <p:cNvSpPr>
            <a:spLocks noGrp="1"/>
          </p:cNvSpPr>
          <p:nvPr>
            <p:ph type="ctrTitle"/>
          </p:nvPr>
        </p:nvSpPr>
        <p:spPr>
          <a:xfrm>
            <a:off x="933157" y="429529"/>
            <a:ext cx="10325686" cy="1015927"/>
          </a:xfrm>
        </p:spPr>
        <p:txBody>
          <a:bodyPr>
            <a:normAutofit fontScale="90000"/>
          </a:bodyPr>
          <a:lstStyle/>
          <a:p>
            <a:r>
              <a:rPr lang="en-US" dirty="0">
                <a:latin typeface="Arial Rounded MT Bold" panose="020F0704030504030204" pitchFamily="34" charset="0"/>
              </a:rPr>
              <a:t>Exhausted but still in pursuit</a:t>
            </a:r>
          </a:p>
        </p:txBody>
      </p:sp>
      <p:sp>
        <p:nvSpPr>
          <p:cNvPr id="3" name="Subtitle 2">
            <a:extLst>
              <a:ext uri="{FF2B5EF4-FFF2-40B4-BE49-F238E27FC236}">
                <a16:creationId xmlns:a16="http://schemas.microsoft.com/office/drawing/2014/main" id="{9FFC57F7-1CEB-4B95-A1A4-3477F4550004}"/>
              </a:ext>
            </a:extLst>
          </p:cNvPr>
          <p:cNvSpPr>
            <a:spLocks noGrp="1"/>
          </p:cNvSpPr>
          <p:nvPr>
            <p:ph type="subTitle" idx="1"/>
          </p:nvPr>
        </p:nvSpPr>
        <p:spPr>
          <a:xfrm>
            <a:off x="1524000" y="4927453"/>
            <a:ext cx="9144000" cy="1655762"/>
          </a:xfrm>
        </p:spPr>
        <p:txBody>
          <a:bodyPr/>
          <a:lstStyle/>
          <a:p>
            <a:r>
              <a:rPr lang="en-US" sz="2800" b="1" i="0" u="none" strike="noStrike" baseline="0" dirty="0">
                <a:latin typeface="Verdana" panose="020B0604030504040204" pitchFamily="34" charset="0"/>
              </a:rPr>
              <a:t>(Judges 8:4)  When Gideon came to the Jordan, he and the three hundred men who </a:t>
            </a:r>
            <a:r>
              <a:rPr lang="en-US" sz="2800" b="1" i="1" u="none" strike="noStrike" baseline="0" dirty="0">
                <a:latin typeface="Verdana" panose="020B0604030504040204" pitchFamily="34" charset="0"/>
              </a:rPr>
              <a:t>were</a:t>
            </a:r>
            <a:r>
              <a:rPr lang="en-US" sz="2800" b="1" i="0" u="none" strike="noStrike" baseline="0" dirty="0">
                <a:latin typeface="Verdana" panose="020B0604030504040204" pitchFamily="34" charset="0"/>
              </a:rPr>
              <a:t> with him crossed over, </a:t>
            </a:r>
            <a:r>
              <a:rPr lang="en-US" sz="2800" b="1" i="0" u="sng" strike="noStrike" baseline="0" dirty="0">
                <a:latin typeface="Verdana" panose="020B0604030504040204" pitchFamily="34" charset="0"/>
              </a:rPr>
              <a:t>exhausted but still in pursuit</a:t>
            </a:r>
            <a:r>
              <a:rPr lang="en-US" sz="2800" b="1" i="0" u="none" strike="noStrike" baseline="0" dirty="0">
                <a:latin typeface="Verdana" panose="020B0604030504040204" pitchFamily="34" charset="0"/>
              </a:rPr>
              <a:t>.</a:t>
            </a:r>
          </a:p>
          <a:p>
            <a:endParaRPr lang="en-US" dirty="0"/>
          </a:p>
        </p:txBody>
      </p:sp>
      <p:pic>
        <p:nvPicPr>
          <p:cNvPr id="1026" name="Picture 2" descr="Exhausted Runner Stock Illustrations – 82 Exhausted Runner Stock  Illustrations, Vectors &amp; Clipart - Dreamstime">
            <a:extLst>
              <a:ext uri="{FF2B5EF4-FFF2-40B4-BE49-F238E27FC236}">
                <a16:creationId xmlns:a16="http://schemas.microsoft.com/office/drawing/2014/main" id="{6F61EE5F-265F-4403-B207-C15B1DF163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43643" y="1684810"/>
            <a:ext cx="4304714" cy="30032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76668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7B418C-9E8F-4EB6-BE8B-E128D70C4AF4}"/>
              </a:ext>
            </a:extLst>
          </p:cNvPr>
          <p:cNvSpPr>
            <a:spLocks noGrp="1"/>
          </p:cNvSpPr>
          <p:nvPr>
            <p:ph type="title"/>
          </p:nvPr>
        </p:nvSpPr>
        <p:spPr/>
        <p:txBody>
          <a:bodyPr/>
          <a:lstStyle/>
          <a:p>
            <a:r>
              <a:rPr lang="en-US" b="1" dirty="0">
                <a:latin typeface="Arial Rounded MT Bold" panose="020F0704030504030204" pitchFamily="34" charset="0"/>
              </a:rPr>
              <a:t>What should you do?</a:t>
            </a:r>
          </a:p>
        </p:txBody>
      </p:sp>
      <p:sp>
        <p:nvSpPr>
          <p:cNvPr id="3" name="Content Placeholder 2">
            <a:extLst>
              <a:ext uri="{FF2B5EF4-FFF2-40B4-BE49-F238E27FC236}">
                <a16:creationId xmlns:a16="http://schemas.microsoft.com/office/drawing/2014/main" id="{B09EBB19-75E1-40F7-99A8-28F58CCD547C}"/>
              </a:ext>
            </a:extLst>
          </p:cNvPr>
          <p:cNvSpPr>
            <a:spLocks noGrp="1"/>
          </p:cNvSpPr>
          <p:nvPr>
            <p:ph idx="1"/>
          </p:nvPr>
        </p:nvSpPr>
        <p:spPr>
          <a:xfrm>
            <a:off x="838200" y="1690688"/>
            <a:ext cx="10515600" cy="4486275"/>
          </a:xfrm>
        </p:spPr>
        <p:txBody>
          <a:bodyPr>
            <a:noAutofit/>
          </a:bodyPr>
          <a:lstStyle/>
          <a:p>
            <a:pPr marR="0" algn="ctr" rtl="0"/>
            <a:r>
              <a:rPr lang="en-US" sz="4000" b="1" i="0" u="none" strike="noStrike" baseline="0" dirty="0">
                <a:latin typeface="Verdana" panose="020B0604030504040204" pitchFamily="34" charset="0"/>
              </a:rPr>
              <a:t>Get </a:t>
            </a:r>
            <a:r>
              <a:rPr lang="en-US" sz="4000" b="1" dirty="0">
                <a:latin typeface="Verdana" panose="020B0604030504040204" pitchFamily="34" charset="0"/>
              </a:rPr>
              <a:t>troubles off your chest</a:t>
            </a:r>
          </a:p>
          <a:p>
            <a:pPr marR="0" algn="l" rtl="0"/>
            <a:r>
              <a:rPr lang="en-US" sz="3200" b="1" i="0" u="none" strike="noStrike" baseline="0" dirty="0">
                <a:latin typeface="Verdana" panose="020B0604030504040204" pitchFamily="34" charset="0"/>
              </a:rPr>
              <a:t>We need a sympathetic ear</a:t>
            </a:r>
          </a:p>
          <a:p>
            <a:pPr marR="0" algn="l" rtl="0"/>
            <a:endParaRPr lang="en-US" b="1" i="0" u="sng" strike="noStrike" baseline="0" dirty="0">
              <a:latin typeface="Verdana" panose="020B0604030504040204" pitchFamily="34" charset="0"/>
            </a:endParaRPr>
          </a:p>
          <a:p>
            <a:r>
              <a:rPr lang="en-US" sz="3200" b="1" i="0" u="none" strike="noStrike" baseline="0" dirty="0">
                <a:latin typeface="Verdana" panose="020B0604030504040204" pitchFamily="34" charset="0"/>
              </a:rPr>
              <a:t>(Jeremiah 33:3)  'Call to Me, and I will answer you, and show you great and mighty things, which you do not know.’</a:t>
            </a:r>
          </a:p>
          <a:p>
            <a:endParaRPr lang="en-US" sz="3200" b="1" dirty="0">
              <a:latin typeface="Verdana" panose="020B0604030504040204" pitchFamily="34" charset="0"/>
            </a:endParaRPr>
          </a:p>
          <a:p>
            <a:r>
              <a:rPr lang="en-US" sz="3200" b="1" i="0" u="none" strike="noStrike" baseline="0" dirty="0">
                <a:latin typeface="Verdana" panose="020B0604030504040204" pitchFamily="34" charset="0"/>
              </a:rPr>
              <a:t>God’s phone number – JER-333</a:t>
            </a:r>
          </a:p>
          <a:p>
            <a:pPr marR="0" algn="l" rtl="0"/>
            <a:endParaRPr lang="en-US" b="1" i="0" u="sng" strike="noStrike" baseline="0" dirty="0">
              <a:latin typeface="Verdana" panose="020B0604030504040204" pitchFamily="34" charset="0"/>
            </a:endParaRPr>
          </a:p>
        </p:txBody>
      </p:sp>
    </p:spTree>
    <p:extLst>
      <p:ext uri="{BB962C8B-B14F-4D97-AF65-F5344CB8AC3E}">
        <p14:creationId xmlns:p14="http://schemas.microsoft.com/office/powerpoint/2010/main" val="421627507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7B418C-9E8F-4EB6-BE8B-E128D70C4AF4}"/>
              </a:ext>
            </a:extLst>
          </p:cNvPr>
          <p:cNvSpPr>
            <a:spLocks noGrp="1"/>
          </p:cNvSpPr>
          <p:nvPr>
            <p:ph type="title"/>
          </p:nvPr>
        </p:nvSpPr>
        <p:spPr/>
        <p:txBody>
          <a:bodyPr/>
          <a:lstStyle/>
          <a:p>
            <a:r>
              <a:rPr lang="en-US" b="1" dirty="0">
                <a:latin typeface="Arial Rounded MT Bold" panose="020F0704030504030204" pitchFamily="34" charset="0"/>
              </a:rPr>
              <a:t>Are you exhausted but still in pursuit?</a:t>
            </a:r>
          </a:p>
        </p:txBody>
      </p:sp>
      <p:sp>
        <p:nvSpPr>
          <p:cNvPr id="3" name="Content Placeholder 2">
            <a:extLst>
              <a:ext uri="{FF2B5EF4-FFF2-40B4-BE49-F238E27FC236}">
                <a16:creationId xmlns:a16="http://schemas.microsoft.com/office/drawing/2014/main" id="{B09EBB19-75E1-40F7-99A8-28F58CCD547C}"/>
              </a:ext>
            </a:extLst>
          </p:cNvPr>
          <p:cNvSpPr>
            <a:spLocks noGrp="1"/>
          </p:cNvSpPr>
          <p:nvPr>
            <p:ph idx="1"/>
          </p:nvPr>
        </p:nvSpPr>
        <p:spPr>
          <a:xfrm>
            <a:off x="838200" y="1690688"/>
            <a:ext cx="10515600" cy="4486275"/>
          </a:xfrm>
        </p:spPr>
        <p:txBody>
          <a:bodyPr>
            <a:noAutofit/>
          </a:bodyPr>
          <a:lstStyle/>
          <a:p>
            <a:r>
              <a:rPr lang="en-US" sz="3200" b="1" i="0" u="none" strike="noStrike" baseline="0" dirty="0">
                <a:latin typeface="Verdana" panose="020B0604030504040204" pitchFamily="34" charset="0"/>
              </a:rPr>
              <a:t>(Judges 8:4)  When Gideon came to the Jordan, he and the three hundred men who </a:t>
            </a:r>
            <a:r>
              <a:rPr lang="en-US" sz="3200" b="1" i="1" u="none" strike="noStrike" baseline="0" dirty="0">
                <a:latin typeface="Verdana" panose="020B0604030504040204" pitchFamily="34" charset="0"/>
              </a:rPr>
              <a:t>were</a:t>
            </a:r>
            <a:r>
              <a:rPr lang="en-US" sz="3200" b="1" i="0" u="none" strike="noStrike" baseline="0" dirty="0">
                <a:latin typeface="Verdana" panose="020B0604030504040204" pitchFamily="34" charset="0"/>
              </a:rPr>
              <a:t> with him crossed over, </a:t>
            </a:r>
            <a:r>
              <a:rPr lang="en-US" sz="3200" b="1" i="0" u="sng" strike="noStrike" baseline="0" dirty="0">
                <a:latin typeface="Verdana" panose="020B0604030504040204" pitchFamily="34" charset="0"/>
              </a:rPr>
              <a:t>exhausted but still in pursuit</a:t>
            </a:r>
            <a:r>
              <a:rPr lang="en-US" sz="3200" b="1" i="0" u="none" strike="noStrike" baseline="0" dirty="0">
                <a:latin typeface="Verdana" panose="020B0604030504040204" pitchFamily="34" charset="0"/>
              </a:rPr>
              <a:t>.</a:t>
            </a:r>
          </a:p>
          <a:p>
            <a:endParaRPr lang="en-US" sz="3200" b="1" dirty="0">
              <a:latin typeface="Verdana" panose="020B0604030504040204" pitchFamily="34" charset="0"/>
            </a:endParaRPr>
          </a:p>
          <a:p>
            <a:pPr marL="514350" indent="-514350">
              <a:buFont typeface="+mj-lt"/>
              <a:buAutoNum type="arabicPeriod"/>
            </a:pPr>
            <a:r>
              <a:rPr lang="en-US" sz="3200" b="1" i="0" u="none" strike="noStrike" baseline="0" dirty="0">
                <a:latin typeface="Verdana" panose="020B0604030504040204" pitchFamily="34" charset="0"/>
              </a:rPr>
              <a:t>Get some chow</a:t>
            </a:r>
          </a:p>
          <a:p>
            <a:pPr marL="514350" indent="-514350">
              <a:buFont typeface="+mj-lt"/>
              <a:buAutoNum type="arabicPeriod"/>
            </a:pPr>
            <a:r>
              <a:rPr lang="en-US" sz="3200" b="1" dirty="0">
                <a:latin typeface="Verdana" panose="020B0604030504040204" pitchFamily="34" charset="0"/>
              </a:rPr>
              <a:t>Get some rest</a:t>
            </a:r>
          </a:p>
          <a:p>
            <a:pPr marL="514350" indent="-514350">
              <a:buFont typeface="+mj-lt"/>
              <a:buAutoNum type="arabicPeriod"/>
            </a:pPr>
            <a:r>
              <a:rPr lang="en-US" sz="3200" b="1" i="0" u="none" strike="noStrike" baseline="0" dirty="0">
                <a:latin typeface="Verdana" panose="020B0604030504040204" pitchFamily="34" charset="0"/>
              </a:rPr>
              <a:t>Get your troubles off your chest.</a:t>
            </a:r>
          </a:p>
        </p:txBody>
      </p:sp>
    </p:spTree>
    <p:extLst>
      <p:ext uri="{BB962C8B-B14F-4D97-AF65-F5344CB8AC3E}">
        <p14:creationId xmlns:p14="http://schemas.microsoft.com/office/powerpoint/2010/main" val="329366522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7B418C-9E8F-4EB6-BE8B-E128D70C4AF4}"/>
              </a:ext>
            </a:extLst>
          </p:cNvPr>
          <p:cNvSpPr>
            <a:spLocks noGrp="1"/>
          </p:cNvSpPr>
          <p:nvPr>
            <p:ph type="title"/>
          </p:nvPr>
        </p:nvSpPr>
        <p:spPr/>
        <p:txBody>
          <a:bodyPr/>
          <a:lstStyle/>
          <a:p>
            <a:r>
              <a:rPr lang="en-US" b="1" dirty="0">
                <a:latin typeface="Arial Rounded MT Bold" panose="020F0704030504030204" pitchFamily="34" charset="0"/>
              </a:rPr>
              <a:t>Background of our text</a:t>
            </a:r>
          </a:p>
        </p:txBody>
      </p:sp>
      <p:sp>
        <p:nvSpPr>
          <p:cNvPr id="3" name="Content Placeholder 2">
            <a:extLst>
              <a:ext uri="{FF2B5EF4-FFF2-40B4-BE49-F238E27FC236}">
                <a16:creationId xmlns:a16="http://schemas.microsoft.com/office/drawing/2014/main" id="{B09EBB19-75E1-40F7-99A8-28F58CCD547C}"/>
              </a:ext>
            </a:extLst>
          </p:cNvPr>
          <p:cNvSpPr>
            <a:spLocks noGrp="1"/>
          </p:cNvSpPr>
          <p:nvPr>
            <p:ph idx="1"/>
          </p:nvPr>
        </p:nvSpPr>
        <p:spPr/>
        <p:txBody>
          <a:bodyPr>
            <a:normAutofit/>
          </a:bodyPr>
          <a:lstStyle/>
          <a:p>
            <a:r>
              <a:rPr lang="en-US" b="1" dirty="0"/>
              <a:t>Judges 6, 7, and 8 is the battle of Gideon against the Midianites.</a:t>
            </a:r>
          </a:p>
          <a:p>
            <a:r>
              <a:rPr lang="en-US" b="1" dirty="0"/>
              <a:t>Started with 32,000 men. God took the army down to 300.</a:t>
            </a:r>
          </a:p>
          <a:p>
            <a:r>
              <a:rPr lang="en-US" b="1" dirty="0"/>
              <a:t>No weapons of war – just torches and clay pots.</a:t>
            </a:r>
          </a:p>
          <a:p>
            <a:r>
              <a:rPr lang="en-US" b="1" dirty="0"/>
              <a:t>In the middle of the night, while the Midianites were sleeping:</a:t>
            </a:r>
          </a:p>
          <a:p>
            <a:pPr lvl="1"/>
            <a:r>
              <a:rPr lang="en-US" sz="2800" b="1" dirty="0"/>
              <a:t>Gideon’s army broke the pots, making lots of noise</a:t>
            </a:r>
          </a:p>
          <a:p>
            <a:pPr lvl="1"/>
            <a:r>
              <a:rPr lang="en-US" sz="2800" b="1" dirty="0"/>
              <a:t>They lit and waved the torches. It looked like a huge army.</a:t>
            </a:r>
          </a:p>
          <a:p>
            <a:r>
              <a:rPr lang="en-US" b="1" dirty="0"/>
              <a:t>Midianites were in a panic. What were not killed were fleeing.</a:t>
            </a:r>
          </a:p>
          <a:p>
            <a:r>
              <a:rPr lang="en-US" b="1" dirty="0"/>
              <a:t>Gideon and the 300 chased them across the Jordan River.</a:t>
            </a:r>
          </a:p>
        </p:txBody>
      </p:sp>
    </p:spTree>
    <p:extLst>
      <p:ext uri="{BB962C8B-B14F-4D97-AF65-F5344CB8AC3E}">
        <p14:creationId xmlns:p14="http://schemas.microsoft.com/office/powerpoint/2010/main" val="102743844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7B418C-9E8F-4EB6-BE8B-E128D70C4AF4}"/>
              </a:ext>
            </a:extLst>
          </p:cNvPr>
          <p:cNvSpPr>
            <a:spLocks noGrp="1"/>
          </p:cNvSpPr>
          <p:nvPr>
            <p:ph type="title"/>
          </p:nvPr>
        </p:nvSpPr>
        <p:spPr/>
        <p:txBody>
          <a:bodyPr/>
          <a:lstStyle/>
          <a:p>
            <a:r>
              <a:rPr lang="en-US" b="1" dirty="0">
                <a:latin typeface="Arial Rounded MT Bold" panose="020F0704030504030204" pitchFamily="34" charset="0"/>
              </a:rPr>
              <a:t>Title of the lesson</a:t>
            </a:r>
          </a:p>
        </p:txBody>
      </p:sp>
      <p:sp>
        <p:nvSpPr>
          <p:cNvPr id="3" name="Content Placeholder 2">
            <a:extLst>
              <a:ext uri="{FF2B5EF4-FFF2-40B4-BE49-F238E27FC236}">
                <a16:creationId xmlns:a16="http://schemas.microsoft.com/office/drawing/2014/main" id="{B09EBB19-75E1-40F7-99A8-28F58CCD547C}"/>
              </a:ext>
            </a:extLst>
          </p:cNvPr>
          <p:cNvSpPr>
            <a:spLocks noGrp="1"/>
          </p:cNvSpPr>
          <p:nvPr>
            <p:ph idx="1"/>
          </p:nvPr>
        </p:nvSpPr>
        <p:spPr>
          <a:xfrm>
            <a:off x="838200" y="1690688"/>
            <a:ext cx="10515600" cy="4486275"/>
          </a:xfrm>
        </p:spPr>
        <p:txBody>
          <a:bodyPr>
            <a:noAutofit/>
          </a:bodyPr>
          <a:lstStyle/>
          <a:p>
            <a:pPr marR="0" algn="l" rtl="0"/>
            <a:r>
              <a:rPr lang="en-US" sz="3200" b="1" i="0" u="none" strike="noStrike" baseline="0" dirty="0">
                <a:latin typeface="Verdana" panose="020B0604030504040204" pitchFamily="34" charset="0"/>
              </a:rPr>
              <a:t>(Judges 8:4)  When Gideon came to the Jordan, he and the three hundred men who </a:t>
            </a:r>
            <a:r>
              <a:rPr lang="en-US" sz="3200" b="1" i="1" u="none" strike="noStrike" baseline="0" dirty="0">
                <a:latin typeface="Verdana" panose="020B0604030504040204" pitchFamily="34" charset="0"/>
              </a:rPr>
              <a:t>were</a:t>
            </a:r>
            <a:r>
              <a:rPr lang="en-US" sz="3200" b="1" i="0" u="none" strike="noStrike" baseline="0" dirty="0">
                <a:latin typeface="Verdana" panose="020B0604030504040204" pitchFamily="34" charset="0"/>
              </a:rPr>
              <a:t> with him crossed over, </a:t>
            </a:r>
            <a:r>
              <a:rPr lang="en-US" sz="3200" b="1" i="0" u="sng" strike="noStrike" baseline="0" dirty="0">
                <a:latin typeface="Verdana" panose="020B0604030504040204" pitchFamily="34" charset="0"/>
              </a:rPr>
              <a:t>exhausted but still in pursuit</a:t>
            </a:r>
            <a:r>
              <a:rPr lang="en-US" sz="3200" b="1" i="0" u="none" strike="noStrike" baseline="0" dirty="0">
                <a:latin typeface="Verdana" panose="020B0604030504040204" pitchFamily="34" charset="0"/>
              </a:rPr>
              <a:t>.</a:t>
            </a:r>
          </a:p>
          <a:p>
            <a:pPr marR="0" algn="l" rtl="0"/>
            <a:r>
              <a:rPr lang="en-US" sz="3200" b="1" i="0" u="none" strike="noStrike" baseline="0" dirty="0">
                <a:latin typeface="Verdana" panose="020B0604030504040204" pitchFamily="34" charset="0"/>
              </a:rPr>
              <a:t>(Judges 8:5)  Then he said to the men of Succoth, "Please give loaves of bread to the people who follow me, for they are exhausted, and I am pursuing </a:t>
            </a:r>
            <a:r>
              <a:rPr lang="en-US" sz="3200" b="1" i="0" u="none" strike="noStrike" baseline="0" dirty="0" err="1">
                <a:latin typeface="Verdana" panose="020B0604030504040204" pitchFamily="34" charset="0"/>
              </a:rPr>
              <a:t>Zebah</a:t>
            </a:r>
            <a:r>
              <a:rPr lang="en-US" sz="3200" b="1" i="0" u="none" strike="noStrike" baseline="0" dirty="0">
                <a:latin typeface="Verdana" panose="020B0604030504040204" pitchFamily="34" charset="0"/>
              </a:rPr>
              <a:t> and </a:t>
            </a:r>
            <a:r>
              <a:rPr lang="en-US" sz="3200" b="1" i="0" u="none" strike="noStrike" baseline="0" dirty="0" err="1">
                <a:latin typeface="Verdana" panose="020B0604030504040204" pitchFamily="34" charset="0"/>
              </a:rPr>
              <a:t>Zalmunna</a:t>
            </a:r>
            <a:r>
              <a:rPr lang="en-US" sz="3200" b="1" i="0" u="none" strike="noStrike" baseline="0" dirty="0">
                <a:latin typeface="Verdana" panose="020B0604030504040204" pitchFamily="34" charset="0"/>
              </a:rPr>
              <a:t>, kings of Midian."</a:t>
            </a:r>
          </a:p>
        </p:txBody>
      </p:sp>
    </p:spTree>
    <p:extLst>
      <p:ext uri="{BB962C8B-B14F-4D97-AF65-F5344CB8AC3E}">
        <p14:creationId xmlns:p14="http://schemas.microsoft.com/office/powerpoint/2010/main" val="162196706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7B418C-9E8F-4EB6-BE8B-E128D70C4AF4}"/>
              </a:ext>
            </a:extLst>
          </p:cNvPr>
          <p:cNvSpPr>
            <a:spLocks noGrp="1"/>
          </p:cNvSpPr>
          <p:nvPr>
            <p:ph type="title"/>
          </p:nvPr>
        </p:nvSpPr>
        <p:spPr/>
        <p:txBody>
          <a:bodyPr/>
          <a:lstStyle/>
          <a:p>
            <a:r>
              <a:rPr lang="en-US" b="1" dirty="0">
                <a:latin typeface="Arial Rounded MT Bold" panose="020F0704030504030204" pitchFamily="34" charset="0"/>
              </a:rPr>
              <a:t>Background of our text</a:t>
            </a:r>
          </a:p>
        </p:txBody>
      </p:sp>
      <p:sp>
        <p:nvSpPr>
          <p:cNvPr id="3" name="Content Placeholder 2">
            <a:extLst>
              <a:ext uri="{FF2B5EF4-FFF2-40B4-BE49-F238E27FC236}">
                <a16:creationId xmlns:a16="http://schemas.microsoft.com/office/drawing/2014/main" id="{B09EBB19-75E1-40F7-99A8-28F58CCD547C}"/>
              </a:ext>
            </a:extLst>
          </p:cNvPr>
          <p:cNvSpPr>
            <a:spLocks noGrp="1"/>
          </p:cNvSpPr>
          <p:nvPr>
            <p:ph idx="1"/>
          </p:nvPr>
        </p:nvSpPr>
        <p:spPr>
          <a:xfrm>
            <a:off x="838200" y="1690688"/>
            <a:ext cx="10515600" cy="4486275"/>
          </a:xfrm>
        </p:spPr>
        <p:txBody>
          <a:bodyPr>
            <a:noAutofit/>
          </a:bodyPr>
          <a:lstStyle/>
          <a:p>
            <a:pPr marR="0" algn="ctr" rtl="0"/>
            <a:r>
              <a:rPr lang="en-US" sz="4000" b="1" i="0" u="none" strike="noStrike" baseline="0" dirty="0">
                <a:latin typeface="Verdana" panose="020B0604030504040204" pitchFamily="34" charset="0"/>
              </a:rPr>
              <a:t>Have you been in that situation?</a:t>
            </a:r>
          </a:p>
          <a:p>
            <a:pPr marR="0" algn="l" rtl="0"/>
            <a:endParaRPr lang="en-US" b="1" dirty="0">
              <a:latin typeface="Verdana" panose="020B0604030504040204" pitchFamily="34" charset="0"/>
            </a:endParaRPr>
          </a:p>
          <a:p>
            <a:pPr marR="0" algn="l" rtl="0"/>
            <a:r>
              <a:rPr lang="en-US" b="1" dirty="0">
                <a:latin typeface="Verdana" panose="020B0604030504040204" pitchFamily="34" charset="0"/>
              </a:rPr>
              <a:t>Exhausted, can’t go on, can’t take another step.</a:t>
            </a:r>
          </a:p>
          <a:p>
            <a:pPr marR="0" algn="l" rtl="0"/>
            <a:r>
              <a:rPr lang="en-US" b="1" dirty="0">
                <a:latin typeface="Verdana" panose="020B0604030504040204" pitchFamily="34" charset="0"/>
              </a:rPr>
              <a:t>You probably s</a:t>
            </a:r>
            <a:r>
              <a:rPr lang="en-US" b="1" i="0" u="none" strike="noStrike" baseline="0" dirty="0">
                <a:latin typeface="Verdana" panose="020B0604030504040204" pitchFamily="34" charset="0"/>
              </a:rPr>
              <a:t>aid, “If anything else comes along, I won’t be able to deal with it.”</a:t>
            </a:r>
          </a:p>
          <a:p>
            <a:pPr marR="0" algn="ctr" rtl="0"/>
            <a:r>
              <a:rPr lang="en-US" sz="4000" b="1" dirty="0">
                <a:latin typeface="Verdana" panose="020B0604030504040204" pitchFamily="34" charset="0"/>
              </a:rPr>
              <a:t>BUT - - - </a:t>
            </a:r>
          </a:p>
          <a:p>
            <a:pPr marR="0" algn="l" rtl="0"/>
            <a:r>
              <a:rPr lang="en-US" b="1" i="0" u="none" strike="noStrike" baseline="0" dirty="0">
                <a:latin typeface="Verdana" panose="020B0604030504040204" pitchFamily="34" charset="0"/>
              </a:rPr>
              <a:t>You can’t stop. You must keep going.</a:t>
            </a:r>
          </a:p>
          <a:p>
            <a:pPr marR="0" algn="l" rtl="0"/>
            <a:r>
              <a:rPr lang="en-US" b="1" dirty="0">
                <a:latin typeface="Verdana" panose="020B0604030504040204" pitchFamily="34" charset="0"/>
              </a:rPr>
              <a:t> Tired or not – you must keep going.</a:t>
            </a:r>
            <a:endParaRPr lang="en-US" b="1" i="0" u="none" strike="noStrike" baseline="0" dirty="0">
              <a:latin typeface="Verdana" panose="020B0604030504040204" pitchFamily="34" charset="0"/>
            </a:endParaRPr>
          </a:p>
        </p:txBody>
      </p:sp>
    </p:spTree>
    <p:extLst>
      <p:ext uri="{BB962C8B-B14F-4D97-AF65-F5344CB8AC3E}">
        <p14:creationId xmlns:p14="http://schemas.microsoft.com/office/powerpoint/2010/main" val="420829378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7B418C-9E8F-4EB6-BE8B-E128D70C4AF4}"/>
              </a:ext>
            </a:extLst>
          </p:cNvPr>
          <p:cNvSpPr>
            <a:spLocks noGrp="1"/>
          </p:cNvSpPr>
          <p:nvPr>
            <p:ph type="title"/>
          </p:nvPr>
        </p:nvSpPr>
        <p:spPr/>
        <p:txBody>
          <a:bodyPr/>
          <a:lstStyle/>
          <a:p>
            <a:r>
              <a:rPr lang="en-US" b="1" dirty="0">
                <a:latin typeface="Arial Rounded MT Bold" panose="020F0704030504030204" pitchFamily="34" charset="0"/>
              </a:rPr>
              <a:t>What should you do?</a:t>
            </a:r>
          </a:p>
        </p:txBody>
      </p:sp>
      <p:sp>
        <p:nvSpPr>
          <p:cNvPr id="3" name="Content Placeholder 2">
            <a:extLst>
              <a:ext uri="{FF2B5EF4-FFF2-40B4-BE49-F238E27FC236}">
                <a16:creationId xmlns:a16="http://schemas.microsoft.com/office/drawing/2014/main" id="{B09EBB19-75E1-40F7-99A8-28F58CCD547C}"/>
              </a:ext>
            </a:extLst>
          </p:cNvPr>
          <p:cNvSpPr>
            <a:spLocks noGrp="1"/>
          </p:cNvSpPr>
          <p:nvPr>
            <p:ph idx="1"/>
          </p:nvPr>
        </p:nvSpPr>
        <p:spPr>
          <a:xfrm>
            <a:off x="838200" y="1690688"/>
            <a:ext cx="10515600" cy="4486275"/>
          </a:xfrm>
        </p:spPr>
        <p:txBody>
          <a:bodyPr>
            <a:noAutofit/>
          </a:bodyPr>
          <a:lstStyle/>
          <a:p>
            <a:pPr marR="0" algn="ctr" rtl="0"/>
            <a:r>
              <a:rPr lang="en-US" sz="4000" b="1" i="0" u="none" strike="noStrike" baseline="0" dirty="0">
                <a:latin typeface="Verdana" panose="020B0604030504040204" pitchFamily="34" charset="0"/>
              </a:rPr>
              <a:t>Get some chow</a:t>
            </a:r>
          </a:p>
          <a:p>
            <a:r>
              <a:rPr lang="en-US" b="1" i="0" u="none" strike="noStrike" baseline="0" dirty="0">
                <a:latin typeface="Verdana" panose="020B0604030504040204" pitchFamily="34" charset="0"/>
              </a:rPr>
              <a:t>(Judges 8:5)  Then he said to the men of Succoth, "Please give loaves of bread to the people who follow me, for they are exhausted, and I am pursuing </a:t>
            </a:r>
            <a:r>
              <a:rPr lang="en-US" b="1" i="0" u="none" strike="noStrike" baseline="0" dirty="0" err="1">
                <a:latin typeface="Verdana" panose="020B0604030504040204" pitchFamily="34" charset="0"/>
              </a:rPr>
              <a:t>Zebah</a:t>
            </a:r>
            <a:r>
              <a:rPr lang="en-US" b="1" i="0" u="none" strike="noStrike" baseline="0" dirty="0">
                <a:latin typeface="Verdana" panose="020B0604030504040204" pitchFamily="34" charset="0"/>
              </a:rPr>
              <a:t> and </a:t>
            </a:r>
            <a:r>
              <a:rPr lang="en-US" b="1" i="0" u="none" strike="noStrike" baseline="0" dirty="0" err="1">
                <a:latin typeface="Verdana" panose="020B0604030504040204" pitchFamily="34" charset="0"/>
              </a:rPr>
              <a:t>Zalmunna</a:t>
            </a:r>
            <a:r>
              <a:rPr lang="en-US" b="1" i="0" u="none" strike="noStrike" baseline="0" dirty="0">
                <a:latin typeface="Verdana" panose="020B0604030504040204" pitchFamily="34" charset="0"/>
              </a:rPr>
              <a:t>, kings of Midian."</a:t>
            </a:r>
          </a:p>
          <a:p>
            <a:pPr marR="0" algn="l" rtl="0"/>
            <a:endParaRPr lang="en-US" b="1" dirty="0">
              <a:latin typeface="Verdana" panose="020B0604030504040204" pitchFamily="34" charset="0"/>
            </a:endParaRPr>
          </a:p>
          <a:p>
            <a:r>
              <a:rPr lang="en-US" b="1" i="0" u="none" strike="noStrike" baseline="0" dirty="0">
                <a:latin typeface="Verdana" panose="020B0604030504040204" pitchFamily="34" charset="0"/>
              </a:rPr>
              <a:t>(Psalms 107:5)  Hungry and thirsty, Their soul fainted in them.</a:t>
            </a:r>
          </a:p>
          <a:p>
            <a:r>
              <a:rPr lang="en-US" b="1" i="0" u="none" strike="noStrike" baseline="0" dirty="0">
                <a:latin typeface="Verdana" panose="020B0604030504040204" pitchFamily="34" charset="0"/>
              </a:rPr>
              <a:t>(Psalms 107:9)  For He satisfies the longing soul, And fills the hungry soul with goodness.</a:t>
            </a:r>
          </a:p>
        </p:txBody>
      </p:sp>
    </p:spTree>
    <p:extLst>
      <p:ext uri="{BB962C8B-B14F-4D97-AF65-F5344CB8AC3E}">
        <p14:creationId xmlns:p14="http://schemas.microsoft.com/office/powerpoint/2010/main" val="309762298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7B418C-9E8F-4EB6-BE8B-E128D70C4AF4}"/>
              </a:ext>
            </a:extLst>
          </p:cNvPr>
          <p:cNvSpPr>
            <a:spLocks noGrp="1"/>
          </p:cNvSpPr>
          <p:nvPr>
            <p:ph type="title"/>
          </p:nvPr>
        </p:nvSpPr>
        <p:spPr/>
        <p:txBody>
          <a:bodyPr/>
          <a:lstStyle/>
          <a:p>
            <a:r>
              <a:rPr lang="en-US" b="1" dirty="0">
                <a:latin typeface="Arial Rounded MT Bold" panose="020F0704030504030204" pitchFamily="34" charset="0"/>
              </a:rPr>
              <a:t>What should you do?</a:t>
            </a:r>
          </a:p>
        </p:txBody>
      </p:sp>
      <p:sp>
        <p:nvSpPr>
          <p:cNvPr id="3" name="Content Placeholder 2">
            <a:extLst>
              <a:ext uri="{FF2B5EF4-FFF2-40B4-BE49-F238E27FC236}">
                <a16:creationId xmlns:a16="http://schemas.microsoft.com/office/drawing/2014/main" id="{B09EBB19-75E1-40F7-99A8-28F58CCD547C}"/>
              </a:ext>
            </a:extLst>
          </p:cNvPr>
          <p:cNvSpPr>
            <a:spLocks noGrp="1"/>
          </p:cNvSpPr>
          <p:nvPr>
            <p:ph idx="1"/>
          </p:nvPr>
        </p:nvSpPr>
        <p:spPr>
          <a:xfrm>
            <a:off x="838200" y="1690688"/>
            <a:ext cx="10515600" cy="4486275"/>
          </a:xfrm>
        </p:spPr>
        <p:txBody>
          <a:bodyPr>
            <a:noAutofit/>
          </a:bodyPr>
          <a:lstStyle/>
          <a:p>
            <a:pPr marR="0" algn="ctr" rtl="0"/>
            <a:r>
              <a:rPr lang="en-US" sz="4000" b="1" i="0" u="none" strike="noStrike" baseline="0" dirty="0">
                <a:latin typeface="Verdana" panose="020B0604030504040204" pitchFamily="34" charset="0"/>
              </a:rPr>
              <a:t>Get some chow</a:t>
            </a:r>
          </a:p>
          <a:p>
            <a:r>
              <a:rPr lang="en-US" sz="2400" b="1" i="0" u="none" strike="noStrike" baseline="0" dirty="0">
                <a:latin typeface="Verdana" panose="020B0604030504040204" pitchFamily="34" charset="0"/>
              </a:rPr>
              <a:t>(Psalms 103:5)  Who satisfies your mouth with good </a:t>
            </a:r>
            <a:r>
              <a:rPr lang="en-US" sz="2400" b="1" i="1" u="none" strike="noStrike" baseline="0" dirty="0">
                <a:latin typeface="Verdana" panose="020B0604030504040204" pitchFamily="34" charset="0"/>
              </a:rPr>
              <a:t>things, So that</a:t>
            </a:r>
            <a:r>
              <a:rPr lang="en-US" sz="2400" b="1" i="0" u="none" strike="noStrike" baseline="0" dirty="0">
                <a:latin typeface="Verdana" panose="020B0604030504040204" pitchFamily="34" charset="0"/>
              </a:rPr>
              <a:t> your youth is renewed like the eagle's.</a:t>
            </a:r>
          </a:p>
          <a:p>
            <a:r>
              <a:rPr lang="en-US" sz="2400" b="1" i="0" u="none" strike="noStrike" baseline="0" dirty="0">
                <a:latin typeface="Verdana" panose="020B0604030504040204" pitchFamily="34" charset="0"/>
              </a:rPr>
              <a:t>(Matthew 5:6)  Blessed </a:t>
            </a:r>
            <a:r>
              <a:rPr lang="en-US" sz="2400" b="1" i="1" u="none" strike="noStrike" baseline="0" dirty="0">
                <a:latin typeface="Verdana" panose="020B0604030504040204" pitchFamily="34" charset="0"/>
              </a:rPr>
              <a:t>are</a:t>
            </a:r>
            <a:r>
              <a:rPr lang="en-US" sz="2400" b="1" i="0" u="none" strike="noStrike" baseline="0" dirty="0">
                <a:latin typeface="Verdana" panose="020B0604030504040204" pitchFamily="34" charset="0"/>
              </a:rPr>
              <a:t> those who hunger and thirst for righteousness, For they shall be filled.</a:t>
            </a:r>
          </a:p>
          <a:p>
            <a:pPr marR="0" algn="l" rtl="0"/>
            <a:r>
              <a:rPr lang="en-US" sz="2400" b="1" i="0" u="none" strike="noStrike" baseline="0" dirty="0">
                <a:latin typeface="Verdana" panose="020B0604030504040204" pitchFamily="34" charset="0"/>
              </a:rPr>
              <a:t>(1 Peter 2:2)  as newborn babes, desire the pure milk of the word, that you may grow thereby,  (3)  if indeed you have tasted that the Lord </a:t>
            </a:r>
            <a:r>
              <a:rPr lang="en-US" sz="2400" b="1" i="1" u="none" strike="noStrike" baseline="0" dirty="0">
                <a:latin typeface="Verdana" panose="020B0604030504040204" pitchFamily="34" charset="0"/>
              </a:rPr>
              <a:t>is</a:t>
            </a:r>
            <a:r>
              <a:rPr lang="en-US" sz="2400" b="1" i="0" u="none" strike="noStrike" baseline="0" dirty="0">
                <a:latin typeface="Verdana" panose="020B0604030504040204" pitchFamily="34" charset="0"/>
              </a:rPr>
              <a:t> gracious.  (4)  Coming to Him </a:t>
            </a:r>
            <a:r>
              <a:rPr lang="en-US" sz="2400" b="1" i="1" u="none" strike="noStrike" baseline="0" dirty="0">
                <a:latin typeface="Verdana" panose="020B0604030504040204" pitchFamily="34" charset="0"/>
              </a:rPr>
              <a:t>as to</a:t>
            </a:r>
            <a:r>
              <a:rPr lang="en-US" sz="2400" b="1" i="0" u="none" strike="noStrike" baseline="0" dirty="0">
                <a:latin typeface="Verdana" panose="020B0604030504040204" pitchFamily="34" charset="0"/>
              </a:rPr>
              <a:t> a living stone, rejected indeed by men, but chosen by God </a:t>
            </a:r>
            <a:r>
              <a:rPr lang="en-US" sz="2400" b="1" i="1" u="none" strike="noStrike" baseline="0" dirty="0">
                <a:latin typeface="Verdana" panose="020B0604030504040204" pitchFamily="34" charset="0"/>
              </a:rPr>
              <a:t>and</a:t>
            </a:r>
            <a:r>
              <a:rPr lang="en-US" sz="2400" b="1" i="0" u="none" strike="noStrike" baseline="0" dirty="0">
                <a:latin typeface="Verdana" panose="020B0604030504040204" pitchFamily="34" charset="0"/>
              </a:rPr>
              <a:t> precious,</a:t>
            </a:r>
          </a:p>
        </p:txBody>
      </p:sp>
    </p:spTree>
    <p:extLst>
      <p:ext uri="{BB962C8B-B14F-4D97-AF65-F5344CB8AC3E}">
        <p14:creationId xmlns:p14="http://schemas.microsoft.com/office/powerpoint/2010/main" val="4502041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7B418C-9E8F-4EB6-BE8B-E128D70C4AF4}"/>
              </a:ext>
            </a:extLst>
          </p:cNvPr>
          <p:cNvSpPr>
            <a:spLocks noGrp="1"/>
          </p:cNvSpPr>
          <p:nvPr>
            <p:ph type="title"/>
          </p:nvPr>
        </p:nvSpPr>
        <p:spPr/>
        <p:txBody>
          <a:bodyPr/>
          <a:lstStyle/>
          <a:p>
            <a:r>
              <a:rPr lang="en-US" b="1" dirty="0">
                <a:latin typeface="Arial Rounded MT Bold" panose="020F0704030504030204" pitchFamily="34" charset="0"/>
              </a:rPr>
              <a:t>What should you do?</a:t>
            </a:r>
          </a:p>
        </p:txBody>
      </p:sp>
      <p:sp>
        <p:nvSpPr>
          <p:cNvPr id="3" name="Content Placeholder 2">
            <a:extLst>
              <a:ext uri="{FF2B5EF4-FFF2-40B4-BE49-F238E27FC236}">
                <a16:creationId xmlns:a16="http://schemas.microsoft.com/office/drawing/2014/main" id="{B09EBB19-75E1-40F7-99A8-28F58CCD547C}"/>
              </a:ext>
            </a:extLst>
          </p:cNvPr>
          <p:cNvSpPr>
            <a:spLocks noGrp="1"/>
          </p:cNvSpPr>
          <p:nvPr>
            <p:ph idx="1"/>
          </p:nvPr>
        </p:nvSpPr>
        <p:spPr>
          <a:xfrm>
            <a:off x="838200" y="1690688"/>
            <a:ext cx="10515600" cy="4486275"/>
          </a:xfrm>
        </p:spPr>
        <p:txBody>
          <a:bodyPr>
            <a:noAutofit/>
          </a:bodyPr>
          <a:lstStyle/>
          <a:p>
            <a:pPr marR="0" algn="ctr" rtl="0"/>
            <a:r>
              <a:rPr lang="en-US" sz="4000" b="1" i="0" u="none" strike="noStrike" baseline="0" dirty="0">
                <a:latin typeface="Verdana" panose="020B0604030504040204" pitchFamily="34" charset="0"/>
              </a:rPr>
              <a:t>Get some </a:t>
            </a:r>
            <a:r>
              <a:rPr lang="en-US" sz="4000" b="1" dirty="0">
                <a:latin typeface="Verdana" panose="020B0604030504040204" pitchFamily="34" charset="0"/>
              </a:rPr>
              <a:t>rest</a:t>
            </a:r>
          </a:p>
          <a:p>
            <a:pPr marR="0" rtl="0"/>
            <a:r>
              <a:rPr lang="en-US" sz="2400" b="1" i="0" u="none" strike="noStrike" baseline="0" dirty="0">
                <a:latin typeface="Verdana" panose="020B0604030504040204" pitchFamily="34" charset="0"/>
              </a:rPr>
              <a:t>We just need some time away from the battle.</a:t>
            </a:r>
          </a:p>
          <a:p>
            <a:pPr marR="0" rtl="0"/>
            <a:r>
              <a:rPr lang="en-US" sz="2400" b="1" dirty="0">
                <a:latin typeface="Verdana" panose="020B0604030504040204" pitchFamily="34" charset="0"/>
              </a:rPr>
              <a:t>In the military it is called R &amp; R</a:t>
            </a:r>
          </a:p>
          <a:p>
            <a:r>
              <a:rPr lang="en-US" sz="2400" b="1" i="0" u="none" strike="noStrike" baseline="0" dirty="0">
                <a:latin typeface="Verdana" panose="020B0604030504040204" pitchFamily="34" charset="0"/>
              </a:rPr>
              <a:t>(Judges 8:28)  Thus Midian was subdued before the children of Israel, so that they lifted their heads no more. And the country was quiet for forty years in the days of Gideon.</a:t>
            </a:r>
            <a:endParaRPr lang="en-US" sz="2400" b="1" dirty="0">
              <a:latin typeface="Verdana" panose="020B0604030504040204" pitchFamily="34" charset="0"/>
            </a:endParaRPr>
          </a:p>
          <a:p>
            <a:pPr marR="0" rtl="0"/>
            <a:r>
              <a:rPr lang="en-US" sz="2400" b="1" i="0" u="none" strike="noStrike" baseline="0" dirty="0">
                <a:latin typeface="Verdana" panose="020B0604030504040204" pitchFamily="34" charset="0"/>
              </a:rPr>
              <a:t>John the Baptizer was killed by Herod – </a:t>
            </a:r>
            <a:br>
              <a:rPr lang="en-US" sz="2400" b="1" i="0" u="none" strike="noStrike" baseline="0" dirty="0">
                <a:latin typeface="Verdana" panose="020B0604030504040204" pitchFamily="34" charset="0"/>
              </a:rPr>
            </a:br>
            <a:r>
              <a:rPr lang="en-US" sz="2400" b="1" i="0" u="none" strike="noStrike" baseline="0" dirty="0">
                <a:latin typeface="Verdana" panose="020B0604030504040204" pitchFamily="34" charset="0"/>
              </a:rPr>
              <a:t>(Matthew 14:13)  When Jesus heard </a:t>
            </a:r>
            <a:r>
              <a:rPr lang="en-US" sz="2400" b="1" i="1" u="none" strike="noStrike" baseline="0" dirty="0">
                <a:latin typeface="Verdana" panose="020B0604030504040204" pitchFamily="34" charset="0"/>
              </a:rPr>
              <a:t>it,</a:t>
            </a:r>
            <a:r>
              <a:rPr lang="en-US" sz="2400" b="1" i="0" u="none" strike="noStrike" baseline="0" dirty="0">
                <a:latin typeface="Verdana" panose="020B0604030504040204" pitchFamily="34" charset="0"/>
              </a:rPr>
              <a:t> He departed from there by boat to a deserted place by Himself.</a:t>
            </a:r>
          </a:p>
        </p:txBody>
      </p:sp>
    </p:spTree>
    <p:extLst>
      <p:ext uri="{BB962C8B-B14F-4D97-AF65-F5344CB8AC3E}">
        <p14:creationId xmlns:p14="http://schemas.microsoft.com/office/powerpoint/2010/main" val="48207846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7B418C-9E8F-4EB6-BE8B-E128D70C4AF4}"/>
              </a:ext>
            </a:extLst>
          </p:cNvPr>
          <p:cNvSpPr>
            <a:spLocks noGrp="1"/>
          </p:cNvSpPr>
          <p:nvPr>
            <p:ph type="title"/>
          </p:nvPr>
        </p:nvSpPr>
        <p:spPr/>
        <p:txBody>
          <a:bodyPr/>
          <a:lstStyle/>
          <a:p>
            <a:r>
              <a:rPr lang="en-US" b="1" dirty="0">
                <a:latin typeface="Arial Rounded MT Bold" panose="020F0704030504030204" pitchFamily="34" charset="0"/>
              </a:rPr>
              <a:t>What should you do?</a:t>
            </a:r>
          </a:p>
        </p:txBody>
      </p:sp>
      <p:sp>
        <p:nvSpPr>
          <p:cNvPr id="3" name="Content Placeholder 2">
            <a:extLst>
              <a:ext uri="{FF2B5EF4-FFF2-40B4-BE49-F238E27FC236}">
                <a16:creationId xmlns:a16="http://schemas.microsoft.com/office/drawing/2014/main" id="{B09EBB19-75E1-40F7-99A8-28F58CCD547C}"/>
              </a:ext>
            </a:extLst>
          </p:cNvPr>
          <p:cNvSpPr>
            <a:spLocks noGrp="1"/>
          </p:cNvSpPr>
          <p:nvPr>
            <p:ph idx="1"/>
          </p:nvPr>
        </p:nvSpPr>
        <p:spPr>
          <a:xfrm>
            <a:off x="838200" y="1690688"/>
            <a:ext cx="10515600" cy="4486275"/>
          </a:xfrm>
        </p:spPr>
        <p:txBody>
          <a:bodyPr>
            <a:noAutofit/>
          </a:bodyPr>
          <a:lstStyle/>
          <a:p>
            <a:pPr marR="0" algn="ctr" rtl="0"/>
            <a:r>
              <a:rPr lang="en-US" sz="4000" b="1" i="0" u="none" strike="noStrike" baseline="0" dirty="0">
                <a:latin typeface="Verdana" panose="020B0604030504040204" pitchFamily="34" charset="0"/>
              </a:rPr>
              <a:t>Get some </a:t>
            </a:r>
            <a:r>
              <a:rPr lang="en-US" sz="4000" b="1" dirty="0">
                <a:latin typeface="Verdana" panose="020B0604030504040204" pitchFamily="34" charset="0"/>
              </a:rPr>
              <a:t>rest</a:t>
            </a:r>
          </a:p>
          <a:p>
            <a:pPr marR="0" algn="l" rtl="0"/>
            <a:r>
              <a:rPr lang="en-US" b="1" i="0" u="none" strike="noStrike" baseline="0" dirty="0">
                <a:latin typeface="Verdana" panose="020B0604030504040204" pitchFamily="34" charset="0"/>
              </a:rPr>
              <a:t>(Mark 6:30)  Then the apostles gathered to Jesus and told Him all things, both what they had done and what they had taught.  (31)  And He said to them, "Come aside by yourselves to a deserted place and rest a while." For there were many coming and going, and they did not even have time to eat.  (32)  So they departed to a deserted place in the boat by themselves.</a:t>
            </a:r>
          </a:p>
          <a:p>
            <a:pPr marR="0" algn="l" rtl="0"/>
            <a:r>
              <a:rPr lang="en-US" b="1" u="sng" dirty="0">
                <a:latin typeface="Verdana" panose="020B0604030504040204" pitchFamily="34" charset="0"/>
              </a:rPr>
              <a:t>Come apart or you will!</a:t>
            </a:r>
            <a:endParaRPr lang="en-US" b="1" i="0" u="sng" strike="noStrike" baseline="0" dirty="0">
              <a:latin typeface="Verdana" panose="020B0604030504040204" pitchFamily="34" charset="0"/>
            </a:endParaRPr>
          </a:p>
        </p:txBody>
      </p:sp>
    </p:spTree>
    <p:extLst>
      <p:ext uri="{BB962C8B-B14F-4D97-AF65-F5344CB8AC3E}">
        <p14:creationId xmlns:p14="http://schemas.microsoft.com/office/powerpoint/2010/main" val="428191304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7B418C-9E8F-4EB6-BE8B-E128D70C4AF4}"/>
              </a:ext>
            </a:extLst>
          </p:cNvPr>
          <p:cNvSpPr>
            <a:spLocks noGrp="1"/>
          </p:cNvSpPr>
          <p:nvPr>
            <p:ph type="title"/>
          </p:nvPr>
        </p:nvSpPr>
        <p:spPr/>
        <p:txBody>
          <a:bodyPr/>
          <a:lstStyle/>
          <a:p>
            <a:r>
              <a:rPr lang="en-US" b="1" dirty="0">
                <a:latin typeface="Arial Rounded MT Bold" panose="020F0704030504030204" pitchFamily="34" charset="0"/>
              </a:rPr>
              <a:t>What should you do?</a:t>
            </a:r>
          </a:p>
        </p:txBody>
      </p:sp>
      <p:sp>
        <p:nvSpPr>
          <p:cNvPr id="3" name="Content Placeholder 2">
            <a:extLst>
              <a:ext uri="{FF2B5EF4-FFF2-40B4-BE49-F238E27FC236}">
                <a16:creationId xmlns:a16="http://schemas.microsoft.com/office/drawing/2014/main" id="{B09EBB19-75E1-40F7-99A8-28F58CCD547C}"/>
              </a:ext>
            </a:extLst>
          </p:cNvPr>
          <p:cNvSpPr>
            <a:spLocks noGrp="1"/>
          </p:cNvSpPr>
          <p:nvPr>
            <p:ph idx="1"/>
          </p:nvPr>
        </p:nvSpPr>
        <p:spPr>
          <a:xfrm>
            <a:off x="838200" y="1690688"/>
            <a:ext cx="10515600" cy="4486275"/>
          </a:xfrm>
        </p:spPr>
        <p:txBody>
          <a:bodyPr>
            <a:noAutofit/>
          </a:bodyPr>
          <a:lstStyle/>
          <a:p>
            <a:pPr marR="0" algn="ctr" rtl="0"/>
            <a:r>
              <a:rPr lang="en-US" sz="4000" b="1" i="0" u="none" strike="noStrike" baseline="0" dirty="0">
                <a:latin typeface="Verdana" panose="020B0604030504040204" pitchFamily="34" charset="0"/>
              </a:rPr>
              <a:t>Get </a:t>
            </a:r>
            <a:r>
              <a:rPr lang="en-US" sz="4000" b="1" dirty="0">
                <a:latin typeface="Verdana" panose="020B0604030504040204" pitchFamily="34" charset="0"/>
              </a:rPr>
              <a:t>troubles off your chest</a:t>
            </a:r>
          </a:p>
          <a:p>
            <a:pPr marR="0" algn="l" rtl="0"/>
            <a:r>
              <a:rPr lang="en-US" sz="3200" b="1" i="0" u="none" strike="noStrike" baseline="0" dirty="0">
                <a:latin typeface="Verdana" panose="020B0604030504040204" pitchFamily="34" charset="0"/>
              </a:rPr>
              <a:t>We need a sympathetic ear</a:t>
            </a:r>
          </a:p>
          <a:p>
            <a:r>
              <a:rPr lang="en-US" sz="3200" b="1" i="0" u="none" strike="noStrike" baseline="0" dirty="0">
                <a:latin typeface="Verdana" panose="020B0604030504040204" pitchFamily="34" charset="0"/>
              </a:rPr>
              <a:t>(Psalms 4:3)  But know that the LORD has set apart for Himself him who is godly; The LORD will hear when I call to Him.</a:t>
            </a:r>
          </a:p>
          <a:p>
            <a:r>
              <a:rPr lang="en-US" sz="3200" b="1" i="0" u="none" strike="noStrike" baseline="0" dirty="0">
                <a:latin typeface="Verdana" panose="020B0604030504040204" pitchFamily="34" charset="0"/>
              </a:rPr>
              <a:t>(Psalms 130:2)  Lord, hear my voice! Let Your ears be attentive To the voice of my supplications.</a:t>
            </a:r>
          </a:p>
          <a:p>
            <a:pPr marR="0" algn="l" rtl="0"/>
            <a:endParaRPr lang="en-US" b="1" i="0" u="sng" strike="noStrike" baseline="0" dirty="0">
              <a:latin typeface="Verdana" panose="020B0604030504040204" pitchFamily="34" charset="0"/>
            </a:endParaRPr>
          </a:p>
        </p:txBody>
      </p:sp>
    </p:spTree>
    <p:extLst>
      <p:ext uri="{BB962C8B-B14F-4D97-AF65-F5344CB8AC3E}">
        <p14:creationId xmlns:p14="http://schemas.microsoft.com/office/powerpoint/2010/main" val="90329854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TotalTime>
  <Words>835</Words>
  <Application>Microsoft Office PowerPoint</Application>
  <PresentationFormat>Widescreen</PresentationFormat>
  <Paragraphs>61</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Arial Rounded MT Bold</vt:lpstr>
      <vt:lpstr>Calibri</vt:lpstr>
      <vt:lpstr>Calibri Light</vt:lpstr>
      <vt:lpstr>Verdana</vt:lpstr>
      <vt:lpstr>Office Theme</vt:lpstr>
      <vt:lpstr>Exhausted but still in pursuit</vt:lpstr>
      <vt:lpstr>Background of our text</vt:lpstr>
      <vt:lpstr>Title of the lesson</vt:lpstr>
      <vt:lpstr>Background of our text</vt:lpstr>
      <vt:lpstr>What should you do?</vt:lpstr>
      <vt:lpstr>What should you do?</vt:lpstr>
      <vt:lpstr>What should you do?</vt:lpstr>
      <vt:lpstr>What should you do?</vt:lpstr>
      <vt:lpstr>What should you do?</vt:lpstr>
      <vt:lpstr>What should you do?</vt:lpstr>
      <vt:lpstr>Are you exhausted but still in pursuit?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Exhausted but still in pursuit</dc:title>
  <dc:creator>Manly Luscombe</dc:creator>
  <cp:lastModifiedBy>Manly Luscombe</cp:lastModifiedBy>
  <cp:revision>5</cp:revision>
  <dcterms:created xsi:type="dcterms:W3CDTF">2021-03-27T20:54:07Z</dcterms:created>
  <dcterms:modified xsi:type="dcterms:W3CDTF">2021-03-27T22:32:02Z</dcterms:modified>
</cp:coreProperties>
</file>