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92" r:id="rId5"/>
    <p:sldId id="311" r:id="rId6"/>
    <p:sldId id="310" r:id="rId7"/>
    <p:sldId id="312" r:id="rId8"/>
    <p:sldId id="313" r:id="rId9"/>
    <p:sldId id="314" r:id="rId10"/>
    <p:sldId id="315" r:id="rId11"/>
    <p:sldId id="316" r:id="rId12"/>
    <p:sldId id="317" r:id="rId13"/>
    <p:sldId id="318" r:id="rId14"/>
    <p:sldId id="319" r:id="rId15"/>
    <p:sldId id="32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7/21/2020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9577501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7/21/2020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870318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7/21/2020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499058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7/21/2020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290950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7/21/2020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5451473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7/21/2020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3817009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7/21/2020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9691610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7/21/2020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0075313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7/21/2020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8086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7/21/2020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11640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2BA1780-A246-4C7F-9267-727EF2F4E785}"/>
              </a:ext>
              <a:ext uri="{C183D7F6-B498-43B3-948B-1728B52AA6E4}">
                <adec:decorative xmlns:adec="http://schemas.microsoft.com/office/drawing/2017/decorative" val="1"/>
              </a:ext>
            </a:extLst>
          </p:cNvPr>
          <p:cNvPicPr>
            <a:picLocks noChangeAspect="1"/>
          </p:cNvPicPr>
          <p:nvPr/>
        </p:nvPicPr>
        <p:blipFill rotWithShape="1">
          <a:blip r:embed="rId3"/>
          <a:srcRect t="3846"/>
          <a:stretch/>
        </p:blipFill>
        <p:spPr>
          <a:xfrm>
            <a:off x="20" y="10"/>
            <a:ext cx="12191979" cy="6857990"/>
          </a:xfrm>
          <a:prstGeom prst="rect">
            <a:avLst/>
          </a:prstGeom>
        </p:spPr>
      </p:pic>
      <p:sp>
        <p:nvSpPr>
          <p:cNvPr id="19" name="Rectangle 1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21" name="Rectangle 2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C0D7398C-75E5-4CB0-BA4F-D7D5CF2495D4}"/>
              </a:ext>
            </a:extLst>
          </p:cNvPr>
          <p:cNvSpPr>
            <a:spLocks noGrp="1"/>
          </p:cNvSpPr>
          <p:nvPr>
            <p:ph type="ctrTitle"/>
          </p:nvPr>
        </p:nvSpPr>
        <p:spPr>
          <a:xfrm>
            <a:off x="1276055" y="2350017"/>
            <a:ext cx="4775075" cy="1630906"/>
          </a:xfrm>
        </p:spPr>
        <p:txBody>
          <a:bodyPr>
            <a:normAutofit/>
          </a:bodyPr>
          <a:lstStyle/>
          <a:p>
            <a:r>
              <a:rPr lang="en-US" sz="4400" b="1" dirty="0">
                <a:solidFill>
                  <a:schemeClr val="tx1"/>
                </a:solidFill>
              </a:rPr>
              <a:t>The weakness of god</a:t>
            </a:r>
          </a:p>
        </p:txBody>
      </p:sp>
      <p:sp>
        <p:nvSpPr>
          <p:cNvPr id="3" name="Subtitle 2">
            <a:extLst>
              <a:ext uri="{FF2B5EF4-FFF2-40B4-BE49-F238E27FC236}">
                <a16:creationId xmlns:a16="http://schemas.microsoft.com/office/drawing/2014/main" id="{5C5BFB45-FC34-495C-9C68-F9641246C2EE}"/>
              </a:ext>
            </a:extLst>
          </p:cNvPr>
          <p:cNvSpPr>
            <a:spLocks noGrp="1"/>
          </p:cNvSpPr>
          <p:nvPr>
            <p:ph type="subTitle" idx="1"/>
          </p:nvPr>
        </p:nvSpPr>
        <p:spPr>
          <a:xfrm>
            <a:off x="1276055" y="3990546"/>
            <a:ext cx="4775075" cy="559656"/>
          </a:xfrm>
        </p:spPr>
        <p:txBody>
          <a:bodyPr>
            <a:normAutofit/>
          </a:bodyPr>
          <a:lstStyle/>
          <a:p>
            <a:r>
              <a:rPr lang="en-US" sz="2400" b="1" dirty="0">
                <a:solidFill>
                  <a:schemeClr val="tx1"/>
                </a:solidFill>
              </a:rPr>
              <a:t>1 Corinthians 1:25</a:t>
            </a:r>
          </a:p>
        </p:txBody>
      </p:sp>
    </p:spTree>
    <p:extLst>
      <p:ext uri="{BB962C8B-B14F-4D97-AF65-F5344CB8AC3E}">
        <p14:creationId xmlns:p14="http://schemas.microsoft.com/office/powerpoint/2010/main" val="215208291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4CB-3B42-4B0F-B072-342B33C52F53}"/>
              </a:ext>
            </a:extLst>
          </p:cNvPr>
          <p:cNvSpPr>
            <a:spLocks noGrp="1"/>
          </p:cNvSpPr>
          <p:nvPr>
            <p:ph type="title"/>
          </p:nvPr>
        </p:nvSpPr>
        <p:spPr>
          <a:xfrm>
            <a:off x="1066800" y="490330"/>
            <a:ext cx="10058400" cy="1192696"/>
          </a:xfrm>
        </p:spPr>
        <p:txBody>
          <a:bodyPr>
            <a:normAutofit/>
          </a:bodyPr>
          <a:lstStyle/>
          <a:p>
            <a:r>
              <a:rPr lang="en-US" sz="4800" b="1" dirty="0"/>
              <a:t>God has a weak sense of Smell</a:t>
            </a:r>
          </a:p>
        </p:txBody>
      </p:sp>
      <p:sp>
        <p:nvSpPr>
          <p:cNvPr id="3" name="Content Placeholder 2">
            <a:extLst>
              <a:ext uri="{FF2B5EF4-FFF2-40B4-BE49-F238E27FC236}">
                <a16:creationId xmlns:a16="http://schemas.microsoft.com/office/drawing/2014/main" id="{388A16F9-65D1-4387-9B0C-F072860E85E7}"/>
              </a:ext>
            </a:extLst>
          </p:cNvPr>
          <p:cNvSpPr>
            <a:spLocks noGrp="1"/>
          </p:cNvSpPr>
          <p:nvPr>
            <p:ph idx="1"/>
          </p:nvPr>
        </p:nvSpPr>
        <p:spPr>
          <a:xfrm>
            <a:off x="768626" y="1881809"/>
            <a:ext cx="10668000" cy="4333461"/>
          </a:xfrm>
        </p:spPr>
        <p:txBody>
          <a:bodyPr>
            <a:noAutofit/>
          </a:bodyPr>
          <a:lstStyle/>
          <a:p>
            <a:r>
              <a:rPr lang="en-US" sz="3200" b="1" dirty="0"/>
              <a:t>Isaiah 1:13  Bring no more futile sacrifices; Incense is an abomination to Me. The New Moons, the Sabbaths, and the calling of assemblies—I cannot endure iniquity and the sacred meeting.</a:t>
            </a:r>
          </a:p>
          <a:p>
            <a:r>
              <a:rPr lang="en-US" sz="3600" b="1" u="sng" dirty="0"/>
              <a:t>God does not accept worship from hypocrites.</a:t>
            </a:r>
          </a:p>
          <a:p>
            <a:r>
              <a:rPr lang="en-US" sz="3600" b="1" u="sng" dirty="0"/>
              <a:t>He can not stand the smell.</a:t>
            </a:r>
          </a:p>
        </p:txBody>
      </p:sp>
    </p:spTree>
    <p:extLst>
      <p:ext uri="{BB962C8B-B14F-4D97-AF65-F5344CB8AC3E}">
        <p14:creationId xmlns:p14="http://schemas.microsoft.com/office/powerpoint/2010/main" val="14328345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4CB-3B42-4B0F-B072-342B33C52F53}"/>
              </a:ext>
            </a:extLst>
          </p:cNvPr>
          <p:cNvSpPr>
            <a:spLocks noGrp="1"/>
          </p:cNvSpPr>
          <p:nvPr>
            <p:ph type="title"/>
          </p:nvPr>
        </p:nvSpPr>
        <p:spPr>
          <a:xfrm>
            <a:off x="1066800" y="490330"/>
            <a:ext cx="10058400" cy="742122"/>
          </a:xfrm>
        </p:spPr>
        <p:txBody>
          <a:bodyPr>
            <a:normAutofit fontScale="90000"/>
          </a:bodyPr>
          <a:lstStyle/>
          <a:p>
            <a:r>
              <a:rPr lang="en-US" sz="4800" b="1" dirty="0"/>
              <a:t>God has weak Eyesight</a:t>
            </a:r>
          </a:p>
        </p:txBody>
      </p:sp>
      <p:sp>
        <p:nvSpPr>
          <p:cNvPr id="3" name="Content Placeholder 2">
            <a:extLst>
              <a:ext uri="{FF2B5EF4-FFF2-40B4-BE49-F238E27FC236}">
                <a16:creationId xmlns:a16="http://schemas.microsoft.com/office/drawing/2014/main" id="{388A16F9-65D1-4387-9B0C-F072860E85E7}"/>
              </a:ext>
            </a:extLst>
          </p:cNvPr>
          <p:cNvSpPr>
            <a:spLocks noGrp="1"/>
          </p:cNvSpPr>
          <p:nvPr>
            <p:ph idx="1"/>
          </p:nvPr>
        </p:nvSpPr>
        <p:spPr>
          <a:xfrm>
            <a:off x="1066800" y="1232453"/>
            <a:ext cx="10171043" cy="4982818"/>
          </a:xfrm>
        </p:spPr>
        <p:txBody>
          <a:bodyPr>
            <a:noAutofit/>
          </a:bodyPr>
          <a:lstStyle/>
          <a:p>
            <a:r>
              <a:rPr lang="en-US" sz="2400" b="1" dirty="0"/>
              <a:t>Isaiah 38:17  Indeed </a:t>
            </a:r>
            <a:r>
              <a:rPr lang="en-US" sz="2400" b="1" i="1" dirty="0"/>
              <a:t>it was</a:t>
            </a:r>
            <a:r>
              <a:rPr lang="en-US" sz="2400" b="1" dirty="0"/>
              <a:t> for </a:t>
            </a:r>
            <a:r>
              <a:rPr lang="en-US" sz="2400" b="1" i="1" dirty="0"/>
              <a:t>my own</a:t>
            </a:r>
            <a:r>
              <a:rPr lang="en-US" sz="2400" b="1" dirty="0"/>
              <a:t> peace </a:t>
            </a:r>
            <a:r>
              <a:rPr lang="en-US" sz="2400" b="1" i="1" dirty="0"/>
              <a:t>That</a:t>
            </a:r>
            <a:r>
              <a:rPr lang="en-US" sz="2400" b="1" dirty="0"/>
              <a:t> I had great bitterness; But You have lovingly </a:t>
            </a:r>
            <a:r>
              <a:rPr lang="en-US" sz="2400" b="1" i="1" dirty="0"/>
              <a:t>delivered</a:t>
            </a:r>
            <a:r>
              <a:rPr lang="en-US" sz="2400" b="1" dirty="0"/>
              <a:t> my soul from the pit of corruption, For You have cast all my sins behind Your back.</a:t>
            </a:r>
          </a:p>
          <a:p>
            <a:r>
              <a:rPr lang="en-US" sz="2400" b="1" dirty="0"/>
              <a:t>Micah 7:19  He will again have compassion on us, And will subdue our iniquities. You will cast all our sins Into the depths of the sea.</a:t>
            </a:r>
          </a:p>
          <a:p>
            <a:r>
              <a:rPr lang="en-US" sz="2400" b="1" dirty="0"/>
              <a:t>Leviticus 16:10  But the goat on which the lot fell to be the scapegoat shall be presented alive before the LORD, to make atonement upon it, </a:t>
            </a:r>
            <a:r>
              <a:rPr lang="en-US" sz="2400" b="1" i="1" dirty="0"/>
              <a:t>and</a:t>
            </a:r>
            <a:r>
              <a:rPr lang="en-US" sz="2400" b="1" dirty="0"/>
              <a:t> to let it go as the scapegoat into the wilderness.</a:t>
            </a:r>
          </a:p>
        </p:txBody>
      </p:sp>
    </p:spTree>
    <p:extLst>
      <p:ext uri="{BB962C8B-B14F-4D97-AF65-F5344CB8AC3E}">
        <p14:creationId xmlns:p14="http://schemas.microsoft.com/office/powerpoint/2010/main" val="1455949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4CB-3B42-4B0F-B072-342B33C52F53}"/>
              </a:ext>
            </a:extLst>
          </p:cNvPr>
          <p:cNvSpPr>
            <a:spLocks noGrp="1"/>
          </p:cNvSpPr>
          <p:nvPr>
            <p:ph type="title"/>
          </p:nvPr>
        </p:nvSpPr>
        <p:spPr>
          <a:xfrm>
            <a:off x="1066800" y="490330"/>
            <a:ext cx="10058400" cy="1192696"/>
          </a:xfrm>
        </p:spPr>
        <p:txBody>
          <a:bodyPr>
            <a:normAutofit/>
          </a:bodyPr>
          <a:lstStyle/>
          <a:p>
            <a:r>
              <a:rPr lang="en-US" sz="4800" b="1" dirty="0"/>
              <a:t>God has a weak Stomach</a:t>
            </a:r>
          </a:p>
        </p:txBody>
      </p:sp>
      <p:sp>
        <p:nvSpPr>
          <p:cNvPr id="3" name="Content Placeholder 2">
            <a:extLst>
              <a:ext uri="{FF2B5EF4-FFF2-40B4-BE49-F238E27FC236}">
                <a16:creationId xmlns:a16="http://schemas.microsoft.com/office/drawing/2014/main" id="{388A16F9-65D1-4387-9B0C-F072860E85E7}"/>
              </a:ext>
            </a:extLst>
          </p:cNvPr>
          <p:cNvSpPr>
            <a:spLocks noGrp="1"/>
          </p:cNvSpPr>
          <p:nvPr>
            <p:ph idx="1"/>
          </p:nvPr>
        </p:nvSpPr>
        <p:spPr>
          <a:xfrm>
            <a:off x="768626" y="1881809"/>
            <a:ext cx="10668000" cy="4333461"/>
          </a:xfrm>
        </p:spPr>
        <p:txBody>
          <a:bodyPr>
            <a:noAutofit/>
          </a:bodyPr>
          <a:lstStyle/>
          <a:p>
            <a:r>
              <a:rPr lang="en-US" sz="3200" b="1" dirty="0"/>
              <a:t>Revelation 3:15-16  "I know your works, that you are neither cold nor hot. I could wish you were cold or hot.  16   So then, because you are lukewarm, and neither cold nor hot, I will vomit you out of My mouth. </a:t>
            </a:r>
          </a:p>
          <a:p>
            <a:r>
              <a:rPr lang="en-US" sz="3200" b="1" dirty="0"/>
              <a:t>Lukewarm Christians make Jesus sick.</a:t>
            </a:r>
          </a:p>
        </p:txBody>
      </p:sp>
    </p:spTree>
    <p:extLst>
      <p:ext uri="{BB962C8B-B14F-4D97-AF65-F5344CB8AC3E}">
        <p14:creationId xmlns:p14="http://schemas.microsoft.com/office/powerpoint/2010/main" val="140015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4CB-3B42-4B0F-B072-342B33C52F53}"/>
              </a:ext>
            </a:extLst>
          </p:cNvPr>
          <p:cNvSpPr>
            <a:spLocks noGrp="1"/>
          </p:cNvSpPr>
          <p:nvPr>
            <p:ph type="title"/>
          </p:nvPr>
        </p:nvSpPr>
        <p:spPr/>
        <p:txBody>
          <a:bodyPr>
            <a:normAutofit/>
          </a:bodyPr>
          <a:lstStyle/>
          <a:p>
            <a:r>
              <a:rPr lang="en-US" sz="4800" b="1" dirty="0"/>
              <a:t>Introduction</a:t>
            </a:r>
          </a:p>
        </p:txBody>
      </p:sp>
      <p:sp>
        <p:nvSpPr>
          <p:cNvPr id="3" name="Content Placeholder 2">
            <a:extLst>
              <a:ext uri="{FF2B5EF4-FFF2-40B4-BE49-F238E27FC236}">
                <a16:creationId xmlns:a16="http://schemas.microsoft.com/office/drawing/2014/main" id="{388A16F9-65D1-4387-9B0C-F072860E85E7}"/>
              </a:ext>
            </a:extLst>
          </p:cNvPr>
          <p:cNvSpPr>
            <a:spLocks noGrp="1"/>
          </p:cNvSpPr>
          <p:nvPr>
            <p:ph idx="1"/>
          </p:nvPr>
        </p:nvSpPr>
        <p:spPr/>
        <p:txBody>
          <a:bodyPr>
            <a:normAutofit/>
          </a:bodyPr>
          <a:lstStyle/>
          <a:p>
            <a:r>
              <a:rPr lang="en-US" sz="3200" b="1" dirty="0"/>
              <a:t>1 Corinthians 1:25   Because the foolishness of God is wiser than men, and the weakness of God is stronger than men.</a:t>
            </a:r>
          </a:p>
          <a:p>
            <a:r>
              <a:rPr lang="en-US" sz="3200" b="1" dirty="0"/>
              <a:t>Meaning here – IF God had a “weakness” it will still be greater then the greatest strength of man.</a:t>
            </a:r>
          </a:p>
        </p:txBody>
      </p:sp>
    </p:spTree>
    <p:extLst>
      <p:ext uri="{BB962C8B-B14F-4D97-AF65-F5344CB8AC3E}">
        <p14:creationId xmlns:p14="http://schemas.microsoft.com/office/powerpoint/2010/main" val="22664910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4CB-3B42-4B0F-B072-342B33C52F53}"/>
              </a:ext>
            </a:extLst>
          </p:cNvPr>
          <p:cNvSpPr>
            <a:spLocks noGrp="1"/>
          </p:cNvSpPr>
          <p:nvPr>
            <p:ph type="title"/>
          </p:nvPr>
        </p:nvSpPr>
        <p:spPr>
          <a:xfrm>
            <a:off x="1066800" y="642594"/>
            <a:ext cx="10058400" cy="854902"/>
          </a:xfrm>
        </p:spPr>
        <p:txBody>
          <a:bodyPr>
            <a:normAutofit/>
          </a:bodyPr>
          <a:lstStyle/>
          <a:p>
            <a:r>
              <a:rPr lang="en-US" sz="4800" b="1" dirty="0"/>
              <a:t>Introduction</a:t>
            </a:r>
          </a:p>
        </p:txBody>
      </p:sp>
      <p:sp>
        <p:nvSpPr>
          <p:cNvPr id="3" name="Content Placeholder 2">
            <a:extLst>
              <a:ext uri="{FF2B5EF4-FFF2-40B4-BE49-F238E27FC236}">
                <a16:creationId xmlns:a16="http://schemas.microsoft.com/office/drawing/2014/main" id="{388A16F9-65D1-4387-9B0C-F072860E85E7}"/>
              </a:ext>
            </a:extLst>
          </p:cNvPr>
          <p:cNvSpPr>
            <a:spLocks noGrp="1"/>
          </p:cNvSpPr>
          <p:nvPr>
            <p:ph idx="1"/>
          </p:nvPr>
        </p:nvSpPr>
        <p:spPr>
          <a:xfrm>
            <a:off x="834887" y="1590261"/>
            <a:ext cx="10601739" cy="4625145"/>
          </a:xfrm>
        </p:spPr>
        <p:txBody>
          <a:bodyPr>
            <a:noAutofit/>
          </a:bodyPr>
          <a:lstStyle/>
          <a:p>
            <a:r>
              <a:rPr lang="en-US" sz="2800" b="1" dirty="0"/>
              <a:t>1 Corinthians 1:25   God’s "nonsense" is still wiser than the "wisdom" of men. His "weakness" is still stronger than man’s "strength".</a:t>
            </a:r>
          </a:p>
          <a:p>
            <a:r>
              <a:rPr lang="en-US" sz="2800" b="1" dirty="0"/>
              <a:t>God is ALL powerful (omnipotent)</a:t>
            </a:r>
          </a:p>
          <a:p>
            <a:r>
              <a:rPr lang="en-US" sz="2800" b="1" dirty="0"/>
              <a:t>Psalm 139:1-16 (Describes the power of God)</a:t>
            </a:r>
          </a:p>
          <a:p>
            <a:r>
              <a:rPr lang="en-US" sz="2800" b="1" dirty="0"/>
              <a:t>Romans 1:16  For I am not ashamed of the gospel of Christ, for it is the power of God to salvation for everyone who believes, for the Jew first and also for the Greek.</a:t>
            </a:r>
          </a:p>
        </p:txBody>
      </p:sp>
    </p:spTree>
    <p:extLst>
      <p:ext uri="{BB962C8B-B14F-4D97-AF65-F5344CB8AC3E}">
        <p14:creationId xmlns:p14="http://schemas.microsoft.com/office/powerpoint/2010/main" val="3554035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4CB-3B42-4B0F-B072-342B33C52F53}"/>
              </a:ext>
            </a:extLst>
          </p:cNvPr>
          <p:cNvSpPr>
            <a:spLocks noGrp="1"/>
          </p:cNvSpPr>
          <p:nvPr>
            <p:ph type="title"/>
          </p:nvPr>
        </p:nvSpPr>
        <p:spPr/>
        <p:txBody>
          <a:bodyPr>
            <a:normAutofit/>
          </a:bodyPr>
          <a:lstStyle/>
          <a:p>
            <a:r>
              <a:rPr lang="en-US" sz="4800" b="1" dirty="0"/>
              <a:t>God has a weak Memory</a:t>
            </a:r>
          </a:p>
        </p:txBody>
      </p:sp>
      <p:sp>
        <p:nvSpPr>
          <p:cNvPr id="3" name="Content Placeholder 2">
            <a:extLst>
              <a:ext uri="{FF2B5EF4-FFF2-40B4-BE49-F238E27FC236}">
                <a16:creationId xmlns:a16="http://schemas.microsoft.com/office/drawing/2014/main" id="{388A16F9-65D1-4387-9B0C-F072860E85E7}"/>
              </a:ext>
            </a:extLst>
          </p:cNvPr>
          <p:cNvSpPr>
            <a:spLocks noGrp="1"/>
          </p:cNvSpPr>
          <p:nvPr>
            <p:ph idx="1"/>
          </p:nvPr>
        </p:nvSpPr>
        <p:spPr/>
        <p:txBody>
          <a:bodyPr>
            <a:noAutofit/>
          </a:bodyPr>
          <a:lstStyle/>
          <a:p>
            <a:r>
              <a:rPr lang="en-US" sz="2800" b="1" dirty="0"/>
              <a:t>Psalm 25:7  Do not remember the sins of my youth, nor my transgressions; According to Your mercy remember me, For Your goodness' sake, O LORD.</a:t>
            </a:r>
          </a:p>
          <a:p>
            <a:r>
              <a:rPr lang="en-US" sz="2800" b="1" dirty="0"/>
              <a:t>Psalm 79:8  Oh, do not remember former iniquities against us! Let Your tender mercies come speedily to meet us, For we have been brought very low.</a:t>
            </a:r>
          </a:p>
        </p:txBody>
      </p:sp>
    </p:spTree>
    <p:extLst>
      <p:ext uri="{BB962C8B-B14F-4D97-AF65-F5344CB8AC3E}">
        <p14:creationId xmlns:p14="http://schemas.microsoft.com/office/powerpoint/2010/main" val="37699914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4CB-3B42-4B0F-B072-342B33C52F53}"/>
              </a:ext>
            </a:extLst>
          </p:cNvPr>
          <p:cNvSpPr>
            <a:spLocks noGrp="1"/>
          </p:cNvSpPr>
          <p:nvPr>
            <p:ph type="title"/>
          </p:nvPr>
        </p:nvSpPr>
        <p:spPr>
          <a:xfrm>
            <a:off x="1066800" y="642594"/>
            <a:ext cx="10058400" cy="974171"/>
          </a:xfrm>
        </p:spPr>
        <p:txBody>
          <a:bodyPr>
            <a:normAutofit/>
          </a:bodyPr>
          <a:lstStyle/>
          <a:p>
            <a:r>
              <a:rPr lang="en-US" sz="4800" b="1" dirty="0"/>
              <a:t>God has a weak Memory</a:t>
            </a:r>
          </a:p>
        </p:txBody>
      </p:sp>
      <p:sp>
        <p:nvSpPr>
          <p:cNvPr id="3" name="Content Placeholder 2">
            <a:extLst>
              <a:ext uri="{FF2B5EF4-FFF2-40B4-BE49-F238E27FC236}">
                <a16:creationId xmlns:a16="http://schemas.microsoft.com/office/drawing/2014/main" id="{388A16F9-65D1-4387-9B0C-F072860E85E7}"/>
              </a:ext>
            </a:extLst>
          </p:cNvPr>
          <p:cNvSpPr>
            <a:spLocks noGrp="1"/>
          </p:cNvSpPr>
          <p:nvPr>
            <p:ph idx="1"/>
          </p:nvPr>
        </p:nvSpPr>
        <p:spPr>
          <a:xfrm>
            <a:off x="1066800" y="1616765"/>
            <a:ext cx="10058400" cy="4335979"/>
          </a:xfrm>
        </p:spPr>
        <p:txBody>
          <a:bodyPr>
            <a:noAutofit/>
          </a:bodyPr>
          <a:lstStyle/>
          <a:p>
            <a:r>
              <a:rPr lang="en-US" sz="2800" b="1" dirty="0"/>
              <a:t>Isaiah 43:25   "I, </a:t>
            </a:r>
            <a:r>
              <a:rPr lang="en-US" sz="2800" b="1" i="1" dirty="0"/>
              <a:t>even</a:t>
            </a:r>
            <a:r>
              <a:rPr lang="en-US" sz="2800" b="1" dirty="0"/>
              <a:t> I, </a:t>
            </a:r>
            <a:r>
              <a:rPr lang="en-US" sz="2800" b="1" i="1" dirty="0"/>
              <a:t>am</a:t>
            </a:r>
            <a:r>
              <a:rPr lang="en-US" sz="2800" b="1" dirty="0"/>
              <a:t> He who blots out your transgressions for My own sake; And I will not remember your sins.</a:t>
            </a:r>
          </a:p>
          <a:p>
            <a:r>
              <a:rPr lang="en-US" sz="2800" b="1" dirty="0"/>
              <a:t>Jeremiah 31:34  No more shall every man teach his neighbor, and every man his brother, saying, 'Know the LORD,' for they all shall know Me, from the least of them to the greatest of them, says the LORD. For I will forgive their iniquity, and their sin I will remember no more."</a:t>
            </a:r>
          </a:p>
        </p:txBody>
      </p:sp>
    </p:spTree>
    <p:extLst>
      <p:ext uri="{BB962C8B-B14F-4D97-AF65-F5344CB8AC3E}">
        <p14:creationId xmlns:p14="http://schemas.microsoft.com/office/powerpoint/2010/main" val="22450621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4CB-3B42-4B0F-B072-342B33C52F53}"/>
              </a:ext>
            </a:extLst>
          </p:cNvPr>
          <p:cNvSpPr>
            <a:spLocks noGrp="1"/>
          </p:cNvSpPr>
          <p:nvPr>
            <p:ph type="title"/>
          </p:nvPr>
        </p:nvSpPr>
        <p:spPr/>
        <p:txBody>
          <a:bodyPr>
            <a:normAutofit/>
          </a:bodyPr>
          <a:lstStyle/>
          <a:p>
            <a:r>
              <a:rPr lang="en-US" sz="4800" b="1" dirty="0"/>
              <a:t>God has a weak Memory</a:t>
            </a:r>
          </a:p>
        </p:txBody>
      </p:sp>
      <p:sp>
        <p:nvSpPr>
          <p:cNvPr id="3" name="Content Placeholder 2">
            <a:extLst>
              <a:ext uri="{FF2B5EF4-FFF2-40B4-BE49-F238E27FC236}">
                <a16:creationId xmlns:a16="http://schemas.microsoft.com/office/drawing/2014/main" id="{388A16F9-65D1-4387-9B0C-F072860E85E7}"/>
              </a:ext>
            </a:extLst>
          </p:cNvPr>
          <p:cNvSpPr>
            <a:spLocks noGrp="1"/>
          </p:cNvSpPr>
          <p:nvPr>
            <p:ph idx="1"/>
          </p:nvPr>
        </p:nvSpPr>
        <p:spPr/>
        <p:txBody>
          <a:bodyPr>
            <a:normAutofit/>
          </a:bodyPr>
          <a:lstStyle/>
          <a:p>
            <a:r>
              <a:rPr lang="en-US" sz="2800" b="1" dirty="0"/>
              <a:t>Hebrews 8:12   FOR I WILL BE MERCIFUL TO THEIR UNRIGHTEOUSNESS, AND THEIR SINS AND THEIR LAWLESS DEEDS I WILL REMEMBER NO MORE."</a:t>
            </a:r>
          </a:p>
          <a:p>
            <a:r>
              <a:rPr lang="en-US" sz="2800" b="1" dirty="0"/>
              <a:t>Hebrews 10:17   then He adds, "THEIR SINS AND THEIR LAWLESS DEEDS I WILL REMEMBER NO MORE."</a:t>
            </a:r>
          </a:p>
          <a:p>
            <a:endParaRPr lang="en-US" sz="2800" b="1" dirty="0"/>
          </a:p>
        </p:txBody>
      </p:sp>
    </p:spTree>
    <p:extLst>
      <p:ext uri="{BB962C8B-B14F-4D97-AF65-F5344CB8AC3E}">
        <p14:creationId xmlns:p14="http://schemas.microsoft.com/office/powerpoint/2010/main" val="41972850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4CB-3B42-4B0F-B072-342B33C52F53}"/>
              </a:ext>
            </a:extLst>
          </p:cNvPr>
          <p:cNvSpPr>
            <a:spLocks noGrp="1"/>
          </p:cNvSpPr>
          <p:nvPr>
            <p:ph type="title"/>
          </p:nvPr>
        </p:nvSpPr>
        <p:spPr>
          <a:xfrm>
            <a:off x="1066800" y="642594"/>
            <a:ext cx="10058400" cy="788641"/>
          </a:xfrm>
        </p:spPr>
        <p:txBody>
          <a:bodyPr>
            <a:normAutofit/>
          </a:bodyPr>
          <a:lstStyle/>
          <a:p>
            <a:r>
              <a:rPr lang="en-US" sz="4800" b="1" dirty="0"/>
              <a:t>God has weak Hearing</a:t>
            </a:r>
          </a:p>
        </p:txBody>
      </p:sp>
      <p:sp>
        <p:nvSpPr>
          <p:cNvPr id="3" name="Content Placeholder 2">
            <a:extLst>
              <a:ext uri="{FF2B5EF4-FFF2-40B4-BE49-F238E27FC236}">
                <a16:creationId xmlns:a16="http://schemas.microsoft.com/office/drawing/2014/main" id="{388A16F9-65D1-4387-9B0C-F072860E85E7}"/>
              </a:ext>
            </a:extLst>
          </p:cNvPr>
          <p:cNvSpPr>
            <a:spLocks noGrp="1"/>
          </p:cNvSpPr>
          <p:nvPr>
            <p:ph idx="1"/>
          </p:nvPr>
        </p:nvSpPr>
        <p:spPr>
          <a:xfrm>
            <a:off x="1066800" y="1431235"/>
            <a:ext cx="10058400" cy="4521509"/>
          </a:xfrm>
        </p:spPr>
        <p:txBody>
          <a:bodyPr>
            <a:noAutofit/>
          </a:bodyPr>
          <a:lstStyle/>
          <a:p>
            <a:r>
              <a:rPr lang="en-US" sz="2800" b="1" dirty="0"/>
              <a:t>Psalm 66:18   If I regard iniquity in my heart, The Lord will not hear.</a:t>
            </a:r>
          </a:p>
          <a:p>
            <a:r>
              <a:rPr lang="en-US" sz="2800" b="1" dirty="0"/>
              <a:t>Proverbs 28:9  One who turns away his ear from hearing the law, Even his prayer </a:t>
            </a:r>
            <a:r>
              <a:rPr lang="en-US" sz="2800" b="1" i="1" dirty="0"/>
              <a:t>is</a:t>
            </a:r>
            <a:r>
              <a:rPr lang="en-US" sz="2800" b="1" dirty="0"/>
              <a:t> an abomination.</a:t>
            </a:r>
          </a:p>
          <a:p>
            <a:r>
              <a:rPr lang="en-US" sz="2800" b="1" dirty="0"/>
              <a:t>1 Peter 3:2  FOR THE EYES OF THE LORD ARE ON THE RIGHTEOUS, AND HIS EARS ARE OPEN TO THEIR PRAYERS; BUT THE FACE OF THE LORD IS AGAINST THOSE WHO DO EVIL."</a:t>
            </a:r>
          </a:p>
        </p:txBody>
      </p:sp>
    </p:spTree>
    <p:extLst>
      <p:ext uri="{BB962C8B-B14F-4D97-AF65-F5344CB8AC3E}">
        <p14:creationId xmlns:p14="http://schemas.microsoft.com/office/powerpoint/2010/main" val="2026813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4CB-3B42-4B0F-B072-342B33C52F53}"/>
              </a:ext>
            </a:extLst>
          </p:cNvPr>
          <p:cNvSpPr>
            <a:spLocks noGrp="1"/>
          </p:cNvSpPr>
          <p:nvPr>
            <p:ph type="title"/>
          </p:nvPr>
        </p:nvSpPr>
        <p:spPr>
          <a:xfrm>
            <a:off x="1066800" y="490330"/>
            <a:ext cx="10058400" cy="781879"/>
          </a:xfrm>
        </p:spPr>
        <p:txBody>
          <a:bodyPr>
            <a:normAutofit/>
          </a:bodyPr>
          <a:lstStyle/>
          <a:p>
            <a:r>
              <a:rPr lang="en-US" sz="4800" b="1" dirty="0"/>
              <a:t>God has a weak sense of Smell</a:t>
            </a:r>
          </a:p>
        </p:txBody>
      </p:sp>
      <p:sp>
        <p:nvSpPr>
          <p:cNvPr id="3" name="Content Placeholder 2">
            <a:extLst>
              <a:ext uri="{FF2B5EF4-FFF2-40B4-BE49-F238E27FC236}">
                <a16:creationId xmlns:a16="http://schemas.microsoft.com/office/drawing/2014/main" id="{388A16F9-65D1-4387-9B0C-F072860E85E7}"/>
              </a:ext>
            </a:extLst>
          </p:cNvPr>
          <p:cNvSpPr>
            <a:spLocks noGrp="1"/>
          </p:cNvSpPr>
          <p:nvPr>
            <p:ph idx="1"/>
          </p:nvPr>
        </p:nvSpPr>
        <p:spPr>
          <a:xfrm>
            <a:off x="768626" y="1272209"/>
            <a:ext cx="10668000" cy="4943061"/>
          </a:xfrm>
        </p:spPr>
        <p:txBody>
          <a:bodyPr>
            <a:noAutofit/>
          </a:bodyPr>
          <a:lstStyle/>
          <a:p>
            <a:r>
              <a:rPr lang="en-US" sz="2400" b="1" dirty="0"/>
              <a:t>Genesis 8:21  And the LORD smelled a soothing aroma. Then the LORD said in His heart, "I will never again curse the ground for man's sake, although the imagination of man's heart </a:t>
            </a:r>
            <a:r>
              <a:rPr lang="en-US" sz="2400" b="1" i="1" dirty="0"/>
              <a:t>is</a:t>
            </a:r>
            <a:r>
              <a:rPr lang="en-US" sz="2400" b="1" dirty="0"/>
              <a:t> evil from his youth; nor will I again destroy every living thing as I have done.</a:t>
            </a:r>
          </a:p>
          <a:p>
            <a:r>
              <a:rPr lang="en-US" sz="2400" b="1" dirty="0"/>
              <a:t>Ephesians 5:2   And walk in love, as Christ also has loved us and given Himself for us, an offering and a sacrifice to God for a sweet-smelling aroma.</a:t>
            </a:r>
          </a:p>
          <a:p>
            <a:r>
              <a:rPr lang="en-US" sz="2400" b="1" dirty="0"/>
              <a:t>Philippians 4:18   Indeed I have all and abound. I am full, having received from Epaphroditus the things </a:t>
            </a:r>
            <a:r>
              <a:rPr lang="en-US" sz="2400" b="1" i="1" dirty="0"/>
              <a:t>sent</a:t>
            </a:r>
            <a:r>
              <a:rPr lang="en-US" sz="2400" b="1" dirty="0"/>
              <a:t> from you, a sweet-smelling aroma, an acceptable sacrifice, well pleasing to God.</a:t>
            </a:r>
          </a:p>
        </p:txBody>
      </p:sp>
    </p:spTree>
    <p:extLst>
      <p:ext uri="{BB962C8B-B14F-4D97-AF65-F5344CB8AC3E}">
        <p14:creationId xmlns:p14="http://schemas.microsoft.com/office/powerpoint/2010/main" val="34605289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4CB-3B42-4B0F-B072-342B33C52F53}"/>
              </a:ext>
            </a:extLst>
          </p:cNvPr>
          <p:cNvSpPr>
            <a:spLocks noGrp="1"/>
          </p:cNvSpPr>
          <p:nvPr>
            <p:ph type="title"/>
          </p:nvPr>
        </p:nvSpPr>
        <p:spPr>
          <a:xfrm>
            <a:off x="1066800" y="490330"/>
            <a:ext cx="10058400" cy="781879"/>
          </a:xfrm>
        </p:spPr>
        <p:txBody>
          <a:bodyPr>
            <a:normAutofit/>
          </a:bodyPr>
          <a:lstStyle/>
          <a:p>
            <a:r>
              <a:rPr lang="en-US" sz="4800" b="1" dirty="0"/>
              <a:t>God has a weak sense of Smell</a:t>
            </a:r>
          </a:p>
        </p:txBody>
      </p:sp>
      <p:sp>
        <p:nvSpPr>
          <p:cNvPr id="3" name="Content Placeholder 2">
            <a:extLst>
              <a:ext uri="{FF2B5EF4-FFF2-40B4-BE49-F238E27FC236}">
                <a16:creationId xmlns:a16="http://schemas.microsoft.com/office/drawing/2014/main" id="{388A16F9-65D1-4387-9B0C-F072860E85E7}"/>
              </a:ext>
            </a:extLst>
          </p:cNvPr>
          <p:cNvSpPr>
            <a:spLocks noGrp="1"/>
          </p:cNvSpPr>
          <p:nvPr>
            <p:ph idx="1"/>
          </p:nvPr>
        </p:nvSpPr>
        <p:spPr>
          <a:xfrm>
            <a:off x="768626" y="1696278"/>
            <a:ext cx="10668000" cy="4518992"/>
          </a:xfrm>
        </p:spPr>
        <p:txBody>
          <a:bodyPr>
            <a:noAutofit/>
          </a:bodyPr>
          <a:lstStyle/>
          <a:p>
            <a:r>
              <a:rPr lang="en-US" sz="3200" b="1" dirty="0"/>
              <a:t>Leviticus 26:31  I will lay your cities waste and bring your sanctuaries to desolation, and I will not smell the fragrance of your sweet aromas.</a:t>
            </a:r>
          </a:p>
          <a:p>
            <a:endParaRPr lang="en-US" sz="3200" b="1" dirty="0"/>
          </a:p>
          <a:p>
            <a:r>
              <a:rPr lang="en-US" sz="3200" b="1" dirty="0"/>
              <a:t>Amos 5:21  "I hate, I despise your feast days, And I do not savor your sacred assemblies.</a:t>
            </a:r>
          </a:p>
        </p:txBody>
      </p:sp>
    </p:spTree>
    <p:extLst>
      <p:ext uri="{BB962C8B-B14F-4D97-AF65-F5344CB8AC3E}">
        <p14:creationId xmlns:p14="http://schemas.microsoft.com/office/powerpoint/2010/main" val="15850102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Override1.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F3B215-496E-4790-A364-7C1C46DEC771}">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AE2713E1-6312-427E-BFCB-C5A5DA301373}">
  <ds:schemaRefs>
    <ds:schemaRef ds:uri="http://schemas.microsoft.com/sharepoint/v3/contenttype/forms"/>
  </ds:schemaRefs>
</ds:datastoreItem>
</file>

<file path=customXml/itemProps3.xml><?xml version="1.0" encoding="utf-8"?>
<ds:datastoreItem xmlns:ds="http://schemas.openxmlformats.org/officeDocument/2006/customXml" ds:itemID="{50DB95DD-0319-4EE5-8C5C-9CEDF75E02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{87C76C18-D6D3-441B-A1F5-B30AD13A981E}tf78829772</Template>
  <TotalTime>96</TotalTime>
  <Words>836</Words>
  <Application>Microsoft Office PowerPoint</Application>
  <PresentationFormat>Widescreen</PresentationFormat>
  <Paragraphs>42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Garamond</vt:lpstr>
      <vt:lpstr>Sagona Book</vt:lpstr>
      <vt:lpstr>Sagona ExtraLight</vt:lpstr>
      <vt:lpstr>SavonVTI</vt:lpstr>
      <vt:lpstr>The weakness of god</vt:lpstr>
      <vt:lpstr>Introduction</vt:lpstr>
      <vt:lpstr>Introduction</vt:lpstr>
      <vt:lpstr>God has a weak Memory</vt:lpstr>
      <vt:lpstr>God has a weak Memory</vt:lpstr>
      <vt:lpstr>God has a weak Memory</vt:lpstr>
      <vt:lpstr>God has weak Hearing</vt:lpstr>
      <vt:lpstr>God has a weak sense of Smell</vt:lpstr>
      <vt:lpstr>God has a weak sense of Smell</vt:lpstr>
      <vt:lpstr>God has a weak sense of Smell</vt:lpstr>
      <vt:lpstr>God has weak Eyesight</vt:lpstr>
      <vt:lpstr>God has a weak Stomach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weakness of god</dc:title>
  <dc:creator>Manly Luscombe</dc:creator>
  <cp:lastModifiedBy>Manly Luscombe</cp:lastModifiedBy>
  <cp:revision>12</cp:revision>
  <dcterms:created xsi:type="dcterms:W3CDTF">2020-07-20T20:53:39Z</dcterms:created>
  <dcterms:modified xsi:type="dcterms:W3CDTF">2020-07-21T12:42:35Z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