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4518990"/>
            <a:ext cx="9001462" cy="939041"/>
          </a:xfrm>
        </p:spPr>
        <p:txBody>
          <a:bodyPr/>
          <a:lstStyle/>
          <a:p>
            <a:r>
              <a:rPr lang="en-US" dirty="0"/>
              <a:t>We are at war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5817703"/>
            <a:ext cx="9001462" cy="593035"/>
          </a:xfrm>
        </p:spPr>
        <p:txBody>
          <a:bodyPr/>
          <a:lstStyle/>
          <a:p>
            <a:r>
              <a:rPr lang="en-US" dirty="0"/>
              <a:t>Ephesians 6:10-18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544" y="0"/>
            <a:ext cx="8069626" cy="451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3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49357"/>
          </a:xfrm>
        </p:spPr>
        <p:txBody>
          <a:bodyPr/>
          <a:lstStyle/>
          <a:p>
            <a:r>
              <a:rPr lang="en-US" dirty="0"/>
              <a:t>Ephesians 6:10-13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31235"/>
            <a:ext cx="10353762" cy="4969565"/>
          </a:xfrm>
        </p:spPr>
        <p:txBody>
          <a:bodyPr>
            <a:noAutofit/>
          </a:bodyPr>
          <a:lstStyle/>
          <a:p>
            <a:r>
              <a:rPr lang="en-US" sz="2800" b="1" baseline="30000" dirty="0">
                <a:effectLst/>
              </a:rPr>
              <a:t>10</a:t>
            </a:r>
            <a:r>
              <a:rPr lang="en-US" sz="2800" dirty="0"/>
              <a:t> Finally, my brethren, be strong in the Lord and in the power of His might. </a:t>
            </a:r>
            <a:r>
              <a:rPr lang="en-US" sz="2800" b="1" baseline="30000" dirty="0">
                <a:effectLst/>
              </a:rPr>
              <a:t>11</a:t>
            </a:r>
            <a:r>
              <a:rPr lang="en-US" sz="2800" dirty="0"/>
              <a:t> Put on the whole armor of God, that you may be able to stand against the wiles of the devil. </a:t>
            </a:r>
            <a:r>
              <a:rPr lang="en-US" sz="2800" b="1" baseline="30000" dirty="0">
                <a:effectLst/>
              </a:rPr>
              <a:t>12</a:t>
            </a:r>
            <a:r>
              <a:rPr lang="en-US" sz="2800" dirty="0"/>
              <a:t> For we do not wrestle against flesh and blood, but against principalities, against powers, against the rulers of the darkness of this age, against spiritual </a:t>
            </a:r>
            <a:r>
              <a:rPr lang="en-US" sz="2800" i="1" dirty="0"/>
              <a:t>hosts</a:t>
            </a:r>
            <a:r>
              <a:rPr lang="en-US" sz="2800" dirty="0"/>
              <a:t> of wickedness in the heavenly </a:t>
            </a:r>
            <a:r>
              <a:rPr lang="en-US" sz="2800" i="1" dirty="0"/>
              <a:t>places.</a:t>
            </a:r>
            <a:r>
              <a:rPr lang="en-US" sz="2800" dirty="0"/>
              <a:t> </a:t>
            </a:r>
            <a:r>
              <a:rPr lang="en-US" sz="2800" b="1" baseline="30000" dirty="0">
                <a:effectLst/>
              </a:rPr>
              <a:t>13</a:t>
            </a:r>
            <a:r>
              <a:rPr lang="en-US" sz="2800" dirty="0"/>
              <a:t> Therefore take up the whole armor of God, that you may be able to withstand in the evil day, and having done all, to stand. </a:t>
            </a:r>
          </a:p>
        </p:txBody>
      </p:sp>
    </p:spTree>
    <p:extLst>
      <p:ext uri="{BB962C8B-B14F-4D97-AF65-F5344CB8AC3E}">
        <p14:creationId xmlns:p14="http://schemas.microsoft.com/office/powerpoint/2010/main" val="324267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28870"/>
          </a:xfrm>
        </p:spPr>
        <p:txBody>
          <a:bodyPr/>
          <a:lstStyle/>
          <a:p>
            <a:r>
              <a:rPr lang="en-US" dirty="0"/>
              <a:t>Ephesians 6:14-18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90261"/>
            <a:ext cx="10353762" cy="4611756"/>
          </a:xfrm>
        </p:spPr>
        <p:txBody>
          <a:bodyPr>
            <a:noAutofit/>
          </a:bodyPr>
          <a:lstStyle/>
          <a:p>
            <a:r>
              <a:rPr lang="en-US" sz="2800" b="1" baseline="30000" dirty="0">
                <a:effectLst/>
              </a:rPr>
              <a:t>14</a:t>
            </a:r>
            <a:r>
              <a:rPr lang="en-US" sz="2800" dirty="0"/>
              <a:t> Stand therefore, having girded your waist with truth, having put on the breastplate of righteousness, </a:t>
            </a:r>
            <a:r>
              <a:rPr lang="en-US" sz="2800" b="1" baseline="30000" dirty="0">
                <a:effectLst/>
              </a:rPr>
              <a:t>15</a:t>
            </a:r>
            <a:r>
              <a:rPr lang="en-US" sz="2800" dirty="0"/>
              <a:t> and having shod your feet with the preparation of the gospel of peace; </a:t>
            </a:r>
            <a:r>
              <a:rPr lang="en-US" sz="2800" b="1" baseline="30000" dirty="0">
                <a:effectLst/>
              </a:rPr>
              <a:t>16</a:t>
            </a:r>
            <a:r>
              <a:rPr lang="en-US" sz="2800" dirty="0"/>
              <a:t> above all, taking the shield of faith with which you will be able to quench all the fiery darts of the wicked one. </a:t>
            </a:r>
            <a:r>
              <a:rPr lang="en-US" sz="2800" b="1" baseline="30000" dirty="0">
                <a:effectLst/>
              </a:rPr>
              <a:t>17</a:t>
            </a:r>
            <a:r>
              <a:rPr lang="en-US" sz="2800" dirty="0"/>
              <a:t> And take the helmet of salvation, and the sword of the Spirit, which is the word of God; </a:t>
            </a:r>
            <a:r>
              <a:rPr lang="en-US" sz="2800" b="1" baseline="30000" dirty="0">
                <a:effectLst/>
              </a:rPr>
              <a:t>18</a:t>
            </a:r>
            <a:r>
              <a:rPr lang="en-US" sz="2800" dirty="0"/>
              <a:t> praying always with all prayer and supplication in the Spirit, being watchful to this end with all perseverance and supplication for all the saints.</a:t>
            </a:r>
          </a:p>
        </p:txBody>
      </p:sp>
    </p:spTree>
    <p:extLst>
      <p:ext uri="{BB962C8B-B14F-4D97-AF65-F5344CB8AC3E}">
        <p14:creationId xmlns:p14="http://schemas.microsoft.com/office/powerpoint/2010/main" val="57961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the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Ephesians 6:10-12 </a:t>
            </a:r>
          </a:p>
          <a:p>
            <a:pPr lvl="1"/>
            <a:r>
              <a:rPr lang="en-US" sz="3600" dirty="0"/>
              <a:t>Be strong</a:t>
            </a:r>
          </a:p>
          <a:p>
            <a:pPr lvl="1"/>
            <a:r>
              <a:rPr lang="en-US" sz="3600" dirty="0"/>
              <a:t>There is an enemy</a:t>
            </a:r>
          </a:p>
          <a:p>
            <a:pPr lvl="1"/>
            <a:r>
              <a:rPr lang="en-US" sz="3600" dirty="0"/>
              <a:t>We must be alert and aware</a:t>
            </a:r>
          </a:p>
        </p:txBody>
      </p:sp>
    </p:spTree>
    <p:extLst>
      <p:ext uri="{BB962C8B-B14F-4D97-AF65-F5344CB8AC3E}">
        <p14:creationId xmlns:p14="http://schemas.microsoft.com/office/powerpoint/2010/main" val="5678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the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Ephesians 6:13-16  </a:t>
            </a:r>
          </a:p>
          <a:p>
            <a:pPr lvl="1"/>
            <a:r>
              <a:rPr lang="en-US" sz="3600" dirty="0"/>
              <a:t>Be dressed and ready</a:t>
            </a:r>
          </a:p>
          <a:p>
            <a:pPr lvl="2"/>
            <a:r>
              <a:rPr lang="en-US" sz="3400" dirty="0"/>
              <a:t>Armor that protects</a:t>
            </a:r>
          </a:p>
          <a:p>
            <a:pPr lvl="2"/>
            <a:r>
              <a:rPr lang="en-US" sz="3400" dirty="0"/>
              <a:t>Weapons to fight the enemy</a:t>
            </a:r>
          </a:p>
        </p:txBody>
      </p:sp>
    </p:spTree>
    <p:extLst>
      <p:ext uri="{BB962C8B-B14F-4D97-AF65-F5344CB8AC3E}">
        <p14:creationId xmlns:p14="http://schemas.microsoft.com/office/powerpoint/2010/main" val="397801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errors we make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62539"/>
            <a:ext cx="10353762" cy="4585251"/>
          </a:xfrm>
        </p:spPr>
        <p:txBody>
          <a:bodyPr>
            <a:noAutofit/>
          </a:bodyPr>
          <a:lstStyle/>
          <a:p>
            <a:r>
              <a:rPr lang="en-US" sz="3200" b="1" u="sng" dirty="0"/>
              <a:t>Over emphasis</a:t>
            </a:r>
            <a:r>
              <a:rPr lang="en-US" sz="3200" dirty="0"/>
              <a:t> on every sin, conflict or problem</a:t>
            </a:r>
          </a:p>
          <a:p>
            <a:r>
              <a:rPr lang="en-US" sz="3200" b="1" u="sng" dirty="0"/>
              <a:t>Under emphasis</a:t>
            </a:r>
            <a:r>
              <a:rPr lang="en-US" sz="3200" dirty="0"/>
              <a:t> on the dangers we face:</a:t>
            </a:r>
          </a:p>
          <a:p>
            <a:pPr lvl="1"/>
            <a:r>
              <a:rPr lang="en-US" sz="3200" u="sng" dirty="0"/>
              <a:t>World</a:t>
            </a:r>
            <a:r>
              <a:rPr lang="en-US" sz="3200" dirty="0"/>
              <a:t> – morals, homosexuality, same-sex marriage</a:t>
            </a:r>
          </a:p>
          <a:p>
            <a:pPr lvl="1"/>
            <a:r>
              <a:rPr lang="en-US" sz="3200" u="sng" dirty="0"/>
              <a:t>Spiritual</a:t>
            </a:r>
            <a:r>
              <a:rPr lang="en-US" sz="3200" dirty="0"/>
              <a:t> – Islam, denominations, cults, ignorance</a:t>
            </a:r>
          </a:p>
          <a:p>
            <a:pPr lvl="1"/>
            <a:r>
              <a:rPr lang="en-US" sz="3200" u="sng" dirty="0"/>
              <a:t>Internal</a:t>
            </a:r>
            <a:r>
              <a:rPr lang="en-US" sz="3200" dirty="0"/>
              <a:t> – temptations to sin, accept error, give in to world</a:t>
            </a:r>
          </a:p>
        </p:txBody>
      </p:sp>
    </p:spTree>
    <p:extLst>
      <p:ext uri="{BB962C8B-B14F-4D97-AF65-F5344CB8AC3E}">
        <p14:creationId xmlns:p14="http://schemas.microsoft.com/office/powerpoint/2010/main" val="21276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did Jesus handle Satan’s attacks?</a:t>
            </a:r>
          </a:p>
          <a:p>
            <a:r>
              <a:rPr lang="en-US" sz="3600" b="1" dirty="0"/>
              <a:t>Matthew 4:1-11 </a:t>
            </a:r>
            <a:r>
              <a:rPr lang="en-US" sz="3600" dirty="0"/>
              <a:t>– “It is written” </a:t>
            </a:r>
          </a:p>
          <a:p>
            <a:r>
              <a:rPr lang="en-US" sz="3600" dirty="0"/>
              <a:t>For us – </a:t>
            </a:r>
            <a:r>
              <a:rPr lang="en-US" sz="3600" b="1" dirty="0"/>
              <a:t>Psalm 119:11 </a:t>
            </a:r>
            <a:r>
              <a:rPr lang="en-US" sz="3600" dirty="0">
                <a:effectLst/>
              </a:rPr>
              <a:t>Your word I have hidden in my heart,</a:t>
            </a:r>
            <a:r>
              <a:rPr lang="en-US" sz="3600" dirty="0"/>
              <a:t> </a:t>
            </a:r>
            <a:r>
              <a:rPr lang="en-US" sz="3600" dirty="0">
                <a:effectLst/>
              </a:rPr>
              <a:t>That I might not sin against You!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343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an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38475"/>
          </a:xfrm>
        </p:spPr>
        <p:txBody>
          <a:bodyPr>
            <a:normAutofit/>
          </a:bodyPr>
          <a:lstStyle/>
          <a:p>
            <a:r>
              <a:rPr lang="en-US" sz="3600" dirty="0"/>
              <a:t>This is an order – a command</a:t>
            </a:r>
          </a:p>
          <a:p>
            <a:r>
              <a:rPr lang="en-US" sz="3600" dirty="0"/>
              <a:t>We must stand firm</a:t>
            </a:r>
          </a:p>
          <a:p>
            <a:r>
              <a:rPr lang="en-US" sz="3600" dirty="0"/>
              <a:t>We must do all to stand</a:t>
            </a:r>
          </a:p>
          <a:p>
            <a:r>
              <a:rPr lang="en-US" sz="3600" dirty="0"/>
              <a:t>Resist the devil – </a:t>
            </a:r>
            <a:r>
              <a:rPr lang="en-US" sz="3600" b="1" dirty="0"/>
              <a:t>James 4:7 </a:t>
            </a:r>
            <a:r>
              <a:rPr lang="en-US" sz="3600" dirty="0"/>
              <a:t>Therefore submit to God. Resist the devil and he will flee from you. </a:t>
            </a:r>
          </a:p>
        </p:txBody>
      </p:sp>
    </p:spTree>
    <p:extLst>
      <p:ext uri="{BB962C8B-B14F-4D97-AF65-F5344CB8AC3E}">
        <p14:creationId xmlns:p14="http://schemas.microsoft.com/office/powerpoint/2010/main" val="307222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38475"/>
          </a:xfrm>
        </p:spPr>
        <p:txBody>
          <a:bodyPr>
            <a:normAutofit/>
          </a:bodyPr>
          <a:lstStyle/>
          <a:p>
            <a:r>
              <a:rPr lang="en-US" sz="3600" b="1" dirty="0"/>
              <a:t>Psalm 62:2 </a:t>
            </a:r>
            <a:r>
              <a:rPr lang="en-US" sz="3600" dirty="0">
                <a:effectLst/>
              </a:rPr>
              <a:t>He only </a:t>
            </a:r>
            <a:r>
              <a:rPr lang="en-US" sz="3600" i="1" dirty="0">
                <a:effectLst/>
              </a:rPr>
              <a:t>is</a:t>
            </a:r>
            <a:r>
              <a:rPr lang="en-US" sz="3600" dirty="0">
                <a:effectLst/>
              </a:rPr>
              <a:t> my rock and my salvation;</a:t>
            </a:r>
            <a:r>
              <a:rPr lang="en-US" sz="3600" dirty="0"/>
              <a:t> </a:t>
            </a:r>
            <a:r>
              <a:rPr lang="en-US" sz="3600" i="1" dirty="0">
                <a:effectLst/>
              </a:rPr>
              <a:t>He is</a:t>
            </a:r>
            <a:r>
              <a:rPr lang="en-US" sz="3600" dirty="0">
                <a:effectLst/>
              </a:rPr>
              <a:t> my defense;</a:t>
            </a:r>
            <a:r>
              <a:rPr lang="en-US" sz="3600" dirty="0"/>
              <a:t> </a:t>
            </a:r>
            <a:r>
              <a:rPr lang="en-US" sz="3600" dirty="0">
                <a:effectLst/>
              </a:rPr>
              <a:t>I shall not be greatly moved.</a:t>
            </a:r>
            <a:r>
              <a:rPr lang="en-US" sz="3600" dirty="0"/>
              <a:t> </a:t>
            </a:r>
          </a:p>
          <a:p>
            <a:r>
              <a:rPr lang="en-US" sz="3600" dirty="0"/>
              <a:t>We must not be shaken.</a:t>
            </a:r>
          </a:p>
          <a:p>
            <a:r>
              <a:rPr lang="en-US" sz="3600" b="1" dirty="0"/>
              <a:t>Remember</a:t>
            </a:r>
            <a:r>
              <a:rPr lang="en-US" sz="3600" dirty="0"/>
              <a:t>: God is our defense.</a:t>
            </a:r>
          </a:p>
        </p:txBody>
      </p:sp>
    </p:spTree>
    <p:extLst>
      <p:ext uri="{BB962C8B-B14F-4D97-AF65-F5344CB8AC3E}">
        <p14:creationId xmlns:p14="http://schemas.microsoft.com/office/powerpoint/2010/main" val="298991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49</TotalTime>
  <Words>215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Bookman Old Style</vt:lpstr>
      <vt:lpstr>Rockwell</vt:lpstr>
      <vt:lpstr>Damask</vt:lpstr>
      <vt:lpstr>We are at war</vt:lpstr>
      <vt:lpstr>Ephesians 6:10-13</vt:lpstr>
      <vt:lpstr>Ephesians 6:14-18</vt:lpstr>
      <vt:lpstr>Examine the text</vt:lpstr>
      <vt:lpstr>Examine the text</vt:lpstr>
      <vt:lpstr>Two errors we make</vt:lpstr>
      <vt:lpstr>Jesus our example</vt:lpstr>
      <vt:lpstr>Not an option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at war</dc:title>
  <dc:creator>Manly Luscombe</dc:creator>
  <cp:lastModifiedBy>Manly Luscombe</cp:lastModifiedBy>
  <cp:revision>6</cp:revision>
  <dcterms:created xsi:type="dcterms:W3CDTF">2017-03-14T15:44:12Z</dcterms:created>
  <dcterms:modified xsi:type="dcterms:W3CDTF">2017-03-14T16:35:11Z</dcterms:modified>
</cp:coreProperties>
</file>