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18"/>
  </p:notesMasterIdLst>
  <p:handoutMasterIdLst>
    <p:handoutMasterId r:id="rId19"/>
  </p:handoutMasterIdLst>
  <p:sldIdLst>
    <p:sldId id="259" r:id="rId5"/>
    <p:sldId id="260" r:id="rId6"/>
    <p:sldId id="274" r:id="rId7"/>
    <p:sldId id="264" r:id="rId8"/>
    <p:sldId id="265" r:id="rId9"/>
    <p:sldId id="266" r:id="rId10"/>
    <p:sldId id="273" r:id="rId11"/>
    <p:sldId id="267" r:id="rId12"/>
    <p:sldId id="268" r:id="rId13"/>
    <p:sldId id="270" r:id="rId14"/>
    <p:sldId id="269" r:id="rId15"/>
    <p:sldId id="271" r:id="rId16"/>
    <p:sldId id="272" r:id="rId17"/>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888">
          <p15:clr>
            <a:srgbClr val="A4A3A4"/>
          </p15:clr>
        </p15:guide>
        <p15:guide id="4" orient="horz" pos="321">
          <p15:clr>
            <a:srgbClr val="A4A3A4"/>
          </p15:clr>
        </p15:guide>
        <p15:guide id="5" pos="3839">
          <p15:clr>
            <a:srgbClr val="A4A3A4"/>
          </p15:clr>
        </p15:guide>
        <p15:guide id="6" pos="1007">
          <p15:clr>
            <a:srgbClr val="A4A3A4"/>
          </p15:clr>
        </p15:guide>
        <p15:guide id="7" pos="7173">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howGuides="1">
      <p:cViewPr varScale="1">
        <p:scale>
          <a:sx n="72" d="100"/>
          <a:sy n="72" d="100"/>
        </p:scale>
        <p:origin x="660" y="78"/>
      </p:cViewPr>
      <p:guideLst>
        <p:guide orient="horz" pos="2160"/>
        <p:guide orient="horz" pos="1008"/>
        <p:guide orient="horz" pos="3888"/>
        <p:guide orient="horz" pos="321"/>
        <p:guide pos="3839"/>
        <p:guide pos="1007"/>
        <p:guide pos="7173"/>
      </p:guideLst>
    </p:cSldViewPr>
  </p:slideViewPr>
  <p:notesTextViewPr>
    <p:cViewPr>
      <p:scale>
        <a:sx n="3" d="2"/>
        <a:sy n="3" d="2"/>
      </p:scale>
      <p:origin x="0" y="0"/>
    </p:cViewPr>
  </p:notesTextViewPr>
  <p:notesViewPr>
    <p:cSldViewPr showGuides="1">
      <p:cViewPr varScale="1">
        <p:scale>
          <a:sx n="76" d="100"/>
          <a:sy n="76" d="100"/>
        </p:scale>
        <p:origin x="3264"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4AF9951C-1A7A-467E-8357-9A8C8C0530D8}"/>
    <pc:docChg chg="custSel addSld modSld sldOrd">
      <pc:chgData name="Manly Luscombe" userId="d66a401e1e7a39bf" providerId="LiveId" clId="{4AF9951C-1A7A-467E-8357-9A8C8C0530D8}" dt="2021-01-02T01:02:48.009" v="319" actId="6549"/>
      <pc:docMkLst>
        <pc:docMk/>
      </pc:docMkLst>
      <pc:sldChg chg="modSp mod">
        <pc:chgData name="Manly Luscombe" userId="d66a401e1e7a39bf" providerId="LiveId" clId="{4AF9951C-1A7A-467E-8357-9A8C8C0530D8}" dt="2021-01-02T01:00:58.871" v="264" actId="20577"/>
        <pc:sldMkLst>
          <pc:docMk/>
          <pc:sldMk cId="3651450760" sldId="264"/>
        </pc:sldMkLst>
        <pc:spChg chg="mod">
          <ac:chgData name="Manly Luscombe" userId="d66a401e1e7a39bf" providerId="LiveId" clId="{4AF9951C-1A7A-467E-8357-9A8C8C0530D8}" dt="2021-01-02T00:59:55.627" v="227" actId="20577"/>
          <ac:spMkLst>
            <pc:docMk/>
            <pc:sldMk cId="3651450760" sldId="264"/>
            <ac:spMk id="2" creationId="{F16A0A87-A740-4630-853D-13849AF9E485}"/>
          </ac:spMkLst>
        </pc:spChg>
        <pc:spChg chg="mod">
          <ac:chgData name="Manly Luscombe" userId="d66a401e1e7a39bf" providerId="LiveId" clId="{4AF9951C-1A7A-467E-8357-9A8C8C0530D8}" dt="2021-01-02T01:00:58.871" v="264" actId="20577"/>
          <ac:spMkLst>
            <pc:docMk/>
            <pc:sldMk cId="3651450760" sldId="264"/>
            <ac:spMk id="3" creationId="{2EB09B13-7BE3-49A8-B9E4-469E559ED6ED}"/>
          </ac:spMkLst>
        </pc:spChg>
      </pc:sldChg>
      <pc:sldChg chg="addSp delSp modSp add mod ord">
        <pc:chgData name="Manly Luscombe" userId="d66a401e1e7a39bf" providerId="LiveId" clId="{4AF9951C-1A7A-467E-8357-9A8C8C0530D8}" dt="2021-01-02T01:02:48.009" v="319" actId="6549"/>
        <pc:sldMkLst>
          <pc:docMk/>
          <pc:sldMk cId="2945643465" sldId="274"/>
        </pc:sldMkLst>
        <pc:spChg chg="mod">
          <ac:chgData name="Manly Luscombe" userId="d66a401e1e7a39bf" providerId="LiveId" clId="{4AF9951C-1A7A-467E-8357-9A8C8C0530D8}" dt="2021-01-02T01:02:48.009" v="319" actId="6549"/>
          <ac:spMkLst>
            <pc:docMk/>
            <pc:sldMk cId="2945643465" sldId="274"/>
            <ac:spMk id="2" creationId="{F16A0A87-A740-4630-853D-13849AF9E485}"/>
          </ac:spMkLst>
        </pc:spChg>
        <pc:spChg chg="mod">
          <ac:chgData name="Manly Luscombe" userId="d66a401e1e7a39bf" providerId="LiveId" clId="{4AF9951C-1A7A-467E-8357-9A8C8C0530D8}" dt="2021-01-02T00:58:52.361" v="208" actId="20577"/>
          <ac:spMkLst>
            <pc:docMk/>
            <pc:sldMk cId="2945643465" sldId="274"/>
            <ac:spMk id="3" creationId="{2EB09B13-7BE3-49A8-B9E4-469E559ED6ED}"/>
          </ac:spMkLst>
        </pc:spChg>
        <pc:picChg chg="del">
          <ac:chgData name="Manly Luscombe" userId="d66a401e1e7a39bf" providerId="LiveId" clId="{4AF9951C-1A7A-467E-8357-9A8C8C0530D8}" dt="2021-01-02T00:56:54.689" v="2" actId="478"/>
          <ac:picMkLst>
            <pc:docMk/>
            <pc:sldMk cId="2945643465" sldId="274"/>
            <ac:picMk id="5" creationId="{694F78B8-2FAE-4D7F-95A2-3C2457699DC3}"/>
          </ac:picMkLst>
        </pc:picChg>
        <pc:picChg chg="add mod">
          <ac:chgData name="Manly Luscombe" userId="d66a401e1e7a39bf" providerId="LiveId" clId="{4AF9951C-1A7A-467E-8357-9A8C8C0530D8}" dt="2021-01-02T00:57:01.136" v="3" actId="1076"/>
          <ac:picMkLst>
            <pc:docMk/>
            <pc:sldMk cId="2945643465" sldId="274"/>
            <ac:picMk id="6" creationId="{3986A9F3-94F6-4F14-A0C4-6DF6418D7068}"/>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B7646E-8811-423A-9C42-2CBFADA00A96}" type="datetimeFigureOut">
              <a:rPr lang="en-US" smtClean="0"/>
              <a:t>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4360E59-1627-4404-ACC5-51C744AB0F27}" type="slidenum">
              <a:rPr lang="en-US" smtClean="0"/>
              <a:t>‹#›</a:t>
            </a:fld>
            <a:endParaRPr lang="en-US"/>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defRPr>
            </a:lvl1pPr>
          </a:lstStyle>
          <a:p>
            <a:fld id="{D677E230-58DD-43ED-96A1-552DDAB53532}" type="datetimeFigureOut">
              <a:rPr lang="en-US" smtClean="0"/>
              <a:pPr/>
              <a:t>1/1/2021</a:t>
            </a:fld>
            <a:endParaRPr lang="en-US"/>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defRPr>
            </a:lvl1pPr>
          </a:lstStyle>
          <a:p>
            <a:fld id="{841221E5-7225-48EB-A4EE-420E7BFCF705}" type="slidenum">
              <a:rPr lang="en-US" smtClean="0"/>
              <a:pPr/>
              <a:t>‹#›</a:t>
            </a:fld>
            <a:endParaRPr lang="en-US"/>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1221E5-7225-48EB-A4EE-420E7BFCF705}" type="slidenum">
              <a:rPr lang="en-US" smtClean="0"/>
              <a:pPr/>
              <a:t>1</a:t>
            </a:fld>
            <a:endParaRPr lang="en-US"/>
          </a:p>
        </p:txBody>
      </p:sp>
    </p:spTree>
    <p:extLst>
      <p:ext uri="{BB962C8B-B14F-4D97-AF65-F5344CB8AC3E}">
        <p14:creationId xmlns:p14="http://schemas.microsoft.com/office/powerpoint/2010/main" val="27480741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28669" y="1600200"/>
            <a:ext cx="8329031" cy="2680127"/>
          </a:xfrm>
          <a:noFill/>
          <a:effectLst>
            <a:softEdge rad="31750"/>
          </a:effectLst>
        </p:spPr>
        <p:txBody>
          <a:bodyPr anchor="b">
            <a:noAutofit/>
          </a:bodyPr>
          <a:lstStyle>
            <a:lvl1pPr>
              <a:defRPr sz="5400">
                <a:solidFill>
                  <a:schemeClr val="bg1"/>
                </a:solidFill>
              </a:defRPr>
            </a:lvl1pPr>
          </a:lstStyle>
          <a:p>
            <a:r>
              <a:rPr lang="en-US"/>
              <a:t>Click to edit Master title style</a:t>
            </a:r>
            <a:endParaRPr dirty="0"/>
          </a:p>
        </p:txBody>
      </p:sp>
      <p:sp>
        <p:nvSpPr>
          <p:cNvPr id="3" name="Subtitle 2"/>
          <p:cNvSpPr>
            <a:spLocks noGrp="1"/>
          </p:cNvSpPr>
          <p:nvPr>
            <p:ph type="subTitle" idx="1"/>
          </p:nvPr>
        </p:nvSpPr>
        <p:spPr>
          <a:xfrm>
            <a:off x="2428669" y="4344915"/>
            <a:ext cx="7516442" cy="1116085"/>
          </a:xfrm>
        </p:spPr>
        <p:txBody>
          <a:bodyPr>
            <a:normAutofit/>
          </a:bodyPr>
          <a:lstStyle>
            <a:lvl1pPr marL="0" indent="0" algn="l">
              <a:spcBef>
                <a:spcPts val="0"/>
              </a:spcBef>
              <a:buNone/>
              <a:defRPr sz="32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a:xfrm>
            <a:off x="4699025" y="6356351"/>
            <a:ext cx="1218883" cy="365125"/>
          </a:xfrm>
        </p:spPr>
        <p:txBody>
          <a:bodyPr/>
          <a:lstStyle>
            <a:lvl1pPr>
              <a:defRPr>
                <a:solidFill>
                  <a:schemeClr val="bg1"/>
                </a:solidFill>
              </a:defRPr>
            </a:lvl1pPr>
          </a:lstStyle>
          <a:p>
            <a:fld id="{A0253C03-C60F-4FF5-BBBF-078D44B72E7D}" type="datetime1">
              <a:rPr lang="en-US" smtClean="0"/>
              <a:t>1/1/2021</a:t>
            </a:fld>
            <a:endParaRPr lang="en-US" dirty="0"/>
          </a:p>
        </p:txBody>
      </p:sp>
      <p:sp>
        <p:nvSpPr>
          <p:cNvPr id="5" name="Footer Placeholder 4"/>
          <p:cNvSpPr>
            <a:spLocks noGrp="1"/>
          </p:cNvSpPr>
          <p:nvPr>
            <p:ph type="ftr" sz="quarter" idx="11"/>
          </p:nvPr>
        </p:nvSpPr>
        <p:spPr>
          <a:xfrm>
            <a:off x="6114708" y="6356351"/>
            <a:ext cx="3974065" cy="365125"/>
          </a:xfrm>
        </p:spPr>
        <p:txBody>
          <a:bodyPr/>
          <a:lstStyle>
            <a:lvl1pPr>
              <a:defRPr>
                <a:solidFill>
                  <a:schemeClr val="bg1"/>
                </a:solidFill>
              </a:defRPr>
            </a:lvl1pPr>
          </a:lstStyle>
          <a:p>
            <a:r>
              <a:rPr lang="en-US"/>
              <a:t>Add a footer</a:t>
            </a:r>
          </a:p>
        </p:txBody>
      </p:sp>
      <p:sp>
        <p:nvSpPr>
          <p:cNvPr id="6" name="Slide Number Placeholder 5"/>
          <p:cNvSpPr>
            <a:spLocks noGrp="1"/>
          </p:cNvSpPr>
          <p:nvPr>
            <p:ph type="sldNum" sz="quarter" idx="12"/>
          </p:nvPr>
        </p:nvSpPr>
        <p:spPr>
          <a:xfrm>
            <a:off x="10285571" y="6356351"/>
            <a:ext cx="609441" cy="365125"/>
          </a:xfrm>
        </p:spPr>
        <p:txBody>
          <a:bodyPr/>
          <a:lstStyle>
            <a:lvl1pPr>
              <a:defRPr>
                <a:solidFill>
                  <a:schemeClr val="bg1"/>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149098826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DA056D9D-9483-42E7-8CD7-15EDE1A4DDC4}" type="datetime1">
              <a:rPr lang="en-US" smtClean="0"/>
              <a:t>1/1/2021</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66616100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9612" y="685800"/>
            <a:ext cx="1787526" cy="54864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598613" y="685800"/>
            <a:ext cx="7848599"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9FD5F10-92B8-46C7-A107-1CF6EB1C2F18}" type="datetime1">
              <a:rPr lang="en-US" smtClean="0"/>
              <a:t>1/1/2021</a:t>
            </a:fld>
            <a:endParaRPr lang="en-US"/>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191729477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4C940BF0-453F-47A9-9012-5AED3B22E7A1}" type="datetime1">
              <a:rPr lang="en-US" smtClean="0"/>
              <a:t>1/1/2021</a:t>
            </a:fld>
            <a:endParaRPr lang="en-US" dirty="0"/>
          </a:p>
        </p:txBody>
      </p:sp>
      <p:sp>
        <p:nvSpPr>
          <p:cNvPr id="5" name="Footer Placeholder 4"/>
          <p:cNvSpPr>
            <a:spLocks noGrp="1"/>
          </p:cNvSpPr>
          <p:nvPr>
            <p:ph type="ftr" sz="quarter" idx="11"/>
          </p:nvPr>
        </p:nvSpPr>
        <p:spPr/>
        <p:txBody>
          <a:bodyPr/>
          <a:lstStyle/>
          <a:p>
            <a:r>
              <a:rPr lang="en-US"/>
              <a:t>Add a footer</a:t>
            </a:r>
          </a:p>
        </p:txBody>
      </p:sp>
      <p:sp>
        <p:nvSpPr>
          <p:cNvPr id="6" name="Slide Number Placeholder 5"/>
          <p:cNvSpPr>
            <a:spLocks noGrp="1"/>
          </p:cNvSpPr>
          <p:nvPr>
            <p:ph type="sldNum" sz="quarter" idx="12"/>
          </p:nvPr>
        </p:nvSpPr>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313552994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98613" y="1600201"/>
            <a:ext cx="8283272" cy="2654064"/>
          </a:xfrm>
        </p:spPr>
        <p:txBody>
          <a:bodyPr anchor="b">
            <a:normAutofit/>
          </a:bodyPr>
          <a:lstStyle>
            <a:lvl1pPr algn="l">
              <a:defRPr sz="5400" b="0" cap="none" baseline="0"/>
            </a:lvl1pPr>
          </a:lstStyle>
          <a:p>
            <a:r>
              <a:rPr lang="en-US"/>
              <a:t>Click to edit Master title style</a:t>
            </a:r>
            <a:endParaRPr dirty="0"/>
          </a:p>
        </p:txBody>
      </p:sp>
      <p:sp>
        <p:nvSpPr>
          <p:cNvPr id="3" name="Text Placeholder 2"/>
          <p:cNvSpPr>
            <a:spLocks noGrp="1"/>
          </p:cNvSpPr>
          <p:nvPr>
            <p:ph type="body" idx="1"/>
          </p:nvPr>
        </p:nvSpPr>
        <p:spPr>
          <a:xfrm>
            <a:off x="1598613" y="4259996"/>
            <a:ext cx="7264623" cy="1150203"/>
          </a:xfrm>
        </p:spPr>
        <p:txBody>
          <a:bodyPr anchor="t">
            <a:normAutofit/>
          </a:bodyPr>
          <a:lstStyle>
            <a:lvl1pPr marL="0" indent="0">
              <a:spcBef>
                <a:spcPts val="0"/>
              </a:spcBef>
              <a:buNone/>
              <a:defRPr sz="32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1"/>
                </a:solidFill>
              </a:defRPr>
            </a:lvl1pPr>
          </a:lstStyle>
          <a:p>
            <a:fld id="{1F6906E3-B742-4986-90B6-990F07048832}" type="datetime1">
              <a:rPr lang="en-US" smtClean="0"/>
              <a:t>1/1/2021</a:t>
            </a:fld>
            <a:endParaRPr lang="en-US" dirty="0"/>
          </a:p>
        </p:txBody>
      </p:sp>
      <p:sp>
        <p:nvSpPr>
          <p:cNvPr id="5" name="Footer Placeholder 4"/>
          <p:cNvSpPr>
            <a:spLocks noGrp="1"/>
          </p:cNvSpPr>
          <p:nvPr>
            <p:ph type="ftr" sz="quarter" idx="11"/>
          </p:nvPr>
        </p:nvSpPr>
        <p:spPr/>
        <p:txBody>
          <a:bodyPr/>
          <a:lstStyle>
            <a:lvl1pPr>
              <a:defRPr>
                <a:solidFill>
                  <a:schemeClr val="tx1"/>
                </a:solidFill>
              </a:defRPr>
            </a:lvl1pPr>
          </a:lstStyle>
          <a:p>
            <a:r>
              <a:rPr lang="en-US"/>
              <a:t>Add a footer</a:t>
            </a: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277491177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593436" y="1600200"/>
            <a:ext cx="4814586"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561651" y="1600200"/>
            <a:ext cx="4814586" cy="4572000"/>
          </a:xfrm>
        </p:spPr>
        <p:txBody>
          <a:bodyPr/>
          <a:lstStyle>
            <a:lvl1pPr>
              <a:defRPr sz="2800"/>
            </a:lvl1pPr>
            <a:lvl2pPr>
              <a:defRPr sz="2400"/>
            </a:lvl2pPr>
            <a:lvl3pPr>
              <a:defRPr sz="2000"/>
            </a:lvl3pPr>
            <a:lvl4pPr>
              <a:defRPr sz="1800"/>
            </a:lvl4pPr>
            <a:lvl5pPr>
              <a:defRPr sz="1800"/>
            </a:lvl5pPr>
            <a:lvl6pPr>
              <a:defRPr sz="1800" baseline="0"/>
            </a:lvl6pPr>
            <a:lvl7pPr>
              <a:defRPr sz="1800" baseline="0"/>
            </a:lvl7pPr>
            <a:lvl8pPr>
              <a:defRPr sz="1800" baseline="0"/>
            </a:lvl8pPr>
            <a:lvl9pPr>
              <a:defRPr sz="18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A31A372C-B131-4034-B61F-BCF761990A4F}" type="datetime1">
              <a:rPr lang="en-US" smtClean="0"/>
              <a:t>1/1/2021</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378340160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93436" y="177800"/>
            <a:ext cx="9782801" cy="1239837"/>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93436" y="1499616"/>
            <a:ext cx="4818888" cy="938784"/>
          </a:xfrm>
        </p:spPr>
        <p:txBody>
          <a:bodyPr anchor="b">
            <a:noAutofit/>
          </a:bodyPr>
          <a:lstStyle>
            <a:lvl1pPr marL="0" indent="0">
              <a:spcBef>
                <a:spcPts val="0"/>
              </a:spcBef>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93436" y="2514706"/>
            <a:ext cx="4814586" cy="3657493"/>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609524" y="1499616"/>
            <a:ext cx="4818888" cy="938784"/>
          </a:xfrm>
        </p:spPr>
        <p:txBody>
          <a:bodyPr anchor="b">
            <a:noAutofit/>
          </a:bodyPr>
          <a:lstStyle>
            <a:lvl1pPr marL="0" indent="0">
              <a:spcBef>
                <a:spcPts val="0"/>
              </a:spcBef>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9524" y="2514600"/>
            <a:ext cx="4818888" cy="3655568"/>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91E70B50-D705-4567-8892-606DA8DDC082}" type="datetime1">
              <a:rPr lang="en-US" smtClean="0"/>
              <a:t>1/1/2021</a:t>
            </a:fld>
            <a:endParaRPr lang="en-US"/>
          </a:p>
        </p:txBody>
      </p:sp>
      <p:sp>
        <p:nvSpPr>
          <p:cNvPr id="8" name="Footer Placeholder 7"/>
          <p:cNvSpPr>
            <a:spLocks noGrp="1"/>
          </p:cNvSpPr>
          <p:nvPr>
            <p:ph type="ftr" sz="quarter" idx="11"/>
          </p:nvPr>
        </p:nvSpPr>
        <p:spPr/>
        <p:txBody>
          <a:bodyPr/>
          <a:lstStyle/>
          <a:p>
            <a:r>
              <a:rPr lang="en-US"/>
              <a:t>Add a footer</a:t>
            </a:r>
          </a:p>
        </p:txBody>
      </p:sp>
      <p:sp>
        <p:nvSpPr>
          <p:cNvPr id="9" name="Slide Number Placeholder 8"/>
          <p:cNvSpPr>
            <a:spLocks noGrp="1"/>
          </p:cNvSpPr>
          <p:nvPr>
            <p:ph type="sldNum" sz="quarter" idx="12"/>
          </p:nvPr>
        </p:nvSpPr>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354595010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22293B8A-AC5E-448D-90F1-5F90DC8C0860}" type="datetime1">
              <a:rPr lang="en-US" smtClean="0"/>
              <a:t>1/1/2021</a:t>
            </a:fld>
            <a:endParaRPr lang="en-US"/>
          </a:p>
        </p:txBody>
      </p:sp>
      <p:sp>
        <p:nvSpPr>
          <p:cNvPr id="4" name="Footer Placeholder 3"/>
          <p:cNvSpPr>
            <a:spLocks noGrp="1"/>
          </p:cNvSpPr>
          <p:nvPr>
            <p:ph type="ftr" sz="quarter" idx="11"/>
          </p:nvPr>
        </p:nvSpPr>
        <p:spPr/>
        <p:txBody>
          <a:bodyPr/>
          <a:lstStyle/>
          <a:p>
            <a:r>
              <a:rPr lang="en-US"/>
              <a:t>Add a footer</a:t>
            </a:r>
          </a:p>
        </p:txBody>
      </p:sp>
      <p:sp>
        <p:nvSpPr>
          <p:cNvPr id="5" name="Slide Number Placeholder 4"/>
          <p:cNvSpPr>
            <a:spLocks noGrp="1"/>
          </p:cNvSpPr>
          <p:nvPr>
            <p:ph type="sldNum" sz="quarter" idx="12"/>
          </p:nvPr>
        </p:nvSpPr>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212167955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0D0D57-1DF2-4CE0-A88F-4398D994BF4C}" type="datetime1">
              <a:rPr lang="en-US" smtClean="0"/>
              <a:t>1/1/2021</a:t>
            </a:fld>
            <a:endParaRPr lang="en-US" dirty="0"/>
          </a:p>
        </p:txBody>
      </p:sp>
      <p:sp>
        <p:nvSpPr>
          <p:cNvPr id="3" name="Footer Placeholder 2"/>
          <p:cNvSpPr>
            <a:spLocks noGrp="1"/>
          </p:cNvSpPr>
          <p:nvPr>
            <p:ph type="ftr" sz="quarter" idx="11"/>
          </p:nvPr>
        </p:nvSpPr>
        <p:spPr/>
        <p:txBody>
          <a:bodyPr/>
          <a:lstStyle/>
          <a:p>
            <a:r>
              <a:rPr lang="en-US"/>
              <a:t>Add a footer</a:t>
            </a:r>
            <a:endParaRPr lang="en-US" dirty="0"/>
          </a:p>
        </p:txBody>
      </p:sp>
      <p:sp>
        <p:nvSpPr>
          <p:cNvPr id="4" name="Slide Number Placeholder 3"/>
          <p:cNvSpPr>
            <a:spLocks noGrp="1"/>
          </p:cNvSpPr>
          <p:nvPr>
            <p:ph type="sldNum" sz="quarter" idx="12"/>
          </p:nvPr>
        </p:nvSpPr>
        <p:spPr/>
        <p:txBody>
          <a:bodyPr vert="horz" lIns="91440" tIns="45720" rIns="91440" bIns="45720" rtlCol="0" anchor="ctr"/>
          <a:lstStyle>
            <a:lvl1pPr algn="r">
              <a:defRPr lang="en-US" smtClean="0"/>
            </a:lvl1pPr>
          </a:lstStyle>
          <a:p>
            <a:fld id="{7DC1BBB0-96F0-4077-A278-0F3FB5C104D3}" type="slidenum">
              <a:rPr lang="en-US" smtClean="0"/>
              <a:pPr/>
              <a:t>‹#›</a:t>
            </a:fld>
            <a:endParaRPr lang="en-US" dirty="0"/>
          </a:p>
        </p:txBody>
      </p:sp>
    </p:spTree>
    <p:extLst>
      <p:ext uri="{BB962C8B-B14F-4D97-AF65-F5344CB8AC3E}">
        <p14:creationId xmlns:p14="http://schemas.microsoft.com/office/powerpoint/2010/main" val="356617860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6098"/>
            <a:ext cx="12188825" cy="6858000"/>
          </a:xfrm>
          <a:prstGeom prst="rect">
            <a:avLst/>
          </a:prstGeom>
        </p:spPr>
      </p:pic>
      <p:sp>
        <p:nvSpPr>
          <p:cNvPr id="2" name="Title 1"/>
          <p:cNvSpPr>
            <a:spLocks noGrp="1"/>
          </p:cNvSpPr>
          <p:nvPr>
            <p:ph type="title"/>
          </p:nvPr>
        </p:nvSpPr>
        <p:spPr bwMode="white">
          <a:xfrm>
            <a:off x="1598612" y="381000"/>
            <a:ext cx="3293422" cy="1371600"/>
          </a:xfrm>
        </p:spPr>
        <p:txBody>
          <a:bodyPr anchor="b">
            <a:normAutofit/>
          </a:bodyPr>
          <a:lstStyle>
            <a:lvl1pPr algn="l">
              <a:defRPr sz="2800" b="0" cap="all" baseline="0">
                <a:solidFill>
                  <a:schemeClr val="tx2"/>
                </a:solidFill>
              </a:defRPr>
            </a:lvl1pPr>
          </a:lstStyle>
          <a:p>
            <a:r>
              <a:rPr lang="en-US"/>
              <a:t>Click to edit Master title style</a:t>
            </a:r>
            <a:endParaRPr dirty="0"/>
          </a:p>
        </p:txBody>
      </p:sp>
      <p:sp>
        <p:nvSpPr>
          <p:cNvPr id="4" name="Text Placeholder 3"/>
          <p:cNvSpPr>
            <a:spLocks noGrp="1"/>
          </p:cNvSpPr>
          <p:nvPr>
            <p:ph type="body" sz="half" idx="2"/>
          </p:nvPr>
        </p:nvSpPr>
        <p:spPr bwMode="white">
          <a:xfrm>
            <a:off x="1598612"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5232426" y="482600"/>
            <a:ext cx="6195986" cy="5689600"/>
          </a:xfrm>
        </p:spPr>
        <p:txBody>
          <a:bodyPr>
            <a:normAutofit/>
          </a:bodyPr>
          <a:lstStyle>
            <a:lvl1pPr>
              <a:defRPr sz="2800"/>
            </a:lvl1pPr>
            <a:lvl2pPr>
              <a:defRPr sz="2400"/>
            </a:lvl2pPr>
            <a:lvl3pPr>
              <a:defRPr sz="2000"/>
            </a:lvl3pPr>
            <a:lvl4pPr>
              <a:defRPr sz="1800"/>
            </a:lvl4pPr>
            <a:lvl5pPr>
              <a:defRPr sz="1800"/>
            </a:lvl5pPr>
            <a:lvl6pPr>
              <a:defRPr sz="1800"/>
            </a:lvl6pPr>
            <a:lvl7pPr>
              <a:defRPr sz="1800"/>
            </a:lvl7pPr>
            <a:lvl8pPr>
              <a:defRPr sz="1800" baseline="0"/>
            </a:lvl8pPr>
            <a:lvl9pPr>
              <a:defRPr sz="18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D1A11A79-789F-42C6-A798-E2703A37BA23}" type="datetime1">
              <a:rPr lang="en-US" smtClean="0"/>
              <a:t>1/1/2021</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311189946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Rectangle 8"/>
          <p:cNvSpPr/>
          <p:nvPr userDrawn="1"/>
        </p:nvSpPr>
        <p:spPr>
          <a:xfrm>
            <a:off x="5103812" y="0"/>
            <a:ext cx="6324601"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a:endParaRPr/>
          </a:p>
        </p:txBody>
      </p:sp>
      <p:sp>
        <p:nvSpPr>
          <p:cNvPr id="2" name="Title 1"/>
          <p:cNvSpPr>
            <a:spLocks noGrp="1"/>
          </p:cNvSpPr>
          <p:nvPr>
            <p:ph type="title"/>
          </p:nvPr>
        </p:nvSpPr>
        <p:spPr>
          <a:xfrm>
            <a:off x="1616718" y="381000"/>
            <a:ext cx="3293422" cy="1371600"/>
          </a:xfrm>
        </p:spPr>
        <p:txBody>
          <a:bodyPr anchor="b">
            <a:normAutofit/>
          </a:bodyPr>
          <a:lstStyle>
            <a:lvl1pPr algn="l">
              <a:defRPr sz="2800" b="0" cap="all" baseline="0">
                <a:solidFill>
                  <a:schemeClr val="tx1">
                    <a:lumMod val="75000"/>
                  </a:schemeClr>
                </a:solidFill>
              </a:defRPr>
            </a:lvl1pPr>
          </a:lstStyle>
          <a:p>
            <a:r>
              <a:rPr lang="en-US"/>
              <a:t>Click to edit Master title style</a:t>
            </a:r>
            <a:endParaRPr dirty="0"/>
          </a:p>
        </p:txBody>
      </p:sp>
      <p:sp>
        <p:nvSpPr>
          <p:cNvPr id="3" name="Picture Placeholder 2" descr="An empty placeholder to add an image. Click on the placeholder and select the image that you wish to add"/>
          <p:cNvSpPr>
            <a:spLocks noGrp="1"/>
          </p:cNvSpPr>
          <p:nvPr>
            <p:ph type="pic" idx="1"/>
          </p:nvPr>
        </p:nvSpPr>
        <p:spPr bwMode="auto">
          <a:xfrm>
            <a:off x="5232426" y="482600"/>
            <a:ext cx="6043586" cy="5689600"/>
          </a:xfrm>
          <a:ln w="19050">
            <a:solidFill>
              <a:schemeClr val="bg1"/>
            </a:solidFill>
          </a:ln>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616718" y="1828800"/>
            <a:ext cx="3293422" cy="4343400"/>
          </a:xfrm>
        </p:spPr>
        <p:txBody>
          <a:bodyPr>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8074BA6-2CAA-43FD-B6CB-325C80A91D3E}" type="datetime1">
              <a:rPr lang="en-US" smtClean="0"/>
              <a:t>1/1/2021</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7DC1BBB0-96F0-4077-A278-0F3FB5C104D3}" type="slidenum">
              <a:rPr lang="en-US" smtClean="0"/>
              <a:t>‹#›</a:t>
            </a:fld>
            <a:endParaRPr lang="en-US"/>
          </a:p>
        </p:txBody>
      </p:sp>
    </p:spTree>
    <p:extLst>
      <p:ext uri="{BB962C8B-B14F-4D97-AF65-F5344CB8AC3E}">
        <p14:creationId xmlns:p14="http://schemas.microsoft.com/office/powerpoint/2010/main" val="135703888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93436" y="177800"/>
            <a:ext cx="9782801" cy="1239837"/>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593436" y="1600200"/>
            <a:ext cx="9782801" cy="45720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180250" y="6316091"/>
            <a:ext cx="1218883" cy="365125"/>
          </a:xfrm>
          <a:prstGeom prst="rect">
            <a:avLst/>
          </a:prstGeom>
        </p:spPr>
        <p:txBody>
          <a:bodyPr vert="horz" lIns="91440" tIns="45720" rIns="91440" bIns="45720" rtlCol="0" anchor="ctr"/>
          <a:lstStyle>
            <a:lvl1pPr algn="l">
              <a:defRPr sz="1100" cap="all" baseline="0">
                <a:solidFill>
                  <a:schemeClr val="tx1"/>
                </a:solidFill>
              </a:defRPr>
            </a:lvl1pPr>
          </a:lstStyle>
          <a:p>
            <a:fld id="{0D141A01-0FF1-467E-B344-8F7D0706474A}" type="datetime1">
              <a:rPr lang="en-US" smtClean="0"/>
              <a:pPr/>
              <a:t>1/1/2021</a:t>
            </a:fld>
            <a:endParaRPr lang="en-US" dirty="0"/>
          </a:p>
        </p:txBody>
      </p:sp>
      <p:sp>
        <p:nvSpPr>
          <p:cNvPr id="5" name="Footer Placeholder 4"/>
          <p:cNvSpPr>
            <a:spLocks noGrp="1"/>
          </p:cNvSpPr>
          <p:nvPr>
            <p:ph type="ftr" sz="quarter" idx="3"/>
          </p:nvPr>
        </p:nvSpPr>
        <p:spPr>
          <a:xfrm>
            <a:off x="6595933" y="6316091"/>
            <a:ext cx="3974065" cy="365125"/>
          </a:xfrm>
          <a:prstGeom prst="rect">
            <a:avLst/>
          </a:prstGeom>
        </p:spPr>
        <p:txBody>
          <a:bodyPr vert="horz" lIns="91440" tIns="45720" rIns="91440" bIns="45720" rtlCol="0" anchor="ctr"/>
          <a:lstStyle>
            <a:lvl1pPr algn="ctr">
              <a:defRPr sz="1100" cap="all" baseline="0">
                <a:solidFill>
                  <a:schemeClr val="tx1"/>
                </a:solidFill>
              </a:defRPr>
            </a:lvl1pPr>
          </a:lstStyle>
          <a:p>
            <a:r>
              <a:rPr lang="en-US"/>
              <a:t>Add a footer</a:t>
            </a:r>
          </a:p>
        </p:txBody>
      </p:sp>
      <p:sp>
        <p:nvSpPr>
          <p:cNvPr id="6" name="Slide Number Placeholder 5"/>
          <p:cNvSpPr>
            <a:spLocks noGrp="1"/>
          </p:cNvSpPr>
          <p:nvPr>
            <p:ph type="sldNum" sz="quarter" idx="4"/>
          </p:nvPr>
        </p:nvSpPr>
        <p:spPr>
          <a:xfrm>
            <a:off x="10766796" y="6316091"/>
            <a:ext cx="609441" cy="365125"/>
          </a:xfrm>
          <a:prstGeom prst="rect">
            <a:avLst/>
          </a:prstGeom>
        </p:spPr>
        <p:txBody>
          <a:bodyPr vert="horz" lIns="91440" tIns="45720" rIns="91440" bIns="45720" rtlCol="0" anchor="ctr"/>
          <a:lstStyle>
            <a:lvl1pPr algn="r">
              <a:defRPr sz="1100" cap="all" baseline="0">
                <a:solidFill>
                  <a:schemeClr val="tx1"/>
                </a:solidFill>
              </a:defRPr>
            </a:lvl1pPr>
          </a:lstStyle>
          <a:p>
            <a:fld id="{7DC1BBB0-96F0-4077-A278-0F3FB5C104D3}" type="slidenum">
              <a:rPr lang="en-US" smtClean="0"/>
              <a:pPr/>
              <a:t>‹#›</a:t>
            </a:fld>
            <a:endParaRPr lang="en-US"/>
          </a:p>
        </p:txBody>
      </p:sp>
    </p:spTree>
    <p:extLst>
      <p:ext uri="{BB962C8B-B14F-4D97-AF65-F5344CB8AC3E}">
        <p14:creationId xmlns:p14="http://schemas.microsoft.com/office/powerpoint/2010/main" val="51262903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2"/>
          </a:solidFill>
          <a:latin typeface="+mj-lt"/>
          <a:ea typeface="+mj-ea"/>
          <a:cs typeface="+mj-cs"/>
        </a:defRPr>
      </a:lvl1pPr>
    </p:titleStyle>
    <p:bodyStyle>
      <a:lvl1pPr marL="246888" indent="-246888" algn="l" defTabSz="914400" rtl="0" eaLnBrk="1" latinLnBrk="0" hangingPunct="1">
        <a:lnSpc>
          <a:spcPct val="90000"/>
        </a:lnSpc>
        <a:spcBef>
          <a:spcPts val="1400"/>
        </a:spcBef>
        <a:buFont typeface="Euphemia" pitchFamily="34" charset="0"/>
        <a:buChar char="›"/>
        <a:defRPr sz="2800" kern="1200">
          <a:solidFill>
            <a:schemeClr val="tx2"/>
          </a:solidFill>
          <a:latin typeface="+mn-lt"/>
          <a:ea typeface="+mn-ea"/>
          <a:cs typeface="+mn-cs"/>
        </a:defRPr>
      </a:lvl1pPr>
      <a:lvl2pPr marL="612648" indent="-246888" algn="l" defTabSz="914400" rtl="0" eaLnBrk="1" latinLnBrk="0" hangingPunct="1">
        <a:lnSpc>
          <a:spcPct val="90000"/>
        </a:lnSpc>
        <a:spcBef>
          <a:spcPts val="600"/>
        </a:spcBef>
        <a:buFont typeface="Euphemia" pitchFamily="34" charset="0"/>
        <a:buChar char="–"/>
        <a:defRPr sz="2400" kern="1200">
          <a:solidFill>
            <a:schemeClr val="tx2"/>
          </a:solidFill>
          <a:latin typeface="+mn-lt"/>
          <a:ea typeface="+mn-ea"/>
          <a:cs typeface="+mn-cs"/>
        </a:defRPr>
      </a:lvl2pPr>
      <a:lvl3pPr marL="978408" indent="-246888" algn="l" defTabSz="914400" rtl="0" eaLnBrk="1" latinLnBrk="0" hangingPunct="1">
        <a:lnSpc>
          <a:spcPct val="90000"/>
        </a:lnSpc>
        <a:spcBef>
          <a:spcPts val="600"/>
        </a:spcBef>
        <a:buFont typeface="Euphemia" pitchFamily="34" charset="0"/>
        <a:buChar char="›"/>
        <a:defRPr sz="2000" kern="1200">
          <a:solidFill>
            <a:schemeClr val="tx2"/>
          </a:solidFill>
          <a:latin typeface="+mn-lt"/>
          <a:ea typeface="+mn-ea"/>
          <a:cs typeface="+mn-cs"/>
        </a:defRPr>
      </a:lvl3pPr>
      <a:lvl4pPr marL="1344168" indent="-246888" algn="l" defTabSz="914400" rtl="0" eaLnBrk="1" latinLnBrk="0" hangingPunct="1">
        <a:lnSpc>
          <a:spcPct val="90000"/>
        </a:lnSpc>
        <a:spcBef>
          <a:spcPts val="600"/>
        </a:spcBef>
        <a:buFont typeface="Arial" pitchFamily="34" charset="0"/>
        <a:buChar char="–"/>
        <a:defRPr sz="1800" kern="1200">
          <a:solidFill>
            <a:schemeClr val="tx2"/>
          </a:solidFill>
          <a:latin typeface="+mn-lt"/>
          <a:ea typeface="+mn-ea"/>
          <a:cs typeface="+mn-cs"/>
        </a:defRPr>
      </a:lvl4pPr>
      <a:lvl5pPr marL="1709928" indent="-246888" algn="l" defTabSz="914400" rtl="0" eaLnBrk="1" latinLnBrk="0" hangingPunct="1">
        <a:lnSpc>
          <a:spcPct val="90000"/>
        </a:lnSpc>
        <a:spcBef>
          <a:spcPts val="600"/>
        </a:spcBef>
        <a:buFont typeface="Euphemia" pitchFamily="34" charset="0"/>
        <a:buChar char="›"/>
        <a:defRPr sz="1800" kern="1200">
          <a:solidFill>
            <a:schemeClr val="tx2"/>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userDrawn="1">
          <p15:clr>
            <a:srgbClr val="F26B43"/>
          </p15:clr>
        </p15:guide>
        <p15:guide id="1" pos="3839" userDrawn="1">
          <p15:clr>
            <a:srgbClr val="F26B43"/>
          </p15:clr>
        </p15:guide>
        <p15:guide id="2" pos="1007" userDrawn="1">
          <p15:clr>
            <a:srgbClr val="F26B43"/>
          </p15:clr>
        </p15:guide>
        <p15:guide id="3" pos="7199"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chemeClr val="tx1"/>
                </a:solidFill>
              </a:rPr>
              <a:t>We Made It - 2021</a:t>
            </a:r>
          </a:p>
        </p:txBody>
      </p:sp>
      <p:sp>
        <p:nvSpPr>
          <p:cNvPr id="3" name="Subtitle 2"/>
          <p:cNvSpPr>
            <a:spLocks noGrp="1"/>
          </p:cNvSpPr>
          <p:nvPr>
            <p:ph type="subTitle" idx="1"/>
          </p:nvPr>
        </p:nvSpPr>
        <p:spPr/>
        <p:txBody>
          <a:bodyPr/>
          <a:lstStyle/>
          <a:p>
            <a:r>
              <a:rPr lang="en-US" b="1" dirty="0">
                <a:solidFill>
                  <a:schemeClr val="tx1"/>
                </a:solidFill>
              </a:rPr>
              <a:t>2020 was a difficult year for all of us</a:t>
            </a:r>
          </a:p>
          <a:p>
            <a:pPr algn="ctr"/>
            <a:r>
              <a:rPr lang="en-US" b="1" dirty="0">
                <a:solidFill>
                  <a:schemeClr val="tx1"/>
                </a:solidFill>
              </a:rPr>
              <a:t>BUT WE SURVIVED!</a:t>
            </a:r>
          </a:p>
        </p:txBody>
      </p:sp>
      <p:pic>
        <p:nvPicPr>
          <p:cNvPr id="5" name="Picture 4">
            <a:extLst>
              <a:ext uri="{FF2B5EF4-FFF2-40B4-BE49-F238E27FC236}">
                <a16:creationId xmlns:a16="http://schemas.microsoft.com/office/drawing/2014/main" id="{73C1F097-764B-4845-9A57-9C490C513A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56109" y="69637"/>
            <a:ext cx="5876606" cy="3061126"/>
          </a:xfrm>
          <a:prstGeom prst="rect">
            <a:avLst/>
          </a:prstGeom>
        </p:spPr>
      </p:pic>
    </p:spTree>
    <p:extLst>
      <p:ext uri="{BB962C8B-B14F-4D97-AF65-F5344CB8AC3E}">
        <p14:creationId xmlns:p14="http://schemas.microsoft.com/office/powerpoint/2010/main" val="49199607"/>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C66E4-16B8-48FF-BA2E-D32DFCD799EF}"/>
              </a:ext>
            </a:extLst>
          </p:cNvPr>
          <p:cNvSpPr>
            <a:spLocks noGrp="1"/>
          </p:cNvSpPr>
          <p:nvPr>
            <p:ph type="title"/>
          </p:nvPr>
        </p:nvSpPr>
        <p:spPr/>
        <p:txBody>
          <a:bodyPr/>
          <a:lstStyle/>
          <a:p>
            <a:r>
              <a:rPr lang="en-US" b="1" dirty="0">
                <a:solidFill>
                  <a:schemeClr val="tx1"/>
                </a:solidFill>
              </a:rPr>
              <a:t>PAUL ESCAPES DAMASCUS</a:t>
            </a:r>
          </a:p>
        </p:txBody>
      </p:sp>
      <p:sp>
        <p:nvSpPr>
          <p:cNvPr id="3" name="Content Placeholder 2">
            <a:extLst>
              <a:ext uri="{FF2B5EF4-FFF2-40B4-BE49-F238E27FC236}">
                <a16:creationId xmlns:a16="http://schemas.microsoft.com/office/drawing/2014/main" id="{121F80B0-180E-4F78-B6A8-95300997792A}"/>
              </a:ext>
            </a:extLst>
          </p:cNvPr>
          <p:cNvSpPr>
            <a:spLocks noGrp="1"/>
          </p:cNvSpPr>
          <p:nvPr>
            <p:ph idx="1"/>
          </p:nvPr>
        </p:nvSpPr>
        <p:spPr/>
        <p:txBody>
          <a:bodyPr/>
          <a:lstStyle/>
          <a:p>
            <a:pPr marR="0" algn="l" rtl="0"/>
            <a:r>
              <a:rPr lang="en-US" sz="3600" b="1" i="0" u="none" strike="noStrike" baseline="0" dirty="0">
                <a:solidFill>
                  <a:schemeClr val="tx1"/>
                </a:solidFill>
                <a:latin typeface="Verdana" panose="020B0604030504040204" pitchFamily="34" charset="0"/>
              </a:rPr>
              <a:t>(Acts 9:23-25)  Now after many days were past, the Jews plotted to kill him. (24)  But their plot became known to Saul. And they watched the gates day and night, to kill him. (25)  Then the disciples took him by night and let </a:t>
            </a:r>
            <a:r>
              <a:rPr lang="en-US" sz="3600" b="1" i="1" u="none" strike="noStrike" baseline="0" dirty="0">
                <a:solidFill>
                  <a:schemeClr val="tx1"/>
                </a:solidFill>
                <a:latin typeface="Verdana" panose="020B0604030504040204" pitchFamily="34" charset="0"/>
              </a:rPr>
              <a:t>him</a:t>
            </a:r>
            <a:r>
              <a:rPr lang="en-US" sz="3600" b="1" i="0" u="none" strike="noStrike" baseline="0" dirty="0">
                <a:solidFill>
                  <a:schemeClr val="tx1"/>
                </a:solidFill>
                <a:latin typeface="Verdana" panose="020B0604030504040204" pitchFamily="34" charset="0"/>
              </a:rPr>
              <a:t> down through the wall in a large basket.</a:t>
            </a:r>
          </a:p>
          <a:p>
            <a:endParaRPr lang="en-US" dirty="0"/>
          </a:p>
        </p:txBody>
      </p:sp>
    </p:spTree>
    <p:extLst>
      <p:ext uri="{BB962C8B-B14F-4D97-AF65-F5344CB8AC3E}">
        <p14:creationId xmlns:p14="http://schemas.microsoft.com/office/powerpoint/2010/main" val="57465543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75E5C-A8C7-4D70-837E-18C697F07868}"/>
              </a:ext>
            </a:extLst>
          </p:cNvPr>
          <p:cNvSpPr>
            <a:spLocks noGrp="1"/>
          </p:cNvSpPr>
          <p:nvPr>
            <p:ph type="title"/>
          </p:nvPr>
        </p:nvSpPr>
        <p:spPr/>
        <p:txBody>
          <a:bodyPr/>
          <a:lstStyle/>
          <a:p>
            <a:r>
              <a:rPr lang="en-US" b="1" dirty="0">
                <a:solidFill>
                  <a:schemeClr val="tx1"/>
                </a:solidFill>
              </a:rPr>
              <a:t>PETER OUT OF PRISON</a:t>
            </a:r>
          </a:p>
        </p:txBody>
      </p:sp>
      <p:sp>
        <p:nvSpPr>
          <p:cNvPr id="3" name="Content Placeholder 2">
            <a:extLst>
              <a:ext uri="{FF2B5EF4-FFF2-40B4-BE49-F238E27FC236}">
                <a16:creationId xmlns:a16="http://schemas.microsoft.com/office/drawing/2014/main" id="{B8F0C84E-6CEB-4D41-9415-E8420740B3CD}"/>
              </a:ext>
            </a:extLst>
          </p:cNvPr>
          <p:cNvSpPr>
            <a:spLocks noGrp="1"/>
          </p:cNvSpPr>
          <p:nvPr>
            <p:ph idx="1"/>
          </p:nvPr>
        </p:nvSpPr>
        <p:spPr/>
        <p:txBody>
          <a:bodyPr/>
          <a:lstStyle/>
          <a:p>
            <a:pPr marR="0" algn="l" rtl="0"/>
            <a:r>
              <a:rPr lang="en-US" b="1" i="0" u="none" strike="noStrike" baseline="0" dirty="0">
                <a:solidFill>
                  <a:schemeClr val="tx1"/>
                </a:solidFill>
                <a:latin typeface="Verdana" panose="020B0604030504040204" pitchFamily="34" charset="0"/>
              </a:rPr>
              <a:t>(Acts 12:11-12)  And when Peter had come to himself, he said, "Now I know for certain that the Lord has sent His angel, and has delivered me from the hand of Herod and </a:t>
            </a:r>
            <a:r>
              <a:rPr lang="en-US" b="1" i="1" u="none" strike="noStrike" baseline="0" dirty="0">
                <a:solidFill>
                  <a:schemeClr val="tx1"/>
                </a:solidFill>
                <a:latin typeface="Verdana" panose="020B0604030504040204" pitchFamily="34" charset="0"/>
              </a:rPr>
              <a:t>from</a:t>
            </a:r>
            <a:r>
              <a:rPr lang="en-US" b="1" i="0" u="none" strike="noStrike" baseline="0" dirty="0">
                <a:solidFill>
                  <a:schemeClr val="tx1"/>
                </a:solidFill>
                <a:latin typeface="Verdana" panose="020B0604030504040204" pitchFamily="34" charset="0"/>
              </a:rPr>
              <a:t> all the expectation of the Jewish people.“ (12)  So, when he had considered </a:t>
            </a:r>
            <a:r>
              <a:rPr lang="en-US" b="1" i="1" u="none" strike="noStrike" baseline="0" dirty="0">
                <a:solidFill>
                  <a:schemeClr val="tx1"/>
                </a:solidFill>
                <a:latin typeface="Verdana" panose="020B0604030504040204" pitchFamily="34" charset="0"/>
              </a:rPr>
              <a:t>this,</a:t>
            </a:r>
            <a:r>
              <a:rPr lang="en-US" b="1" i="0" u="none" strike="noStrike" baseline="0" dirty="0">
                <a:solidFill>
                  <a:schemeClr val="tx1"/>
                </a:solidFill>
                <a:latin typeface="Verdana" panose="020B0604030504040204" pitchFamily="34" charset="0"/>
              </a:rPr>
              <a:t> he came to the house of Mary, the mother of John whose surname was Mark, where many were gathered together praying.</a:t>
            </a:r>
          </a:p>
          <a:p>
            <a:endParaRPr lang="en-US" dirty="0"/>
          </a:p>
        </p:txBody>
      </p:sp>
    </p:spTree>
    <p:extLst>
      <p:ext uri="{BB962C8B-B14F-4D97-AF65-F5344CB8AC3E}">
        <p14:creationId xmlns:p14="http://schemas.microsoft.com/office/powerpoint/2010/main" val="61313129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38AF3-D007-4A25-8A4D-BB1ABDC23A0D}"/>
              </a:ext>
            </a:extLst>
          </p:cNvPr>
          <p:cNvSpPr>
            <a:spLocks noGrp="1"/>
          </p:cNvSpPr>
          <p:nvPr>
            <p:ph type="title"/>
          </p:nvPr>
        </p:nvSpPr>
        <p:spPr/>
        <p:txBody>
          <a:bodyPr/>
          <a:lstStyle/>
          <a:p>
            <a:r>
              <a:rPr lang="en-US" b="1" dirty="0">
                <a:solidFill>
                  <a:schemeClr val="tx1"/>
                </a:solidFill>
              </a:rPr>
              <a:t>PAUL ESCAPES THE RIOT AT EPHESUS</a:t>
            </a:r>
          </a:p>
        </p:txBody>
      </p:sp>
      <p:sp>
        <p:nvSpPr>
          <p:cNvPr id="3" name="Content Placeholder 2">
            <a:extLst>
              <a:ext uri="{FF2B5EF4-FFF2-40B4-BE49-F238E27FC236}">
                <a16:creationId xmlns:a16="http://schemas.microsoft.com/office/drawing/2014/main" id="{737D0D53-6517-42BD-BFF4-8A64C02EF51A}"/>
              </a:ext>
            </a:extLst>
          </p:cNvPr>
          <p:cNvSpPr>
            <a:spLocks noGrp="1"/>
          </p:cNvSpPr>
          <p:nvPr>
            <p:ph idx="1"/>
          </p:nvPr>
        </p:nvSpPr>
        <p:spPr/>
        <p:txBody>
          <a:bodyPr>
            <a:normAutofit/>
          </a:bodyPr>
          <a:lstStyle/>
          <a:p>
            <a:pPr marR="0" algn="l" rtl="0"/>
            <a:r>
              <a:rPr lang="en-US" sz="3600" b="1" i="0" u="none" strike="noStrike" baseline="0" dirty="0">
                <a:solidFill>
                  <a:schemeClr val="tx1"/>
                </a:solidFill>
                <a:latin typeface="Verdana" panose="020B0604030504040204" pitchFamily="34" charset="0"/>
              </a:rPr>
              <a:t>(Acts 20:1-2)  After the uproar had ceased, Paul called the disciples to </a:t>
            </a:r>
            <a:r>
              <a:rPr lang="en-US" sz="3600" b="1" i="1" u="none" strike="noStrike" baseline="0" dirty="0">
                <a:solidFill>
                  <a:schemeClr val="tx1"/>
                </a:solidFill>
                <a:latin typeface="Verdana" panose="020B0604030504040204" pitchFamily="34" charset="0"/>
              </a:rPr>
              <a:t>himself,</a:t>
            </a:r>
            <a:r>
              <a:rPr lang="en-US" sz="3600" b="1" i="0" u="none" strike="noStrike" baseline="0" dirty="0">
                <a:solidFill>
                  <a:schemeClr val="tx1"/>
                </a:solidFill>
                <a:latin typeface="Verdana" panose="020B0604030504040204" pitchFamily="34" charset="0"/>
              </a:rPr>
              <a:t> embraced </a:t>
            </a:r>
            <a:r>
              <a:rPr lang="en-US" sz="3600" b="1" i="1" u="none" strike="noStrike" baseline="0" dirty="0">
                <a:solidFill>
                  <a:schemeClr val="tx1"/>
                </a:solidFill>
                <a:latin typeface="Verdana" panose="020B0604030504040204" pitchFamily="34" charset="0"/>
              </a:rPr>
              <a:t>them,</a:t>
            </a:r>
            <a:r>
              <a:rPr lang="en-US" sz="3600" b="1" i="0" u="none" strike="noStrike" baseline="0" dirty="0">
                <a:solidFill>
                  <a:schemeClr val="tx1"/>
                </a:solidFill>
                <a:latin typeface="Verdana" panose="020B0604030504040204" pitchFamily="34" charset="0"/>
              </a:rPr>
              <a:t> and departed to go to Macedonia. (2)  Now when he had gone over that region and encouraged them with many words, he came to Greece</a:t>
            </a:r>
          </a:p>
        </p:txBody>
      </p:sp>
    </p:spTree>
    <p:extLst>
      <p:ext uri="{BB962C8B-B14F-4D97-AF65-F5344CB8AC3E}">
        <p14:creationId xmlns:p14="http://schemas.microsoft.com/office/powerpoint/2010/main" val="292211948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46B-6501-43B3-AF66-3051058399C4}"/>
              </a:ext>
            </a:extLst>
          </p:cNvPr>
          <p:cNvSpPr>
            <a:spLocks noGrp="1"/>
          </p:cNvSpPr>
          <p:nvPr>
            <p:ph type="title"/>
          </p:nvPr>
        </p:nvSpPr>
        <p:spPr>
          <a:xfrm>
            <a:off x="1593436" y="177800"/>
            <a:ext cx="9782801" cy="820249"/>
          </a:xfrm>
        </p:spPr>
        <p:txBody>
          <a:bodyPr/>
          <a:lstStyle/>
          <a:p>
            <a:r>
              <a:rPr lang="en-US" b="1" dirty="0">
                <a:solidFill>
                  <a:schemeClr val="tx1"/>
                </a:solidFill>
              </a:rPr>
              <a:t>THIS IS OUR TIME TO CELEBRATE</a:t>
            </a:r>
          </a:p>
        </p:txBody>
      </p:sp>
      <p:sp>
        <p:nvSpPr>
          <p:cNvPr id="3" name="Content Placeholder 2">
            <a:extLst>
              <a:ext uri="{FF2B5EF4-FFF2-40B4-BE49-F238E27FC236}">
                <a16:creationId xmlns:a16="http://schemas.microsoft.com/office/drawing/2014/main" id="{DC03832B-DAD8-4976-8872-4FCA5B662D6C}"/>
              </a:ext>
            </a:extLst>
          </p:cNvPr>
          <p:cNvSpPr>
            <a:spLocks noGrp="1"/>
          </p:cNvSpPr>
          <p:nvPr>
            <p:ph idx="1"/>
          </p:nvPr>
        </p:nvSpPr>
        <p:spPr>
          <a:xfrm>
            <a:off x="1593436" y="1219200"/>
            <a:ext cx="9782801" cy="4953000"/>
          </a:xfrm>
        </p:spPr>
        <p:txBody>
          <a:bodyPr>
            <a:normAutofit/>
          </a:bodyPr>
          <a:lstStyle/>
          <a:p>
            <a:r>
              <a:rPr lang="en-US" sz="3200" b="1" dirty="0">
                <a:solidFill>
                  <a:schemeClr val="tx1"/>
                </a:solidFill>
              </a:rPr>
              <a:t>After the disaster is over – rejoice</a:t>
            </a:r>
          </a:p>
          <a:p>
            <a:r>
              <a:rPr lang="en-US" sz="3200" b="1" dirty="0">
                <a:solidFill>
                  <a:schemeClr val="tx1"/>
                </a:solidFill>
              </a:rPr>
              <a:t>After the danger has passed – make merry</a:t>
            </a:r>
          </a:p>
          <a:p>
            <a:r>
              <a:rPr lang="en-US" sz="3200" b="1" dirty="0">
                <a:solidFill>
                  <a:schemeClr val="tx1"/>
                </a:solidFill>
              </a:rPr>
              <a:t>After the predicament has ended – praise God</a:t>
            </a:r>
          </a:p>
          <a:p>
            <a:r>
              <a:rPr lang="en-US" sz="3200" b="1" dirty="0">
                <a:solidFill>
                  <a:schemeClr val="tx1"/>
                </a:solidFill>
              </a:rPr>
              <a:t>After the threat has ceased - express joy</a:t>
            </a:r>
          </a:p>
          <a:p>
            <a:r>
              <a:rPr lang="en-US" sz="3200" b="1" dirty="0">
                <a:solidFill>
                  <a:schemeClr val="tx1"/>
                </a:solidFill>
              </a:rPr>
              <a:t>After the crisis – it is time to worship God in celebration</a:t>
            </a:r>
          </a:p>
        </p:txBody>
      </p:sp>
      <p:pic>
        <p:nvPicPr>
          <p:cNvPr id="4" name="Picture 3">
            <a:extLst>
              <a:ext uri="{FF2B5EF4-FFF2-40B4-BE49-F238E27FC236}">
                <a16:creationId xmlns:a16="http://schemas.microsoft.com/office/drawing/2014/main" id="{D6BC0F31-FB6A-4C09-873B-6FD821A4B1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81606" y="4267200"/>
            <a:ext cx="4813110" cy="2507151"/>
          </a:xfrm>
          <a:prstGeom prst="rect">
            <a:avLst/>
          </a:prstGeom>
        </p:spPr>
      </p:pic>
    </p:spTree>
    <p:extLst>
      <p:ext uri="{BB962C8B-B14F-4D97-AF65-F5344CB8AC3E}">
        <p14:creationId xmlns:p14="http://schemas.microsoft.com/office/powerpoint/2010/main" val="292069145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D86AC9F-B5A6-4615-A2FA-ACDB123942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27212" y="36443"/>
            <a:ext cx="10209212" cy="2219708"/>
          </a:xfrm>
          <a:prstGeom prst="rect">
            <a:avLst/>
          </a:prstGeom>
        </p:spPr>
      </p:pic>
      <p:pic>
        <p:nvPicPr>
          <p:cNvPr id="1026" name="Picture 2" descr="We Made It (feat. King David) by Casshy on Amazon Music - Amazon.com">
            <a:extLst>
              <a:ext uri="{FF2B5EF4-FFF2-40B4-BE49-F238E27FC236}">
                <a16:creationId xmlns:a16="http://schemas.microsoft.com/office/drawing/2014/main" id="{CC140492-C004-40E9-9ABD-47420014414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840" y="2725393"/>
            <a:ext cx="2534478" cy="253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We made it! It wasn't easy, was it?">
            <a:extLst>
              <a:ext uri="{FF2B5EF4-FFF2-40B4-BE49-F238E27FC236}">
                <a16:creationId xmlns:a16="http://schemas.microsoft.com/office/drawing/2014/main" id="{869B0C5C-F13A-4A5D-93FE-99B3468C295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30085" y="2256151"/>
            <a:ext cx="3505200" cy="4070555"/>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Louis Tomlinson we made it &quot; Art Board Print by amelia1store | Redbubble">
            <a:extLst>
              <a:ext uri="{FF2B5EF4-FFF2-40B4-BE49-F238E27FC236}">
                <a16:creationId xmlns:a16="http://schemas.microsoft.com/office/drawing/2014/main" id="{CF0AEC19-9346-4E76-BE70-EC7E446D643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517648" y="2256151"/>
            <a:ext cx="2617373" cy="26173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E3E230D9-A072-484D-BA6D-6C6802050161}"/>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480294" y="3992632"/>
            <a:ext cx="2828925" cy="2828925"/>
          </a:xfrm>
          <a:prstGeom prst="rect">
            <a:avLst/>
          </a:prstGeom>
        </p:spPr>
      </p:pic>
    </p:spTree>
    <p:extLst>
      <p:ext uri="{BB962C8B-B14F-4D97-AF65-F5344CB8AC3E}">
        <p14:creationId xmlns:p14="http://schemas.microsoft.com/office/powerpoint/2010/main" val="356149846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A0A87-A740-4630-853D-13849AF9E485}"/>
              </a:ext>
            </a:extLst>
          </p:cNvPr>
          <p:cNvSpPr>
            <a:spLocks noGrp="1"/>
          </p:cNvSpPr>
          <p:nvPr>
            <p:ph type="title"/>
          </p:nvPr>
        </p:nvSpPr>
        <p:spPr/>
        <p:txBody>
          <a:bodyPr/>
          <a:lstStyle/>
          <a:p>
            <a:r>
              <a:rPr lang="en-US" b="1" dirty="0">
                <a:solidFill>
                  <a:schemeClr val="tx1"/>
                </a:solidFill>
              </a:rPr>
              <a:t>2021 – Has the crisis ended?</a:t>
            </a:r>
          </a:p>
        </p:txBody>
      </p:sp>
      <p:sp>
        <p:nvSpPr>
          <p:cNvPr id="3" name="Content Placeholder 2">
            <a:extLst>
              <a:ext uri="{FF2B5EF4-FFF2-40B4-BE49-F238E27FC236}">
                <a16:creationId xmlns:a16="http://schemas.microsoft.com/office/drawing/2014/main" id="{2EB09B13-7BE3-49A8-B9E4-469E559ED6ED}"/>
              </a:ext>
            </a:extLst>
          </p:cNvPr>
          <p:cNvSpPr>
            <a:spLocks noGrp="1"/>
          </p:cNvSpPr>
          <p:nvPr>
            <p:ph idx="1"/>
          </p:nvPr>
        </p:nvSpPr>
        <p:spPr>
          <a:xfrm>
            <a:off x="1593437" y="1600200"/>
            <a:ext cx="7777575" cy="4572000"/>
          </a:xfrm>
        </p:spPr>
        <p:txBody>
          <a:bodyPr>
            <a:normAutofit/>
          </a:bodyPr>
          <a:lstStyle/>
          <a:p>
            <a:r>
              <a:rPr lang="en-US" sz="3600" b="1" dirty="0">
                <a:solidFill>
                  <a:schemeClr val="tx1"/>
                </a:solidFill>
              </a:rPr>
              <a:t>NO, we are not completely over all the issues</a:t>
            </a:r>
          </a:p>
          <a:p>
            <a:r>
              <a:rPr lang="en-US" sz="3600" b="1" dirty="0">
                <a:solidFill>
                  <a:schemeClr val="tx1"/>
                </a:solidFill>
              </a:rPr>
              <a:t>There are still challenges ahead of us, more hills to climb, more obstacles to overcome</a:t>
            </a:r>
          </a:p>
          <a:p>
            <a:r>
              <a:rPr lang="en-US" sz="3600" b="1" dirty="0">
                <a:solidFill>
                  <a:schemeClr val="tx1"/>
                </a:solidFill>
              </a:rPr>
              <a:t>But the first step has been reached, WE MADE IT OUT OF 2020!</a:t>
            </a:r>
          </a:p>
        </p:txBody>
      </p:sp>
      <p:pic>
        <p:nvPicPr>
          <p:cNvPr id="6" name="Picture 2" descr="We Made It (feat. King David) by Casshy on Amazon Music - Amazon.com">
            <a:extLst>
              <a:ext uri="{FF2B5EF4-FFF2-40B4-BE49-F238E27FC236}">
                <a16:creationId xmlns:a16="http://schemas.microsoft.com/office/drawing/2014/main" id="{3986A9F3-94F6-4F14-A0C4-6DF6418D70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54347" y="2618961"/>
            <a:ext cx="2534478" cy="25344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5643465"/>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A0A87-A740-4630-853D-13849AF9E485}"/>
              </a:ext>
            </a:extLst>
          </p:cNvPr>
          <p:cNvSpPr>
            <a:spLocks noGrp="1"/>
          </p:cNvSpPr>
          <p:nvPr>
            <p:ph type="title"/>
          </p:nvPr>
        </p:nvSpPr>
        <p:spPr/>
        <p:txBody>
          <a:bodyPr/>
          <a:lstStyle/>
          <a:p>
            <a:r>
              <a:rPr lang="en-US" b="1" dirty="0">
                <a:solidFill>
                  <a:schemeClr val="tx1"/>
                </a:solidFill>
              </a:rPr>
              <a:t>2021 – We survived 2020!</a:t>
            </a:r>
          </a:p>
        </p:txBody>
      </p:sp>
      <p:sp>
        <p:nvSpPr>
          <p:cNvPr id="3" name="Content Placeholder 2">
            <a:extLst>
              <a:ext uri="{FF2B5EF4-FFF2-40B4-BE49-F238E27FC236}">
                <a16:creationId xmlns:a16="http://schemas.microsoft.com/office/drawing/2014/main" id="{2EB09B13-7BE3-49A8-B9E4-469E559ED6ED}"/>
              </a:ext>
            </a:extLst>
          </p:cNvPr>
          <p:cNvSpPr>
            <a:spLocks noGrp="1"/>
          </p:cNvSpPr>
          <p:nvPr>
            <p:ph idx="1"/>
          </p:nvPr>
        </p:nvSpPr>
        <p:spPr>
          <a:xfrm>
            <a:off x="1593437" y="1600200"/>
            <a:ext cx="7777575" cy="4572000"/>
          </a:xfrm>
        </p:spPr>
        <p:txBody>
          <a:bodyPr>
            <a:normAutofit/>
          </a:bodyPr>
          <a:lstStyle/>
          <a:p>
            <a:r>
              <a:rPr lang="en-US" sz="3600" b="1" dirty="0">
                <a:solidFill>
                  <a:schemeClr val="tx1"/>
                </a:solidFill>
              </a:rPr>
              <a:t>We have vaccines on the way.</a:t>
            </a:r>
          </a:p>
          <a:p>
            <a:r>
              <a:rPr lang="en-US" sz="3600" b="1" dirty="0">
                <a:solidFill>
                  <a:schemeClr val="tx1"/>
                </a:solidFill>
              </a:rPr>
              <a:t>We can soon try to find the “new normal”</a:t>
            </a:r>
          </a:p>
          <a:p>
            <a:r>
              <a:rPr lang="en-US" sz="3600" b="1" dirty="0">
                <a:solidFill>
                  <a:schemeClr val="tx1"/>
                </a:solidFill>
              </a:rPr>
              <a:t>When one comes through a crisis – there is a time to celebrate, reflect and mostly – REJOICE!</a:t>
            </a:r>
          </a:p>
          <a:p>
            <a:r>
              <a:rPr lang="en-US" sz="3600" b="1" dirty="0">
                <a:solidFill>
                  <a:schemeClr val="tx1"/>
                </a:solidFill>
              </a:rPr>
              <a:t>Let’s see how others made it.</a:t>
            </a:r>
          </a:p>
        </p:txBody>
      </p:sp>
      <p:pic>
        <p:nvPicPr>
          <p:cNvPr id="5" name="Picture 4">
            <a:extLst>
              <a:ext uri="{FF2B5EF4-FFF2-40B4-BE49-F238E27FC236}">
                <a16:creationId xmlns:a16="http://schemas.microsoft.com/office/drawing/2014/main" id="{694F78B8-2FAE-4D7F-95A2-3C2457699D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23412" y="2451514"/>
            <a:ext cx="2653886" cy="2653886"/>
          </a:xfrm>
          <a:prstGeom prst="rect">
            <a:avLst/>
          </a:prstGeom>
        </p:spPr>
      </p:pic>
    </p:spTree>
    <p:extLst>
      <p:ext uri="{BB962C8B-B14F-4D97-AF65-F5344CB8AC3E}">
        <p14:creationId xmlns:p14="http://schemas.microsoft.com/office/powerpoint/2010/main" val="365145076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521FD7-4602-40EF-A6F2-D948908CFDF2}"/>
              </a:ext>
            </a:extLst>
          </p:cNvPr>
          <p:cNvSpPr>
            <a:spLocks noGrp="1"/>
          </p:cNvSpPr>
          <p:nvPr>
            <p:ph type="title"/>
          </p:nvPr>
        </p:nvSpPr>
        <p:spPr/>
        <p:txBody>
          <a:bodyPr/>
          <a:lstStyle/>
          <a:p>
            <a:r>
              <a:rPr lang="en-US" b="1" dirty="0">
                <a:solidFill>
                  <a:schemeClr val="tx1"/>
                </a:solidFill>
              </a:rPr>
              <a:t>AFTER THE FLOOD</a:t>
            </a:r>
          </a:p>
        </p:txBody>
      </p:sp>
      <p:sp>
        <p:nvSpPr>
          <p:cNvPr id="3" name="Content Placeholder 2">
            <a:extLst>
              <a:ext uri="{FF2B5EF4-FFF2-40B4-BE49-F238E27FC236}">
                <a16:creationId xmlns:a16="http://schemas.microsoft.com/office/drawing/2014/main" id="{31BDC2DF-2B6C-4B47-A897-6D4C0CE47CC6}"/>
              </a:ext>
            </a:extLst>
          </p:cNvPr>
          <p:cNvSpPr>
            <a:spLocks noGrp="1"/>
          </p:cNvSpPr>
          <p:nvPr>
            <p:ph idx="1"/>
          </p:nvPr>
        </p:nvSpPr>
        <p:spPr/>
        <p:txBody>
          <a:bodyPr>
            <a:normAutofit/>
          </a:bodyPr>
          <a:lstStyle/>
          <a:p>
            <a:pPr marR="0" algn="l" rtl="0"/>
            <a:r>
              <a:rPr lang="en-US" sz="2400" b="1" i="0" u="none" strike="noStrike" baseline="0" dirty="0">
                <a:solidFill>
                  <a:schemeClr val="tx1"/>
                </a:solidFill>
                <a:latin typeface="Verdana" panose="020B0604030504040204" pitchFamily="34" charset="0"/>
              </a:rPr>
              <a:t>(Genesis 8:18-21)  So Noah went out, and his sons and his wife and his sons' wives with him. (19)  Every animal, every creeping thing, every bird, </a:t>
            </a:r>
            <a:r>
              <a:rPr lang="en-US" sz="2400" b="1" i="1" u="none" strike="noStrike" baseline="0" dirty="0">
                <a:solidFill>
                  <a:schemeClr val="tx1"/>
                </a:solidFill>
                <a:latin typeface="Verdana" panose="020B0604030504040204" pitchFamily="34" charset="0"/>
              </a:rPr>
              <a:t>and</a:t>
            </a:r>
            <a:r>
              <a:rPr lang="en-US" sz="2400" b="1" i="0" u="none" strike="noStrike" baseline="0" dirty="0">
                <a:solidFill>
                  <a:schemeClr val="tx1"/>
                </a:solidFill>
                <a:latin typeface="Verdana" panose="020B0604030504040204" pitchFamily="34" charset="0"/>
              </a:rPr>
              <a:t> whatever creeps on the earth, according to their families, went out of the ark. (20)  Then Noah built an altar to the LORD, and took of every clean animal and of every clean bird, and offered burnt offerings on the altar. (21)  And the LORD smelled a soothing aroma. Then the LORD said in His heart, "I will never again curse the ground for man's sake, although the imagination of man's heart </a:t>
            </a:r>
            <a:r>
              <a:rPr lang="en-US" sz="2400" b="1" i="1" u="none" strike="noStrike" baseline="0" dirty="0">
                <a:solidFill>
                  <a:schemeClr val="tx1"/>
                </a:solidFill>
                <a:latin typeface="Verdana" panose="020B0604030504040204" pitchFamily="34" charset="0"/>
              </a:rPr>
              <a:t>is</a:t>
            </a:r>
            <a:r>
              <a:rPr lang="en-US" sz="2400" b="1" i="0" u="none" strike="noStrike" baseline="0" dirty="0">
                <a:solidFill>
                  <a:schemeClr val="tx1"/>
                </a:solidFill>
                <a:latin typeface="Verdana" panose="020B0604030504040204" pitchFamily="34" charset="0"/>
              </a:rPr>
              <a:t> evil from his youth; nor will I again destroy every living thing as I have done.</a:t>
            </a:r>
          </a:p>
        </p:txBody>
      </p:sp>
    </p:spTree>
    <p:extLst>
      <p:ext uri="{BB962C8B-B14F-4D97-AF65-F5344CB8AC3E}">
        <p14:creationId xmlns:p14="http://schemas.microsoft.com/office/powerpoint/2010/main" val="117992362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B090C-4083-4C48-88C7-089C2C35BA56}"/>
              </a:ext>
            </a:extLst>
          </p:cNvPr>
          <p:cNvSpPr>
            <a:spLocks noGrp="1"/>
          </p:cNvSpPr>
          <p:nvPr>
            <p:ph type="title"/>
          </p:nvPr>
        </p:nvSpPr>
        <p:spPr/>
        <p:txBody>
          <a:bodyPr/>
          <a:lstStyle/>
          <a:p>
            <a:r>
              <a:rPr lang="en-US" b="1" dirty="0">
                <a:solidFill>
                  <a:schemeClr val="tx1"/>
                </a:solidFill>
              </a:rPr>
              <a:t>OUT OF EGYPTIAN BONDAGE</a:t>
            </a:r>
          </a:p>
        </p:txBody>
      </p:sp>
      <p:sp>
        <p:nvSpPr>
          <p:cNvPr id="3" name="Content Placeholder 2">
            <a:extLst>
              <a:ext uri="{FF2B5EF4-FFF2-40B4-BE49-F238E27FC236}">
                <a16:creationId xmlns:a16="http://schemas.microsoft.com/office/drawing/2014/main" id="{BEDB52A9-DBEF-4F0A-920C-743868F048CB}"/>
              </a:ext>
            </a:extLst>
          </p:cNvPr>
          <p:cNvSpPr>
            <a:spLocks noGrp="1"/>
          </p:cNvSpPr>
          <p:nvPr>
            <p:ph idx="1"/>
          </p:nvPr>
        </p:nvSpPr>
        <p:spPr/>
        <p:txBody>
          <a:bodyPr>
            <a:noAutofit/>
          </a:bodyPr>
          <a:lstStyle/>
          <a:p>
            <a:pPr marR="0" algn="l" rtl="0"/>
            <a:r>
              <a:rPr lang="en-US" b="1" i="0" u="none" strike="noStrike" baseline="0" dirty="0">
                <a:solidFill>
                  <a:schemeClr val="tx1"/>
                </a:solidFill>
                <a:latin typeface="Verdana" panose="020B0604030504040204" pitchFamily="34" charset="0"/>
              </a:rPr>
              <a:t>(Exodus 15:1-3)  Then Moses and the children of Israel sang this song to the LORD, and spoke, saying: "I will sing to the LORD, For He has triumphed gloriously! The horse and its rider He has thrown into the sea! (2)  The LORD </a:t>
            </a:r>
            <a:r>
              <a:rPr lang="en-US" b="1" i="1" u="none" strike="noStrike" baseline="0" dirty="0">
                <a:solidFill>
                  <a:schemeClr val="tx1"/>
                </a:solidFill>
                <a:latin typeface="Verdana" panose="020B0604030504040204" pitchFamily="34" charset="0"/>
              </a:rPr>
              <a:t>is</a:t>
            </a:r>
            <a:r>
              <a:rPr lang="en-US" b="1" i="0" u="none" strike="noStrike" baseline="0" dirty="0">
                <a:solidFill>
                  <a:schemeClr val="tx1"/>
                </a:solidFill>
                <a:latin typeface="Verdana" panose="020B0604030504040204" pitchFamily="34" charset="0"/>
              </a:rPr>
              <a:t> my strength and song, And He has become my salvation; He </a:t>
            </a:r>
            <a:r>
              <a:rPr lang="en-US" b="1" i="1" u="none" strike="noStrike" baseline="0" dirty="0">
                <a:solidFill>
                  <a:schemeClr val="tx1"/>
                </a:solidFill>
                <a:latin typeface="Verdana" panose="020B0604030504040204" pitchFamily="34" charset="0"/>
              </a:rPr>
              <a:t>is</a:t>
            </a:r>
            <a:r>
              <a:rPr lang="en-US" b="1" i="0" u="none" strike="noStrike" baseline="0" dirty="0">
                <a:solidFill>
                  <a:schemeClr val="tx1"/>
                </a:solidFill>
                <a:latin typeface="Verdana" panose="020B0604030504040204" pitchFamily="34" charset="0"/>
              </a:rPr>
              <a:t> my God, and I will praise Him; My father's God, and I will exalt Him. (3)  The LORD </a:t>
            </a:r>
            <a:r>
              <a:rPr lang="en-US" b="1" i="1" u="none" strike="noStrike" baseline="0" dirty="0">
                <a:solidFill>
                  <a:schemeClr val="tx1"/>
                </a:solidFill>
                <a:latin typeface="Verdana" panose="020B0604030504040204" pitchFamily="34" charset="0"/>
              </a:rPr>
              <a:t>is</a:t>
            </a:r>
            <a:r>
              <a:rPr lang="en-US" b="1" i="0" u="none" strike="noStrike" baseline="0" dirty="0">
                <a:solidFill>
                  <a:schemeClr val="tx1"/>
                </a:solidFill>
                <a:latin typeface="Verdana" panose="020B0604030504040204" pitchFamily="34" charset="0"/>
              </a:rPr>
              <a:t> a man of war; The LORD </a:t>
            </a:r>
            <a:r>
              <a:rPr lang="en-US" b="1" i="1" u="none" strike="noStrike" baseline="0" dirty="0">
                <a:solidFill>
                  <a:schemeClr val="tx1"/>
                </a:solidFill>
                <a:latin typeface="Verdana" panose="020B0604030504040204" pitchFamily="34" charset="0"/>
              </a:rPr>
              <a:t>is</a:t>
            </a:r>
            <a:r>
              <a:rPr lang="en-US" b="1" i="0" u="none" strike="noStrike" baseline="0" dirty="0">
                <a:solidFill>
                  <a:schemeClr val="tx1"/>
                </a:solidFill>
                <a:latin typeface="Verdana" panose="020B0604030504040204" pitchFamily="34" charset="0"/>
              </a:rPr>
              <a:t> His name.</a:t>
            </a:r>
          </a:p>
        </p:txBody>
      </p:sp>
    </p:spTree>
    <p:extLst>
      <p:ext uri="{BB962C8B-B14F-4D97-AF65-F5344CB8AC3E}">
        <p14:creationId xmlns:p14="http://schemas.microsoft.com/office/powerpoint/2010/main" val="143627128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B090C-4083-4C48-88C7-089C2C35BA56}"/>
              </a:ext>
            </a:extLst>
          </p:cNvPr>
          <p:cNvSpPr>
            <a:spLocks noGrp="1"/>
          </p:cNvSpPr>
          <p:nvPr>
            <p:ph type="title"/>
          </p:nvPr>
        </p:nvSpPr>
        <p:spPr/>
        <p:txBody>
          <a:bodyPr/>
          <a:lstStyle/>
          <a:p>
            <a:r>
              <a:rPr lang="en-US" b="1" dirty="0">
                <a:solidFill>
                  <a:schemeClr val="tx1"/>
                </a:solidFill>
              </a:rPr>
              <a:t>OUT OF EGYPTIAN BONDAGE</a:t>
            </a:r>
          </a:p>
        </p:txBody>
      </p:sp>
      <p:sp>
        <p:nvSpPr>
          <p:cNvPr id="3" name="Content Placeholder 2">
            <a:extLst>
              <a:ext uri="{FF2B5EF4-FFF2-40B4-BE49-F238E27FC236}">
                <a16:creationId xmlns:a16="http://schemas.microsoft.com/office/drawing/2014/main" id="{BEDB52A9-DBEF-4F0A-920C-743868F048CB}"/>
              </a:ext>
            </a:extLst>
          </p:cNvPr>
          <p:cNvSpPr>
            <a:spLocks noGrp="1"/>
          </p:cNvSpPr>
          <p:nvPr>
            <p:ph idx="1"/>
          </p:nvPr>
        </p:nvSpPr>
        <p:spPr/>
        <p:txBody>
          <a:bodyPr>
            <a:noAutofit/>
          </a:bodyPr>
          <a:lstStyle/>
          <a:p>
            <a:pPr marR="0" algn="l" rtl="0"/>
            <a:r>
              <a:rPr lang="en-US" b="1" i="0" u="none" strike="noStrike" baseline="0" dirty="0">
                <a:solidFill>
                  <a:schemeClr val="tx1"/>
                </a:solidFill>
                <a:latin typeface="Verdana" panose="020B0604030504040204" pitchFamily="34" charset="0"/>
              </a:rPr>
              <a:t>(Exodus 15:20-21)  Then Miriam the prophetess, the sister of Aaron, took the timbrel in her hand; and all the women went out after her with timbrels and with dances. (21)  And Miriam answered them: "Sing to the LORD, For He has triumphed gloriously! The horse and its rider He has thrown into the sea!"</a:t>
            </a:r>
          </a:p>
        </p:txBody>
      </p:sp>
    </p:spTree>
    <p:extLst>
      <p:ext uri="{BB962C8B-B14F-4D97-AF65-F5344CB8AC3E}">
        <p14:creationId xmlns:p14="http://schemas.microsoft.com/office/powerpoint/2010/main" val="285551483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0A06D-8BC6-45C4-984D-2883455A8E9B}"/>
              </a:ext>
            </a:extLst>
          </p:cNvPr>
          <p:cNvSpPr>
            <a:spLocks noGrp="1"/>
          </p:cNvSpPr>
          <p:nvPr>
            <p:ph type="title"/>
          </p:nvPr>
        </p:nvSpPr>
        <p:spPr/>
        <p:txBody>
          <a:bodyPr/>
          <a:lstStyle/>
          <a:p>
            <a:r>
              <a:rPr lang="en-US" b="1" dirty="0">
                <a:solidFill>
                  <a:schemeClr val="tx1"/>
                </a:solidFill>
              </a:rPr>
              <a:t>ENTER THE PROMISED LAND</a:t>
            </a:r>
          </a:p>
        </p:txBody>
      </p:sp>
      <p:sp>
        <p:nvSpPr>
          <p:cNvPr id="3" name="Content Placeholder 2">
            <a:extLst>
              <a:ext uri="{FF2B5EF4-FFF2-40B4-BE49-F238E27FC236}">
                <a16:creationId xmlns:a16="http://schemas.microsoft.com/office/drawing/2014/main" id="{BC1D1331-259F-46F2-B065-B11683735D91}"/>
              </a:ext>
            </a:extLst>
          </p:cNvPr>
          <p:cNvSpPr>
            <a:spLocks noGrp="1"/>
          </p:cNvSpPr>
          <p:nvPr>
            <p:ph idx="1"/>
          </p:nvPr>
        </p:nvSpPr>
        <p:spPr/>
        <p:txBody>
          <a:bodyPr>
            <a:normAutofit/>
          </a:bodyPr>
          <a:lstStyle/>
          <a:p>
            <a:pPr marR="0" algn="l" rtl="0"/>
            <a:r>
              <a:rPr lang="en-US" sz="2400" b="1" i="0" u="none" strike="noStrike" baseline="0" dirty="0">
                <a:solidFill>
                  <a:schemeClr val="tx1"/>
                </a:solidFill>
                <a:latin typeface="Verdana" panose="020B0604030504040204" pitchFamily="34" charset="0"/>
              </a:rPr>
              <a:t>(Joshua 4:21-24)  Then he spoke to the children of Israel, saying: "When your children ask their fathers in time to come, saying, 'What </a:t>
            </a:r>
            <a:r>
              <a:rPr lang="en-US" sz="2400" b="1" i="1" u="none" strike="noStrike" baseline="0" dirty="0">
                <a:solidFill>
                  <a:schemeClr val="tx1"/>
                </a:solidFill>
                <a:latin typeface="Verdana" panose="020B0604030504040204" pitchFamily="34" charset="0"/>
              </a:rPr>
              <a:t>are</a:t>
            </a:r>
            <a:r>
              <a:rPr lang="en-US" sz="2400" b="1" i="0" u="none" strike="noStrike" baseline="0" dirty="0">
                <a:solidFill>
                  <a:schemeClr val="tx1"/>
                </a:solidFill>
                <a:latin typeface="Verdana" panose="020B0604030504040204" pitchFamily="34" charset="0"/>
              </a:rPr>
              <a:t> these stones?’ (22)  then you shall let your children know, saying, 'Israel crossed over this Jordan on dry land’; (23)  for the LORD your God dried up the waters of the Jordan before you until you had crossed over, as the LORD your God did to the Red Sea, which He dried up before us until we had crossed over, (24)  that all the peoples of the earth may know the hand of the LORD, that it </a:t>
            </a:r>
            <a:r>
              <a:rPr lang="en-US" sz="2400" b="1" i="1" u="none" strike="noStrike" baseline="0" dirty="0">
                <a:solidFill>
                  <a:schemeClr val="tx1"/>
                </a:solidFill>
                <a:latin typeface="Verdana" panose="020B0604030504040204" pitchFamily="34" charset="0"/>
              </a:rPr>
              <a:t>is</a:t>
            </a:r>
            <a:r>
              <a:rPr lang="en-US" sz="2400" b="1" i="0" u="none" strike="noStrike" baseline="0" dirty="0">
                <a:solidFill>
                  <a:schemeClr val="tx1"/>
                </a:solidFill>
                <a:latin typeface="Verdana" panose="020B0604030504040204" pitchFamily="34" charset="0"/>
              </a:rPr>
              <a:t> mighty, that you may fear the LORD your God forever."</a:t>
            </a:r>
          </a:p>
        </p:txBody>
      </p:sp>
    </p:spTree>
    <p:extLst>
      <p:ext uri="{BB962C8B-B14F-4D97-AF65-F5344CB8AC3E}">
        <p14:creationId xmlns:p14="http://schemas.microsoft.com/office/powerpoint/2010/main" val="362354451"/>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DE9788-8B8C-444D-8182-089447C83FAE}"/>
              </a:ext>
            </a:extLst>
          </p:cNvPr>
          <p:cNvSpPr>
            <a:spLocks noGrp="1"/>
          </p:cNvSpPr>
          <p:nvPr>
            <p:ph type="title"/>
          </p:nvPr>
        </p:nvSpPr>
        <p:spPr/>
        <p:txBody>
          <a:bodyPr/>
          <a:lstStyle/>
          <a:p>
            <a:r>
              <a:rPr lang="en-US" b="1" dirty="0">
                <a:solidFill>
                  <a:schemeClr val="tx1"/>
                </a:solidFill>
              </a:rPr>
              <a:t>OUT OF BABYLONIAN CAPTIVITY</a:t>
            </a:r>
          </a:p>
        </p:txBody>
      </p:sp>
      <p:sp>
        <p:nvSpPr>
          <p:cNvPr id="3" name="Content Placeholder 2">
            <a:extLst>
              <a:ext uri="{FF2B5EF4-FFF2-40B4-BE49-F238E27FC236}">
                <a16:creationId xmlns:a16="http://schemas.microsoft.com/office/drawing/2014/main" id="{ED7942D6-173A-4734-A9E1-F49B41FDC2E4}"/>
              </a:ext>
            </a:extLst>
          </p:cNvPr>
          <p:cNvSpPr>
            <a:spLocks noGrp="1"/>
          </p:cNvSpPr>
          <p:nvPr>
            <p:ph idx="1"/>
          </p:nvPr>
        </p:nvSpPr>
        <p:spPr/>
        <p:txBody>
          <a:bodyPr>
            <a:noAutofit/>
          </a:bodyPr>
          <a:lstStyle/>
          <a:p>
            <a:r>
              <a:rPr lang="en-US" sz="3200" b="1" i="0" u="none" strike="noStrike" baseline="0" dirty="0">
                <a:solidFill>
                  <a:schemeClr val="tx1"/>
                </a:solidFill>
                <a:latin typeface="Verdana" panose="020B0604030504040204" pitchFamily="34" charset="0"/>
              </a:rPr>
              <a:t>(Nehemiah 2:17)  Then I said to them, "You see the distress that we </a:t>
            </a:r>
            <a:r>
              <a:rPr lang="en-US" sz="3200" b="1" i="1" u="none" strike="noStrike" baseline="0" dirty="0">
                <a:solidFill>
                  <a:schemeClr val="tx1"/>
                </a:solidFill>
                <a:latin typeface="Verdana" panose="020B0604030504040204" pitchFamily="34" charset="0"/>
              </a:rPr>
              <a:t>are</a:t>
            </a:r>
            <a:r>
              <a:rPr lang="en-US" sz="3200" b="1" i="0" u="none" strike="noStrike" baseline="0" dirty="0">
                <a:solidFill>
                  <a:schemeClr val="tx1"/>
                </a:solidFill>
                <a:latin typeface="Verdana" panose="020B0604030504040204" pitchFamily="34" charset="0"/>
              </a:rPr>
              <a:t> in, how Jerusalem </a:t>
            </a:r>
            <a:r>
              <a:rPr lang="en-US" sz="3200" b="1" i="1" u="none" strike="noStrike" baseline="0" dirty="0">
                <a:solidFill>
                  <a:schemeClr val="tx1"/>
                </a:solidFill>
                <a:latin typeface="Verdana" panose="020B0604030504040204" pitchFamily="34" charset="0"/>
              </a:rPr>
              <a:t>lies</a:t>
            </a:r>
            <a:r>
              <a:rPr lang="en-US" sz="3200" b="1" i="0" u="none" strike="noStrike" baseline="0" dirty="0">
                <a:solidFill>
                  <a:schemeClr val="tx1"/>
                </a:solidFill>
                <a:latin typeface="Verdana" panose="020B0604030504040204" pitchFamily="34" charset="0"/>
              </a:rPr>
              <a:t> waste, and its gates are burned with fire. Come and let us build the wall of Jerusalem, that we may no longer be a reproach."</a:t>
            </a:r>
          </a:p>
          <a:p>
            <a:r>
              <a:rPr lang="en-US" sz="3200" b="1" i="0" u="none" strike="noStrike" baseline="0" dirty="0">
                <a:solidFill>
                  <a:schemeClr val="tx1"/>
                </a:solidFill>
                <a:latin typeface="Verdana" panose="020B0604030504040204" pitchFamily="34" charset="0"/>
              </a:rPr>
              <a:t>(Nehemiah 4:6)  So we built the wall, and the entire wall was joined together up to half its </a:t>
            </a:r>
            <a:r>
              <a:rPr lang="en-US" sz="3200" b="1" i="1" u="none" strike="noStrike" baseline="0" dirty="0">
                <a:solidFill>
                  <a:schemeClr val="tx1"/>
                </a:solidFill>
                <a:latin typeface="Verdana" panose="020B0604030504040204" pitchFamily="34" charset="0"/>
              </a:rPr>
              <a:t>height,</a:t>
            </a:r>
            <a:r>
              <a:rPr lang="en-US" sz="3200" b="1" i="0" u="none" strike="noStrike" baseline="0" dirty="0">
                <a:solidFill>
                  <a:schemeClr val="tx1"/>
                </a:solidFill>
                <a:latin typeface="Verdana" panose="020B0604030504040204" pitchFamily="34" charset="0"/>
              </a:rPr>
              <a:t> for the people had a mind to work.</a:t>
            </a:r>
          </a:p>
        </p:txBody>
      </p:sp>
    </p:spTree>
    <p:extLst>
      <p:ext uri="{BB962C8B-B14F-4D97-AF65-F5344CB8AC3E}">
        <p14:creationId xmlns:p14="http://schemas.microsoft.com/office/powerpoint/2010/main" val="58016066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theme/theme1.xml><?xml version="1.0" encoding="utf-8"?>
<a:theme xmlns:a="http://schemas.openxmlformats.org/drawingml/2006/main" name="Snowflakes design templat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dk1"/>
        </a:lnRef>
        <a:fillRef idx="0">
          <a:schemeClr val="dk1"/>
        </a:fillRef>
        <a:effectRef idx="0">
          <a:schemeClr val="dk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Snowflakes design slides.potx" id="{DEE1F0AD-706A-4F4C-823D-ADFE5851E3EA}" vid="{52425298-8660-4232-B133-1A88C14B38E6}"/>
    </a:ext>
  </a:extLst>
</a:theme>
</file>

<file path=ppt/theme/theme2.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D8853CD7-B1C6-4FDD-B6D0-92A83B857D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E783485-1103-4BBC-98A1-D39A248154C3}">
  <ds:schemaRefs>
    <ds:schemaRef ds:uri="http://schemas.microsoft.com/sharepoint/v3/contenttype/forms"/>
  </ds:schemaRefs>
</ds:datastoreItem>
</file>

<file path=customXml/itemProps3.xml><?xml version="1.0" encoding="utf-8"?>
<ds:datastoreItem xmlns:ds="http://schemas.openxmlformats.org/officeDocument/2006/customXml" ds:itemID="{2915ED37-D514-41C3-9B3C-B262145D17B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40262f94-9f35-4ac3-9a90-690165a166b7"/>
    <ds:schemaRef ds:uri="a4f35948-e619-41b3-aa29-22878b09cfd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Snowflakes design slides</Template>
  <TotalTime>60</TotalTime>
  <Words>929</Words>
  <Application>Microsoft Office PowerPoint</Application>
  <PresentationFormat>Custom</PresentationFormat>
  <Paragraphs>36</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Century Gothic</vt:lpstr>
      <vt:lpstr>Euphemia</vt:lpstr>
      <vt:lpstr>Verdana</vt:lpstr>
      <vt:lpstr>Snowflakes design template</vt:lpstr>
      <vt:lpstr>We Made It - 2021</vt:lpstr>
      <vt:lpstr>PowerPoint Presentation</vt:lpstr>
      <vt:lpstr>2021 – Has the crisis ended?</vt:lpstr>
      <vt:lpstr>2021 – We survived 2020!</vt:lpstr>
      <vt:lpstr>AFTER THE FLOOD</vt:lpstr>
      <vt:lpstr>OUT OF EGYPTIAN BONDAGE</vt:lpstr>
      <vt:lpstr>OUT OF EGYPTIAN BONDAGE</vt:lpstr>
      <vt:lpstr>ENTER THE PROMISED LAND</vt:lpstr>
      <vt:lpstr>OUT OF BABYLONIAN CAPTIVITY</vt:lpstr>
      <vt:lpstr>PAUL ESCAPES DAMASCUS</vt:lpstr>
      <vt:lpstr>PETER OUT OF PRISON</vt:lpstr>
      <vt:lpstr>PAUL ESCAPES THE RIOT AT EPHESUS</vt:lpstr>
      <vt:lpstr>THIS IS OUR TIME TO CELEBRATE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 Made It - 2021</dc:title>
  <dc:creator>Manly Luscombe</dc:creator>
  <cp:lastModifiedBy>Manly Luscombe</cp:lastModifiedBy>
  <cp:revision>9</cp:revision>
  <dcterms:created xsi:type="dcterms:W3CDTF">2020-12-12T23:03:37Z</dcterms:created>
  <dcterms:modified xsi:type="dcterms:W3CDTF">2021-01-02T01:10:50Z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74067300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