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5" r:id="rId2"/>
  </p:sldMasterIdLst>
  <p:notesMasterIdLst>
    <p:notesMasterId r:id="rId15"/>
  </p:notesMasterIdLst>
  <p:handoutMasterIdLst>
    <p:handoutMasterId r:id="rId16"/>
  </p:handoutMasterIdLst>
  <p:sldIdLst>
    <p:sldId id="259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4" r:id="rId13"/>
    <p:sldId id="273" r:id="rId14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654" y="66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6/4/2016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6/4/2016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6/4/2016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6/4/2016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Jude 11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way of </a:t>
            </a:r>
            <a:r>
              <a:rPr lang="en-US" dirty="0" err="1"/>
              <a:t>cain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Divine Condemnation</a:t>
            </a:r>
          </a:p>
          <a:p>
            <a:r>
              <a:rPr lang="en-US" sz="3200" b="1" dirty="0"/>
              <a:t>Lessons to Learn</a:t>
            </a:r>
          </a:p>
          <a:p>
            <a:pPr lvl="1"/>
            <a:r>
              <a:rPr lang="en-US" sz="2800" b="1" dirty="0"/>
              <a:t>Offering &amp; offeror stand or fall together</a:t>
            </a:r>
          </a:p>
          <a:p>
            <a:pPr lvl="1"/>
            <a:r>
              <a:rPr lang="en-US" sz="2800" b="1" dirty="0"/>
              <a:t>We ought to love one another</a:t>
            </a:r>
          </a:p>
          <a:p>
            <a:pPr lvl="1"/>
            <a:r>
              <a:rPr lang="en-US" sz="2800" b="1" dirty="0"/>
              <a:t>We are our brother’s keeper – 1 John 3:14</a:t>
            </a:r>
          </a:p>
          <a:p>
            <a:pPr lvl="1"/>
            <a:r>
              <a:rPr lang="en-US" sz="2800" b="1" dirty="0"/>
              <a:t>Faith was the difference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way of </a:t>
            </a:r>
            <a:r>
              <a:rPr lang="en-US" dirty="0" err="1"/>
              <a:t>cain</a:t>
            </a:r>
            <a:r>
              <a:rPr lang="en-US" dirty="0"/>
              <a:t> is the way of - - -</a:t>
            </a:r>
          </a:p>
        </p:txBody>
      </p:sp>
    </p:spTree>
    <p:extLst>
      <p:ext uri="{BB962C8B-B14F-4D97-AF65-F5344CB8AC3E}">
        <p14:creationId xmlns:p14="http://schemas.microsoft.com/office/powerpoint/2010/main" val="405880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9413" y="1803400"/>
            <a:ext cx="11430000" cy="4749799"/>
          </a:xfrm>
        </p:spPr>
        <p:txBody>
          <a:bodyPr>
            <a:normAutofit/>
          </a:bodyPr>
          <a:lstStyle/>
          <a:p>
            <a:r>
              <a:rPr lang="en-US" sz="3200" b="1" dirty="0"/>
              <a:t>Jude 12 </a:t>
            </a:r>
            <a:r>
              <a:rPr lang="en-US" sz="3200" dirty="0"/>
              <a:t>These are (1) </a:t>
            </a:r>
            <a:r>
              <a:rPr lang="en-US" sz="3200" b="1" u="sng" dirty="0"/>
              <a:t>spots</a:t>
            </a:r>
            <a:r>
              <a:rPr lang="en-US" sz="3200" dirty="0"/>
              <a:t> in your love feasts, while they feast with you without fear, (2) </a:t>
            </a:r>
            <a:r>
              <a:rPr lang="en-US" sz="3200" b="1" u="sng" dirty="0"/>
              <a:t>serving </a:t>
            </a:r>
            <a:r>
              <a:rPr lang="en-US" sz="3200" b="1" i="1" u="sng" dirty="0"/>
              <a:t>only</a:t>
            </a:r>
            <a:r>
              <a:rPr lang="en-US" sz="3200" b="1" u="sng" dirty="0"/>
              <a:t> themselves</a:t>
            </a:r>
            <a:r>
              <a:rPr lang="en-US" sz="3200" dirty="0"/>
              <a:t>. </a:t>
            </a:r>
            <a:r>
              <a:rPr lang="en-US" sz="3200" i="1" dirty="0"/>
              <a:t>They are</a:t>
            </a:r>
            <a:r>
              <a:rPr lang="en-US" sz="3200" dirty="0"/>
              <a:t> (3) </a:t>
            </a:r>
            <a:r>
              <a:rPr lang="en-US" sz="3200" b="1" u="sng" dirty="0"/>
              <a:t>clouds without water</a:t>
            </a:r>
            <a:r>
              <a:rPr lang="en-US" sz="3200" dirty="0"/>
              <a:t>, carried about by the winds; late autumn trees (4) </a:t>
            </a:r>
            <a:r>
              <a:rPr lang="en-US" sz="3200" b="1" u="sng" dirty="0"/>
              <a:t>without fruit</a:t>
            </a:r>
            <a:r>
              <a:rPr lang="en-US" sz="3200" dirty="0"/>
              <a:t>, (5) </a:t>
            </a:r>
            <a:r>
              <a:rPr lang="en-US" sz="3200" b="1" u="sng" dirty="0"/>
              <a:t>twice dead</a:t>
            </a:r>
            <a:r>
              <a:rPr lang="en-US" sz="3200" dirty="0"/>
              <a:t>, (6) </a:t>
            </a:r>
            <a:r>
              <a:rPr lang="en-US" sz="3200" b="1" u="sng" dirty="0"/>
              <a:t>pulled up by the roots</a:t>
            </a:r>
          </a:p>
          <a:p>
            <a:r>
              <a:rPr lang="en-US" sz="3200" b="1" dirty="0"/>
              <a:t>Jude 13 </a:t>
            </a:r>
            <a:r>
              <a:rPr lang="en-US" sz="3200" dirty="0"/>
              <a:t>raging waves of the sea, foaming up (7) </a:t>
            </a:r>
            <a:r>
              <a:rPr lang="en-US" sz="3200" b="1" u="sng" dirty="0"/>
              <a:t>their own shame</a:t>
            </a:r>
            <a:r>
              <a:rPr lang="en-US" sz="3200" dirty="0"/>
              <a:t>; (8) </a:t>
            </a:r>
            <a:r>
              <a:rPr lang="en-US" sz="3200" b="1" u="sng" dirty="0"/>
              <a:t>wandering stars </a:t>
            </a:r>
            <a:r>
              <a:rPr lang="en-US" sz="3200" dirty="0"/>
              <a:t>for whom is reserved the (9) </a:t>
            </a:r>
            <a:r>
              <a:rPr lang="en-US" sz="3200" b="1" u="sng" dirty="0"/>
              <a:t>blackness of darkness </a:t>
            </a:r>
            <a:r>
              <a:rPr lang="en-US" sz="3200" dirty="0"/>
              <a:t>forever.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way of </a:t>
            </a:r>
            <a:r>
              <a:rPr lang="en-US" dirty="0" err="1"/>
              <a:t>cain</a:t>
            </a:r>
            <a:r>
              <a:rPr lang="en-US" dirty="0"/>
              <a:t> today</a:t>
            </a:r>
          </a:p>
        </p:txBody>
      </p:sp>
    </p:spTree>
    <p:extLst>
      <p:ext uri="{BB962C8B-B14F-4D97-AF65-F5344CB8AC3E}">
        <p14:creationId xmlns:p14="http://schemas.microsoft.com/office/powerpoint/2010/main" val="283311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Jude 11 Woe to them! For they have gone in </a:t>
            </a:r>
            <a:r>
              <a:rPr lang="en-US" sz="3200" b="1" u="sng" dirty="0"/>
              <a:t>the way of Cain</a:t>
            </a:r>
            <a:r>
              <a:rPr lang="en-US" sz="3200" dirty="0"/>
              <a:t> 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Are you following the way of Cain?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You have a choice today – follow Cain OR follow Able. Which will you decide?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way of </a:t>
            </a:r>
            <a:r>
              <a:rPr lang="en-US" dirty="0" err="1"/>
              <a:t>cain</a:t>
            </a:r>
            <a:r>
              <a:rPr lang="en-US" dirty="0"/>
              <a:t> today</a:t>
            </a:r>
          </a:p>
        </p:txBody>
      </p:sp>
    </p:spTree>
    <p:extLst>
      <p:ext uri="{BB962C8B-B14F-4D97-AF65-F5344CB8AC3E}">
        <p14:creationId xmlns:p14="http://schemas.microsoft.com/office/powerpoint/2010/main" val="336745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Woe to them! For they have gone in </a:t>
            </a:r>
            <a:r>
              <a:rPr lang="en-US" sz="4800" b="1" u="sng" dirty="0"/>
              <a:t>the way of Cain</a:t>
            </a:r>
            <a:r>
              <a:rPr lang="en-US" sz="4800" dirty="0"/>
              <a:t>, have run greedily in the error of Balaam for profit, and perished in the rebellion of </a:t>
            </a:r>
            <a:r>
              <a:rPr lang="en-US" sz="4800" dirty="0" err="1"/>
              <a:t>Korah</a:t>
            </a:r>
            <a:r>
              <a:rPr lang="en-US" sz="4800" dirty="0"/>
              <a:t>. </a:t>
            </a:r>
          </a:p>
          <a:p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Jude 11</a:t>
            </a:r>
          </a:p>
        </p:txBody>
      </p:sp>
    </p:spTree>
    <p:extLst>
      <p:ext uri="{BB962C8B-B14F-4D97-AF65-F5344CB8AC3E}">
        <p14:creationId xmlns:p14="http://schemas.microsoft.com/office/powerpoint/2010/main" val="196119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Matthew 7:13-14 </a:t>
            </a:r>
            <a:r>
              <a:rPr lang="en-US" sz="3600" b="1" baseline="30000" dirty="0"/>
              <a:t>13</a:t>
            </a:r>
            <a:r>
              <a:rPr lang="en-US" sz="3600" dirty="0"/>
              <a:t> "Enter by the narrow gate; for wide </a:t>
            </a:r>
            <a:r>
              <a:rPr lang="en-US" sz="3600" i="1" dirty="0"/>
              <a:t>is</a:t>
            </a:r>
            <a:r>
              <a:rPr lang="en-US" sz="3600" dirty="0"/>
              <a:t> the gate and broad </a:t>
            </a:r>
            <a:r>
              <a:rPr lang="en-US" sz="3600" i="1" dirty="0"/>
              <a:t>is</a:t>
            </a:r>
            <a:r>
              <a:rPr lang="en-US" sz="3600" dirty="0"/>
              <a:t> the way that leads to destruction, and there are many who go in by it. </a:t>
            </a:r>
            <a:r>
              <a:rPr lang="en-US" sz="3600" b="1" baseline="30000" dirty="0"/>
              <a:t>14</a:t>
            </a:r>
            <a:r>
              <a:rPr lang="en-US" sz="3600" dirty="0"/>
              <a:t> Because narrow </a:t>
            </a:r>
            <a:r>
              <a:rPr lang="en-US" sz="3600" i="1" dirty="0"/>
              <a:t>is</a:t>
            </a:r>
            <a:r>
              <a:rPr lang="en-US" sz="3600" dirty="0"/>
              <a:t> the gate and difficult </a:t>
            </a:r>
            <a:r>
              <a:rPr lang="en-US" sz="3600" i="1" dirty="0"/>
              <a:t>is</a:t>
            </a:r>
            <a:r>
              <a:rPr lang="en-US" sz="3600" dirty="0"/>
              <a:t> the way which leads to life, and there are few who find it.</a:t>
            </a:r>
          </a:p>
          <a:p>
            <a:r>
              <a:rPr lang="en-US" sz="3600" dirty="0"/>
              <a:t>We will follow the way of Cain or the way of Able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ways</a:t>
            </a:r>
          </a:p>
        </p:txBody>
      </p:sp>
    </p:spTree>
    <p:extLst>
      <p:ext uri="{BB962C8B-B14F-4D97-AF65-F5344CB8AC3E}">
        <p14:creationId xmlns:p14="http://schemas.microsoft.com/office/powerpoint/2010/main" val="178437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600" b="1" dirty="0"/>
              <a:t>Human Opinion</a:t>
            </a:r>
          </a:p>
          <a:p>
            <a:r>
              <a:rPr lang="en-US" sz="3200" b="1" dirty="0"/>
              <a:t>Isaiah 55:8-9 </a:t>
            </a:r>
            <a:r>
              <a:rPr lang="en-US" b="1" baseline="30000" dirty="0"/>
              <a:t>8</a:t>
            </a:r>
            <a:r>
              <a:rPr lang="en-US" sz="3200" dirty="0"/>
              <a:t> "For My thoughts </a:t>
            </a:r>
            <a:r>
              <a:rPr lang="en-US" sz="3200" i="1" dirty="0"/>
              <a:t>are</a:t>
            </a:r>
            <a:r>
              <a:rPr lang="en-US" sz="3200" dirty="0"/>
              <a:t> not your thoughts, Nor </a:t>
            </a:r>
            <a:r>
              <a:rPr lang="en-US" sz="3200" i="1" dirty="0"/>
              <a:t>are</a:t>
            </a:r>
            <a:r>
              <a:rPr lang="en-US" sz="3200" dirty="0"/>
              <a:t> your ways My ways," says the </a:t>
            </a:r>
            <a:r>
              <a:rPr lang="en-US" sz="3200" cap="small" dirty="0"/>
              <a:t>Lord</a:t>
            </a:r>
            <a:r>
              <a:rPr lang="en-US" sz="3200" dirty="0"/>
              <a:t>. </a:t>
            </a:r>
            <a:r>
              <a:rPr lang="en-US" b="1" baseline="30000" dirty="0"/>
              <a:t>9</a:t>
            </a:r>
            <a:r>
              <a:rPr lang="en-US" sz="3200" dirty="0"/>
              <a:t> "For </a:t>
            </a:r>
            <a:r>
              <a:rPr lang="en-US" sz="3200" i="1" dirty="0"/>
              <a:t>as</a:t>
            </a:r>
            <a:r>
              <a:rPr lang="en-US" sz="3200" dirty="0"/>
              <a:t> the heavens are higher than the earth, So are My ways higher than your ways, And My thoughts than your thoughts. </a:t>
            </a:r>
          </a:p>
          <a:p>
            <a:r>
              <a:rPr lang="en-US" sz="3200" b="1" dirty="0"/>
              <a:t>Jeremiah 10:23 </a:t>
            </a:r>
            <a:r>
              <a:rPr lang="en-US" sz="3200" dirty="0"/>
              <a:t>O </a:t>
            </a:r>
            <a:r>
              <a:rPr lang="en-US" sz="3200" cap="small" dirty="0"/>
              <a:t>Lord</a:t>
            </a:r>
            <a:r>
              <a:rPr lang="en-US" sz="3200" dirty="0"/>
              <a:t>, I know the way of man </a:t>
            </a:r>
            <a:r>
              <a:rPr lang="en-US" sz="3200" i="1" dirty="0"/>
              <a:t>is</a:t>
            </a:r>
            <a:r>
              <a:rPr lang="en-US" sz="3200" dirty="0"/>
              <a:t> not in himself; </a:t>
            </a:r>
            <a:r>
              <a:rPr lang="en-US" sz="3200" i="1" dirty="0"/>
              <a:t>It is</a:t>
            </a:r>
            <a:r>
              <a:rPr lang="en-US" sz="3200" dirty="0"/>
              <a:t> not in man who walks to direct his own steps.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way of </a:t>
            </a:r>
            <a:r>
              <a:rPr lang="en-US" dirty="0" err="1"/>
              <a:t>cain</a:t>
            </a:r>
            <a:r>
              <a:rPr lang="en-US" dirty="0"/>
              <a:t> is the way of - - -</a:t>
            </a:r>
          </a:p>
        </p:txBody>
      </p:sp>
    </p:spTree>
    <p:extLst>
      <p:ext uri="{BB962C8B-B14F-4D97-AF65-F5344CB8AC3E}">
        <p14:creationId xmlns:p14="http://schemas.microsoft.com/office/powerpoint/2010/main" val="49024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Human Opinion</a:t>
            </a:r>
          </a:p>
          <a:p>
            <a:r>
              <a:rPr lang="en-US" sz="3200" b="1" dirty="0"/>
              <a:t>Matthew 15:8-9 </a:t>
            </a:r>
            <a:r>
              <a:rPr lang="en-US" sz="3200" b="1" baseline="30000" dirty="0"/>
              <a:t>8</a:t>
            </a:r>
            <a:r>
              <a:rPr lang="en-US" sz="3200" dirty="0"/>
              <a:t> </a:t>
            </a:r>
            <a:r>
              <a:rPr lang="en-US" sz="3200" i="1" dirty="0"/>
              <a:t>'These people draw near to Me with their mouth,</a:t>
            </a:r>
            <a:r>
              <a:rPr lang="en-US" sz="3200" dirty="0"/>
              <a:t> </a:t>
            </a:r>
            <a:r>
              <a:rPr lang="en-US" sz="3200" i="1" dirty="0"/>
              <a:t>And</a:t>
            </a:r>
            <a:r>
              <a:rPr lang="en-US" sz="3200" dirty="0"/>
              <a:t> </a:t>
            </a:r>
            <a:r>
              <a:rPr lang="en-US" sz="3200" i="1" dirty="0"/>
              <a:t>honor Me with their lips,</a:t>
            </a:r>
            <a:r>
              <a:rPr lang="en-US" sz="3200" dirty="0"/>
              <a:t> </a:t>
            </a:r>
            <a:r>
              <a:rPr lang="en-US" sz="3200" i="1" dirty="0"/>
              <a:t>But their heart is far from Me.</a:t>
            </a:r>
            <a:r>
              <a:rPr lang="en-US" sz="3200" dirty="0"/>
              <a:t> </a:t>
            </a:r>
            <a:r>
              <a:rPr lang="en-US" sz="3200" b="1" baseline="30000" dirty="0"/>
              <a:t>9</a:t>
            </a:r>
            <a:r>
              <a:rPr lang="en-US" sz="3200" dirty="0"/>
              <a:t> </a:t>
            </a:r>
            <a:r>
              <a:rPr lang="en-US" sz="3200" i="1" dirty="0"/>
              <a:t>And in vain they worship Me,</a:t>
            </a:r>
            <a:r>
              <a:rPr lang="en-US" sz="3200" dirty="0"/>
              <a:t> </a:t>
            </a:r>
            <a:r>
              <a:rPr lang="en-US" sz="3200" i="1" dirty="0"/>
              <a:t>Teaching as doctrines the commandments of men.' "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way of </a:t>
            </a:r>
            <a:r>
              <a:rPr lang="en-US" dirty="0" err="1"/>
              <a:t>cain</a:t>
            </a:r>
            <a:r>
              <a:rPr lang="en-US" dirty="0"/>
              <a:t> is the way of - - -</a:t>
            </a:r>
          </a:p>
        </p:txBody>
      </p:sp>
    </p:spTree>
    <p:extLst>
      <p:ext uri="{BB962C8B-B14F-4D97-AF65-F5344CB8AC3E}">
        <p14:creationId xmlns:p14="http://schemas.microsoft.com/office/powerpoint/2010/main" val="16999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Willful Ignorance</a:t>
            </a:r>
          </a:p>
          <a:p>
            <a:r>
              <a:rPr lang="en-US" sz="3200" b="1" dirty="0"/>
              <a:t>2 Peter 3:5 </a:t>
            </a:r>
            <a:r>
              <a:rPr lang="en-US" sz="3200" dirty="0"/>
              <a:t>For this they </a:t>
            </a:r>
            <a:r>
              <a:rPr lang="en-US" sz="3200" b="1" u="sng" dirty="0"/>
              <a:t>willfully forget</a:t>
            </a:r>
            <a:r>
              <a:rPr lang="en-US" sz="3200" dirty="0"/>
              <a:t>: that by the word of God the heavens were of old, and the earth standing out of water and in the water</a:t>
            </a:r>
          </a:p>
          <a:p>
            <a:r>
              <a:rPr lang="en-US" sz="3200" dirty="0"/>
              <a:t>God will not accept our “thank” offering when we refuse to make a “sin” offering.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way of </a:t>
            </a:r>
            <a:r>
              <a:rPr lang="en-US" dirty="0" err="1"/>
              <a:t>cain</a:t>
            </a:r>
            <a:r>
              <a:rPr lang="en-US" dirty="0"/>
              <a:t> is the way of - - -</a:t>
            </a:r>
          </a:p>
        </p:txBody>
      </p:sp>
    </p:spTree>
    <p:extLst>
      <p:ext uri="{BB962C8B-B14F-4D97-AF65-F5344CB8AC3E}">
        <p14:creationId xmlns:p14="http://schemas.microsoft.com/office/powerpoint/2010/main" val="16635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Willful Ignorance</a:t>
            </a:r>
          </a:p>
          <a:p>
            <a:r>
              <a:rPr lang="en-US" sz="3200" b="1" dirty="0"/>
              <a:t>John 6:66 </a:t>
            </a:r>
            <a:r>
              <a:rPr lang="en-US" sz="3200" dirty="0"/>
              <a:t>From that </a:t>
            </a:r>
            <a:r>
              <a:rPr lang="en-US" sz="3200" i="1" dirty="0"/>
              <a:t>time</a:t>
            </a:r>
            <a:r>
              <a:rPr lang="en-US" sz="3200" dirty="0"/>
              <a:t> many of His disciples went back and walked with Him no more.</a:t>
            </a:r>
            <a:br>
              <a:rPr lang="en-US" sz="3200" dirty="0"/>
            </a:br>
            <a:endParaRPr lang="en-US" sz="3200" dirty="0"/>
          </a:p>
          <a:p>
            <a:r>
              <a:rPr lang="en-US" sz="3200" b="1" dirty="0"/>
              <a:t>Acts 7:57 </a:t>
            </a:r>
            <a:r>
              <a:rPr lang="en-US" sz="3200" dirty="0"/>
              <a:t>Then they cried out with a loud voice, stopped their ears, and ran at him with one accord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way of </a:t>
            </a:r>
            <a:r>
              <a:rPr lang="en-US" dirty="0" err="1"/>
              <a:t>cain</a:t>
            </a:r>
            <a:r>
              <a:rPr lang="en-US" dirty="0"/>
              <a:t> is the way of - - -</a:t>
            </a:r>
          </a:p>
        </p:txBody>
      </p:sp>
    </p:spTree>
    <p:extLst>
      <p:ext uri="{BB962C8B-B14F-4D97-AF65-F5344CB8AC3E}">
        <p14:creationId xmlns:p14="http://schemas.microsoft.com/office/powerpoint/2010/main" val="284907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600" b="1" dirty="0"/>
              <a:t>Unyielding Pride</a:t>
            </a:r>
          </a:p>
          <a:p>
            <a:r>
              <a:rPr lang="en-US" sz="3200" b="1" dirty="0"/>
              <a:t>Genesis 4:5 </a:t>
            </a:r>
            <a:r>
              <a:rPr lang="en-US" sz="3200" dirty="0"/>
              <a:t>but He did not respect Cain and his offering. And Cain was very angry, and his countenance fell. </a:t>
            </a:r>
          </a:p>
          <a:p>
            <a:r>
              <a:rPr lang="en-US" sz="3200" dirty="0"/>
              <a:t>There was no repentance or regret</a:t>
            </a:r>
          </a:p>
          <a:p>
            <a:r>
              <a:rPr lang="en-US" sz="3200" b="1" dirty="0"/>
              <a:t>1 John 3: 12 </a:t>
            </a:r>
            <a:r>
              <a:rPr lang="en-US" sz="3200" dirty="0"/>
              <a:t>not as Cain </a:t>
            </a:r>
            <a:r>
              <a:rPr lang="en-US" sz="3200" i="1" dirty="0"/>
              <a:t>who</a:t>
            </a:r>
            <a:r>
              <a:rPr lang="en-US" sz="3200" dirty="0"/>
              <a:t> was of the wicked one and murdered his brother. And why did he murder him? Because his works were evil and his brother's righteous.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way of </a:t>
            </a:r>
            <a:r>
              <a:rPr lang="en-US" dirty="0" err="1"/>
              <a:t>cain</a:t>
            </a:r>
            <a:r>
              <a:rPr lang="en-US" dirty="0"/>
              <a:t> is the way of - - -</a:t>
            </a:r>
          </a:p>
        </p:txBody>
      </p:sp>
    </p:spTree>
    <p:extLst>
      <p:ext uri="{BB962C8B-B14F-4D97-AF65-F5344CB8AC3E}">
        <p14:creationId xmlns:p14="http://schemas.microsoft.com/office/powerpoint/2010/main" val="417142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Divine Condemnation</a:t>
            </a:r>
          </a:p>
          <a:p>
            <a:r>
              <a:rPr lang="en-US" sz="3200" b="1" dirty="0"/>
              <a:t>Why was Cain’s offering rejected?</a:t>
            </a:r>
          </a:p>
          <a:p>
            <a:pPr lvl="1"/>
            <a:r>
              <a:rPr lang="en-US" sz="2800" b="1" dirty="0"/>
              <a:t>Prompted by evil – 1 John 3:12</a:t>
            </a:r>
          </a:p>
          <a:p>
            <a:pPr lvl="1"/>
            <a:r>
              <a:rPr lang="en-US" sz="2800" b="1" dirty="0"/>
              <a:t>Not by faith – Hebrews 11:4</a:t>
            </a:r>
          </a:p>
          <a:p>
            <a:pPr lvl="1"/>
            <a:r>
              <a:rPr lang="en-US" sz="2800" b="1" dirty="0"/>
              <a:t>He did not do well – Genesis 4:7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way of </a:t>
            </a:r>
            <a:r>
              <a:rPr lang="en-US" dirty="0" err="1"/>
              <a:t>cain</a:t>
            </a:r>
            <a:r>
              <a:rPr lang="en-US" dirty="0"/>
              <a:t> is the way of - - -</a:t>
            </a:r>
          </a:p>
        </p:txBody>
      </p:sp>
    </p:spTree>
    <p:extLst>
      <p:ext uri="{BB962C8B-B14F-4D97-AF65-F5344CB8AC3E}">
        <p14:creationId xmlns:p14="http://schemas.microsoft.com/office/powerpoint/2010/main" val="178044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rimson landscape design template" id="{73D20169-401E-4972-B02F-4B0444B70099}" vid="{315B30EE-3D96-471E-B16F-FC3628778332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E82CB02-9625-4F39-9A5B-61405831A8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0</TotalTime>
  <Words>461</Words>
  <Application>Microsoft Office PowerPoint</Application>
  <PresentationFormat>Custom</PresentationFormat>
  <Paragraphs>48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Cambria</vt:lpstr>
      <vt:lpstr>Century Gothic</vt:lpstr>
      <vt:lpstr>Crimson landscape design template</vt:lpstr>
      <vt:lpstr>The way of cain</vt:lpstr>
      <vt:lpstr>Jude 11</vt:lpstr>
      <vt:lpstr>2 ways</vt:lpstr>
      <vt:lpstr>The way of cain is the way of - - -</vt:lpstr>
      <vt:lpstr>The way of cain is the way of - - -</vt:lpstr>
      <vt:lpstr>The way of cain is the way of - - -</vt:lpstr>
      <vt:lpstr>The way of cain is the way of - - -</vt:lpstr>
      <vt:lpstr>The way of cain is the way of - - -</vt:lpstr>
      <vt:lpstr>The way of cain is the way of - - -</vt:lpstr>
      <vt:lpstr>The way of cain is the way of - - -</vt:lpstr>
      <vt:lpstr>The way of cain today</vt:lpstr>
      <vt:lpstr>The way of cain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2016-05-18T14:39:28Z</dcterms:created>
  <dcterms:modified xsi:type="dcterms:W3CDTF">2016-06-04T12:24:40Z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TC034605129991</vt:lpwstr>
  </property>
</Properties>
</file>