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ED4357-3510-48D1-B990-1B85FD8FE98F}"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E16D8E10-BF8D-486C-ABE6-E3AC356A1C23}" type="slidenum">
              <a:rPr lang="en-US" smtClean="0"/>
              <a:t>‹#›</a:t>
            </a:fld>
            <a:endParaRPr lang="en-US"/>
          </a:p>
        </p:txBody>
      </p:sp>
    </p:spTree>
    <p:extLst>
      <p:ext uri="{BB962C8B-B14F-4D97-AF65-F5344CB8AC3E}">
        <p14:creationId xmlns:p14="http://schemas.microsoft.com/office/powerpoint/2010/main" val="240006120"/>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D4357-3510-48D1-B990-1B85FD8FE98F}"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D8E10-BF8D-486C-ABE6-E3AC356A1C23}" type="slidenum">
              <a:rPr lang="en-US" smtClean="0"/>
              <a:t>‹#›</a:t>
            </a:fld>
            <a:endParaRPr lang="en-US"/>
          </a:p>
        </p:txBody>
      </p:sp>
    </p:spTree>
    <p:extLst>
      <p:ext uri="{BB962C8B-B14F-4D97-AF65-F5344CB8AC3E}">
        <p14:creationId xmlns:p14="http://schemas.microsoft.com/office/powerpoint/2010/main" val="725286100"/>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D4357-3510-48D1-B990-1B85FD8FE98F}"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D8E10-BF8D-486C-ABE6-E3AC356A1C23}" type="slidenum">
              <a:rPr lang="en-US" smtClean="0"/>
              <a:t>‹#›</a:t>
            </a:fld>
            <a:endParaRPr lang="en-US"/>
          </a:p>
        </p:txBody>
      </p:sp>
    </p:spTree>
    <p:extLst>
      <p:ext uri="{BB962C8B-B14F-4D97-AF65-F5344CB8AC3E}">
        <p14:creationId xmlns:p14="http://schemas.microsoft.com/office/powerpoint/2010/main" val="1642313019"/>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D4357-3510-48D1-B990-1B85FD8FE98F}"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D8E10-BF8D-486C-ABE6-E3AC356A1C23}" type="slidenum">
              <a:rPr lang="en-US" smtClean="0"/>
              <a:t>‹#›</a:t>
            </a:fld>
            <a:endParaRPr lang="en-US"/>
          </a:p>
        </p:txBody>
      </p:sp>
    </p:spTree>
    <p:extLst>
      <p:ext uri="{BB962C8B-B14F-4D97-AF65-F5344CB8AC3E}">
        <p14:creationId xmlns:p14="http://schemas.microsoft.com/office/powerpoint/2010/main" val="297835000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09ED4357-3510-48D1-B990-1B85FD8FE98F}" type="datetimeFigureOut">
              <a:rPr lang="en-US" smtClean="0"/>
              <a:t>3/28/2016</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16D8E10-BF8D-486C-ABE6-E3AC356A1C23}" type="slidenum">
              <a:rPr lang="en-US" smtClean="0"/>
              <a:t>‹#›</a:t>
            </a:fld>
            <a:endParaRPr lang="en-US"/>
          </a:p>
        </p:txBody>
      </p:sp>
    </p:spTree>
    <p:extLst>
      <p:ext uri="{BB962C8B-B14F-4D97-AF65-F5344CB8AC3E}">
        <p14:creationId xmlns:p14="http://schemas.microsoft.com/office/powerpoint/2010/main" val="395744620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ED4357-3510-48D1-B990-1B85FD8FE98F}"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D8E10-BF8D-486C-ABE6-E3AC356A1C23}" type="slidenum">
              <a:rPr lang="en-US" smtClean="0"/>
              <a:t>‹#›</a:t>
            </a:fld>
            <a:endParaRPr lang="en-US"/>
          </a:p>
        </p:txBody>
      </p:sp>
    </p:spTree>
    <p:extLst>
      <p:ext uri="{BB962C8B-B14F-4D97-AF65-F5344CB8AC3E}">
        <p14:creationId xmlns:p14="http://schemas.microsoft.com/office/powerpoint/2010/main" val="1869576335"/>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ED4357-3510-48D1-B990-1B85FD8FE98F}" type="datetimeFigureOut">
              <a:rPr lang="en-US" smtClean="0"/>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6D8E10-BF8D-486C-ABE6-E3AC356A1C23}" type="slidenum">
              <a:rPr lang="en-US" smtClean="0"/>
              <a:t>‹#›</a:t>
            </a:fld>
            <a:endParaRPr lang="en-US"/>
          </a:p>
        </p:txBody>
      </p:sp>
    </p:spTree>
    <p:extLst>
      <p:ext uri="{BB962C8B-B14F-4D97-AF65-F5344CB8AC3E}">
        <p14:creationId xmlns:p14="http://schemas.microsoft.com/office/powerpoint/2010/main" val="210772943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ED4357-3510-48D1-B990-1B85FD8FE98F}" type="datetimeFigureOut">
              <a:rPr lang="en-US" smtClean="0"/>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6D8E10-BF8D-486C-ABE6-E3AC356A1C23}" type="slidenum">
              <a:rPr lang="en-US" smtClean="0"/>
              <a:t>‹#›</a:t>
            </a:fld>
            <a:endParaRPr lang="en-US"/>
          </a:p>
        </p:txBody>
      </p:sp>
    </p:spTree>
    <p:extLst>
      <p:ext uri="{BB962C8B-B14F-4D97-AF65-F5344CB8AC3E}">
        <p14:creationId xmlns:p14="http://schemas.microsoft.com/office/powerpoint/2010/main" val="1683150917"/>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D4357-3510-48D1-B990-1B85FD8FE98F}" type="datetimeFigureOut">
              <a:rPr lang="en-US" smtClean="0"/>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6D8E10-BF8D-486C-ABE6-E3AC356A1C23}" type="slidenum">
              <a:rPr lang="en-US" smtClean="0"/>
              <a:t>‹#›</a:t>
            </a:fld>
            <a:endParaRPr lang="en-US"/>
          </a:p>
        </p:txBody>
      </p:sp>
    </p:spTree>
    <p:extLst>
      <p:ext uri="{BB962C8B-B14F-4D97-AF65-F5344CB8AC3E}">
        <p14:creationId xmlns:p14="http://schemas.microsoft.com/office/powerpoint/2010/main" val="2791562547"/>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ED4357-3510-48D1-B990-1B85FD8FE98F}"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16D8E10-BF8D-486C-ABE6-E3AC356A1C23}" type="slidenum">
              <a:rPr lang="en-US" smtClean="0"/>
              <a:t>‹#›</a:t>
            </a:fld>
            <a:endParaRPr lang="en-US"/>
          </a:p>
        </p:txBody>
      </p:sp>
    </p:spTree>
    <p:extLst>
      <p:ext uri="{BB962C8B-B14F-4D97-AF65-F5344CB8AC3E}">
        <p14:creationId xmlns:p14="http://schemas.microsoft.com/office/powerpoint/2010/main" val="162624248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ED4357-3510-48D1-B990-1B85FD8FE98F}" type="datetimeFigureOut">
              <a:rPr lang="en-US" smtClean="0"/>
              <a:t>3/28/2016</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16D8E10-BF8D-486C-ABE6-E3AC356A1C23}" type="slidenum">
              <a:rPr lang="en-US" smtClean="0"/>
              <a:t>‹#›</a:t>
            </a:fld>
            <a:endParaRPr lang="en-US"/>
          </a:p>
        </p:txBody>
      </p:sp>
    </p:spTree>
    <p:extLst>
      <p:ext uri="{BB962C8B-B14F-4D97-AF65-F5344CB8AC3E}">
        <p14:creationId xmlns:p14="http://schemas.microsoft.com/office/powerpoint/2010/main" val="206541337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09ED4357-3510-48D1-B990-1B85FD8FE98F}" type="datetimeFigureOut">
              <a:rPr lang="en-US" smtClean="0"/>
              <a:t>3/28/2016</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16D8E10-BF8D-486C-ABE6-E3AC356A1C23}" type="slidenum">
              <a:rPr lang="en-US" smtClean="0"/>
              <a:t>‹#›</a:t>
            </a:fld>
            <a:endParaRPr lang="en-US"/>
          </a:p>
        </p:txBody>
      </p:sp>
    </p:spTree>
    <p:extLst>
      <p:ext uri="{BB962C8B-B14F-4D97-AF65-F5344CB8AC3E}">
        <p14:creationId xmlns:p14="http://schemas.microsoft.com/office/powerpoint/2010/main" val="2595690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2613" y="1353312"/>
            <a:ext cx="9966960" cy="3035808"/>
          </a:xfrm>
        </p:spPr>
        <p:txBody>
          <a:bodyPr/>
          <a:lstStyle/>
          <a:p>
            <a:r>
              <a:rPr lang="en-US" dirty="0"/>
              <a:t>Waiting at the tomb?</a:t>
            </a:r>
          </a:p>
        </p:txBody>
      </p:sp>
      <p:sp>
        <p:nvSpPr>
          <p:cNvPr id="3" name="Subtitle 2"/>
          <p:cNvSpPr>
            <a:spLocks noGrp="1"/>
          </p:cNvSpPr>
          <p:nvPr>
            <p:ph type="subTitle" idx="1"/>
          </p:nvPr>
        </p:nvSpPr>
        <p:spPr>
          <a:xfrm>
            <a:off x="844561" y="4879450"/>
            <a:ext cx="4946639" cy="1069848"/>
          </a:xfrm>
        </p:spPr>
        <p:txBody>
          <a:bodyPr>
            <a:normAutofit fontScale="92500" lnSpcReduction="10000"/>
          </a:bodyPr>
          <a:lstStyle/>
          <a:p>
            <a:r>
              <a:rPr lang="en-US" sz="2800" dirty="0"/>
              <a:t>Matthew 26:21 told of the resurrection on the third day</a:t>
            </a:r>
          </a:p>
        </p:txBody>
      </p:sp>
      <p:pic>
        <p:nvPicPr>
          <p:cNvPr id="5" name="Picture 4"/>
          <p:cNvPicPr>
            <a:picLocks noChangeAspect="1"/>
          </p:cNvPicPr>
          <p:nvPr/>
        </p:nvPicPr>
        <p:blipFill>
          <a:blip r:embed="rId2"/>
          <a:stretch>
            <a:fillRect/>
          </a:stretch>
        </p:blipFill>
        <p:spPr>
          <a:xfrm>
            <a:off x="6149010" y="4389120"/>
            <a:ext cx="2997384" cy="2475572"/>
          </a:xfrm>
          <a:prstGeom prst="rect">
            <a:avLst/>
          </a:prstGeom>
        </p:spPr>
      </p:pic>
    </p:spTree>
    <p:extLst>
      <p:ext uri="{BB962C8B-B14F-4D97-AF65-F5344CB8AC3E}">
        <p14:creationId xmlns:p14="http://schemas.microsoft.com/office/powerpoint/2010/main" val="85913620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events begin</a:t>
            </a:r>
          </a:p>
        </p:txBody>
      </p:sp>
      <p:sp>
        <p:nvSpPr>
          <p:cNvPr id="3" name="Content Placeholder 2"/>
          <p:cNvSpPr>
            <a:spLocks noGrp="1"/>
          </p:cNvSpPr>
          <p:nvPr>
            <p:ph idx="1"/>
          </p:nvPr>
        </p:nvSpPr>
        <p:spPr/>
        <p:txBody>
          <a:bodyPr>
            <a:normAutofit/>
          </a:bodyPr>
          <a:lstStyle/>
          <a:p>
            <a:r>
              <a:rPr lang="en-US" sz="3200" dirty="0"/>
              <a:t>The betrayal and arrest</a:t>
            </a:r>
          </a:p>
          <a:p>
            <a:r>
              <a:rPr lang="en-US" sz="3200" dirty="0"/>
              <a:t>The trial – Caiaphas </a:t>
            </a:r>
          </a:p>
          <a:p>
            <a:r>
              <a:rPr lang="en-US" sz="3200" dirty="0"/>
              <a:t>The scourges and mocking</a:t>
            </a:r>
          </a:p>
          <a:p>
            <a:r>
              <a:rPr lang="en-US" sz="3200" dirty="0"/>
              <a:t>The next trial – Pilate and Herod </a:t>
            </a:r>
          </a:p>
          <a:p>
            <a:r>
              <a:rPr lang="en-US" sz="3200" dirty="0"/>
              <a:t>The Crucifixion</a:t>
            </a:r>
          </a:p>
          <a:p>
            <a:r>
              <a:rPr lang="en-US" sz="3200" b="1" dirty="0"/>
              <a:t>Burial</a:t>
            </a:r>
          </a:p>
        </p:txBody>
      </p:sp>
    </p:spTree>
    <p:extLst>
      <p:ext uri="{BB962C8B-B14F-4D97-AF65-F5344CB8AC3E}">
        <p14:creationId xmlns:p14="http://schemas.microsoft.com/office/powerpoint/2010/main" val="148301471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Did you see it coming?</a:t>
            </a:r>
          </a:p>
        </p:txBody>
      </p:sp>
      <p:sp>
        <p:nvSpPr>
          <p:cNvPr id="3" name="Content Placeholder 2"/>
          <p:cNvSpPr>
            <a:spLocks noGrp="1"/>
          </p:cNvSpPr>
          <p:nvPr>
            <p:ph idx="1"/>
          </p:nvPr>
        </p:nvSpPr>
        <p:spPr/>
        <p:txBody>
          <a:bodyPr>
            <a:normAutofit/>
          </a:bodyPr>
          <a:lstStyle/>
          <a:p>
            <a:r>
              <a:rPr lang="en-US" sz="2800" dirty="0"/>
              <a:t>It is now the “third day”</a:t>
            </a:r>
          </a:p>
          <a:p>
            <a:r>
              <a:rPr lang="en-US" sz="2800" dirty="0"/>
              <a:t>Did you hear all the statements Jesus made?</a:t>
            </a:r>
          </a:p>
          <a:p>
            <a:r>
              <a:rPr lang="en-US" sz="2800" dirty="0"/>
              <a:t>Did you believe any of them?</a:t>
            </a:r>
          </a:p>
          <a:p>
            <a:r>
              <a:rPr lang="en-US" sz="2800" dirty="0"/>
              <a:t>When you saw the arrest, trial, crucifixion and burial – did you know the resurrection was coming?</a:t>
            </a:r>
          </a:p>
          <a:p>
            <a:r>
              <a:rPr lang="en-US" sz="2800" b="1" dirty="0"/>
              <a:t>Would you have been at the tomb on the third day?</a:t>
            </a:r>
          </a:p>
        </p:txBody>
      </p:sp>
    </p:spTree>
    <p:extLst>
      <p:ext uri="{BB962C8B-B14F-4D97-AF65-F5344CB8AC3E}">
        <p14:creationId xmlns:p14="http://schemas.microsoft.com/office/powerpoint/2010/main" val="262492113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was there?</a:t>
            </a:r>
          </a:p>
        </p:txBody>
      </p:sp>
      <p:sp>
        <p:nvSpPr>
          <p:cNvPr id="3" name="Content Placeholder 2"/>
          <p:cNvSpPr>
            <a:spLocks noGrp="1"/>
          </p:cNvSpPr>
          <p:nvPr>
            <p:ph idx="1"/>
          </p:nvPr>
        </p:nvSpPr>
        <p:spPr/>
        <p:txBody>
          <a:bodyPr>
            <a:normAutofit/>
          </a:bodyPr>
          <a:lstStyle/>
          <a:p>
            <a:r>
              <a:rPr lang="en-US" sz="3200" b="1" dirty="0"/>
              <a:t>Mark 16:1-3 1</a:t>
            </a:r>
            <a:r>
              <a:rPr lang="en-US" sz="3200" dirty="0"/>
              <a:t> And when the </a:t>
            </a:r>
            <a:r>
              <a:rPr lang="en-US" sz="3200" dirty="0" err="1"/>
              <a:t>sabbath</a:t>
            </a:r>
            <a:r>
              <a:rPr lang="en-US" sz="3200" dirty="0"/>
              <a:t> was past, Mary Magdalene, and Mary the </a:t>
            </a:r>
            <a:r>
              <a:rPr lang="en-US" sz="3200" i="1" dirty="0"/>
              <a:t>mother</a:t>
            </a:r>
            <a:r>
              <a:rPr lang="en-US" sz="3200" dirty="0"/>
              <a:t> of James, and Salome, had bought sweet spices, that they might come and anoint him. </a:t>
            </a:r>
            <a:r>
              <a:rPr lang="en-US" sz="3200" b="1" dirty="0"/>
              <a:t>2</a:t>
            </a:r>
            <a:r>
              <a:rPr lang="en-US" sz="3200" dirty="0"/>
              <a:t> And very early in the morning the first </a:t>
            </a:r>
            <a:r>
              <a:rPr lang="en-US" sz="3200" i="1" dirty="0"/>
              <a:t>day</a:t>
            </a:r>
            <a:r>
              <a:rPr lang="en-US" sz="3200" dirty="0"/>
              <a:t> of the week, they came unto the </a:t>
            </a:r>
            <a:r>
              <a:rPr lang="en-US" sz="3200" dirty="0" err="1"/>
              <a:t>sepulchre</a:t>
            </a:r>
            <a:r>
              <a:rPr lang="en-US" sz="3200" dirty="0"/>
              <a:t> at the rising of the sun. </a:t>
            </a:r>
            <a:r>
              <a:rPr lang="en-US" sz="3200" b="1" dirty="0"/>
              <a:t>3</a:t>
            </a:r>
            <a:r>
              <a:rPr lang="en-US" sz="3200" dirty="0"/>
              <a:t> And they said among themselves, Who shall roll us away the stone from the door of the </a:t>
            </a:r>
            <a:r>
              <a:rPr lang="en-US" sz="3200" dirty="0" err="1"/>
              <a:t>sepulchre</a:t>
            </a:r>
            <a:r>
              <a:rPr lang="en-US" sz="3200" dirty="0"/>
              <a:t>? </a:t>
            </a:r>
          </a:p>
        </p:txBody>
      </p:sp>
    </p:spTree>
    <p:extLst>
      <p:ext uri="{BB962C8B-B14F-4D97-AF65-F5344CB8AC3E}">
        <p14:creationId xmlns:p14="http://schemas.microsoft.com/office/powerpoint/2010/main" val="113270991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was there?</a:t>
            </a:r>
          </a:p>
        </p:txBody>
      </p:sp>
      <p:sp>
        <p:nvSpPr>
          <p:cNvPr id="3" name="Content Placeholder 2"/>
          <p:cNvSpPr>
            <a:spLocks noGrp="1"/>
          </p:cNvSpPr>
          <p:nvPr>
            <p:ph idx="1"/>
          </p:nvPr>
        </p:nvSpPr>
        <p:spPr/>
        <p:txBody>
          <a:bodyPr>
            <a:normAutofit/>
          </a:bodyPr>
          <a:lstStyle/>
          <a:p>
            <a:r>
              <a:rPr lang="en-US" sz="2800" dirty="0"/>
              <a:t>The women were not there to see Jesus alive</a:t>
            </a:r>
          </a:p>
          <a:p>
            <a:r>
              <a:rPr lang="en-US" sz="2800" dirty="0"/>
              <a:t>They were there to put spices on the dead body.</a:t>
            </a:r>
          </a:p>
          <a:p>
            <a:r>
              <a:rPr lang="en-US" sz="2800" dirty="0"/>
              <a:t>They were wondering how to move the large stone</a:t>
            </a:r>
          </a:p>
          <a:p>
            <a:r>
              <a:rPr lang="en-US" sz="2800" dirty="0"/>
              <a:t>Where were the apostles?</a:t>
            </a:r>
          </a:p>
          <a:p>
            <a:r>
              <a:rPr lang="en-US" sz="2800" dirty="0"/>
              <a:t>Where were all the other believers, followers, disciples of Christ during His ministry?</a:t>
            </a:r>
          </a:p>
          <a:p>
            <a:r>
              <a:rPr lang="en-US" sz="2800" b="1" dirty="0"/>
              <a:t>Matthew 26:56b </a:t>
            </a:r>
            <a:r>
              <a:rPr lang="en-US" sz="2800" dirty="0"/>
              <a:t>Then all the disciples forsook him and fled.</a:t>
            </a:r>
          </a:p>
        </p:txBody>
      </p:sp>
    </p:spTree>
    <p:extLst>
      <p:ext uri="{BB962C8B-B14F-4D97-AF65-F5344CB8AC3E}">
        <p14:creationId xmlns:p14="http://schemas.microsoft.com/office/powerpoint/2010/main" val="531380238"/>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believed?</a:t>
            </a:r>
          </a:p>
        </p:txBody>
      </p:sp>
      <p:sp>
        <p:nvSpPr>
          <p:cNvPr id="3" name="Content Placeholder 2"/>
          <p:cNvSpPr>
            <a:spLocks noGrp="1"/>
          </p:cNvSpPr>
          <p:nvPr>
            <p:ph idx="1"/>
          </p:nvPr>
        </p:nvSpPr>
        <p:spPr/>
        <p:txBody>
          <a:bodyPr>
            <a:normAutofit lnSpcReduction="10000"/>
          </a:bodyPr>
          <a:lstStyle/>
          <a:p>
            <a:r>
              <a:rPr lang="en-US" sz="2800" b="1" dirty="0"/>
              <a:t>Matthew 27:63-64 </a:t>
            </a:r>
            <a:r>
              <a:rPr lang="en-US" sz="2800" b="1" baseline="30000" dirty="0"/>
              <a:t>63</a:t>
            </a:r>
            <a:r>
              <a:rPr lang="en-US" sz="2800" dirty="0"/>
              <a:t> saying, "Sir, we remember, while He was still alive, how that deceiver said, 'After three days I will rise.' </a:t>
            </a:r>
            <a:r>
              <a:rPr lang="en-US" sz="2800" b="1" baseline="30000" dirty="0"/>
              <a:t>64</a:t>
            </a:r>
            <a:r>
              <a:rPr lang="en-US" sz="2800" dirty="0"/>
              <a:t> Therefore command that the tomb be made secure until the third day, lest His disciples come by night and steal Him </a:t>
            </a:r>
            <a:r>
              <a:rPr lang="en-US" sz="2800" i="1" dirty="0"/>
              <a:t>away,</a:t>
            </a:r>
            <a:r>
              <a:rPr lang="en-US" sz="2800" dirty="0"/>
              <a:t> and say to the people, 'He has risen from the dead.' So the last deception will be worse than the first." </a:t>
            </a:r>
          </a:p>
          <a:p>
            <a:r>
              <a:rPr lang="en-US" sz="2800" b="1" dirty="0"/>
              <a:t>The enemies of Jesus took His claim more seriously than the apostles, the women, the disciples of Jesus.</a:t>
            </a:r>
          </a:p>
          <a:p>
            <a:endParaRPr lang="en-US" sz="2800" dirty="0"/>
          </a:p>
        </p:txBody>
      </p:sp>
    </p:spTree>
    <p:extLst>
      <p:ext uri="{BB962C8B-B14F-4D97-AF65-F5344CB8AC3E}">
        <p14:creationId xmlns:p14="http://schemas.microsoft.com/office/powerpoint/2010/main" val="2814291953"/>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not at the tomb?</a:t>
            </a:r>
          </a:p>
        </p:txBody>
      </p:sp>
      <p:sp>
        <p:nvSpPr>
          <p:cNvPr id="3" name="Content Placeholder 2"/>
          <p:cNvSpPr>
            <a:spLocks noGrp="1"/>
          </p:cNvSpPr>
          <p:nvPr>
            <p:ph idx="1"/>
          </p:nvPr>
        </p:nvSpPr>
        <p:spPr/>
        <p:txBody>
          <a:bodyPr>
            <a:normAutofit lnSpcReduction="10000"/>
          </a:bodyPr>
          <a:lstStyle/>
          <a:p>
            <a:r>
              <a:rPr lang="en-US" sz="2800" dirty="0"/>
              <a:t>More focus on the kingdom, fame, power, position</a:t>
            </a:r>
          </a:p>
          <a:p>
            <a:r>
              <a:rPr lang="en-US" sz="2800" dirty="0"/>
              <a:t>They heard – but did not understand</a:t>
            </a:r>
          </a:p>
          <a:p>
            <a:r>
              <a:rPr lang="en-US" sz="2800" dirty="0"/>
              <a:t>They did not believe</a:t>
            </a:r>
          </a:p>
          <a:p>
            <a:r>
              <a:rPr lang="en-US" sz="2800" dirty="0"/>
              <a:t>Ma</a:t>
            </a:r>
            <a:r>
              <a:rPr lang="en-US" sz="2800" b="1" dirty="0"/>
              <a:t>tthew 28:17 </a:t>
            </a:r>
            <a:r>
              <a:rPr lang="en-US" sz="2800" dirty="0"/>
              <a:t>When they saw Him, they worshiped Him; but some doubted. </a:t>
            </a:r>
          </a:p>
          <a:p>
            <a:r>
              <a:rPr lang="en-US" sz="2800" dirty="0"/>
              <a:t>Ma</a:t>
            </a:r>
            <a:r>
              <a:rPr lang="en-US" sz="2800" b="1" dirty="0"/>
              <a:t>rk 16:14 </a:t>
            </a:r>
            <a:r>
              <a:rPr lang="en-US" sz="2800" dirty="0"/>
              <a:t>Later He appeared to the eleven as they sat at the table; and He rebuked their </a:t>
            </a:r>
            <a:r>
              <a:rPr lang="en-US" sz="2800" b="1" dirty="0"/>
              <a:t>unbelief</a:t>
            </a:r>
            <a:r>
              <a:rPr lang="en-US" sz="2800" dirty="0"/>
              <a:t> and hardness of heart, because </a:t>
            </a:r>
            <a:r>
              <a:rPr lang="en-US" sz="2800" b="1" dirty="0"/>
              <a:t>they did not believe </a:t>
            </a:r>
            <a:r>
              <a:rPr lang="en-US" sz="2800" dirty="0"/>
              <a:t>those who had seen Him after He had risen.</a:t>
            </a:r>
          </a:p>
          <a:p>
            <a:endParaRPr lang="en-US" sz="2800" dirty="0"/>
          </a:p>
          <a:p>
            <a:endParaRPr lang="en-US" sz="2800" dirty="0"/>
          </a:p>
        </p:txBody>
      </p:sp>
    </p:spTree>
    <p:extLst>
      <p:ext uri="{BB962C8B-B14F-4D97-AF65-F5344CB8AC3E}">
        <p14:creationId xmlns:p14="http://schemas.microsoft.com/office/powerpoint/2010/main" val="298337481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us?</a:t>
            </a:r>
          </a:p>
        </p:txBody>
      </p:sp>
      <p:sp>
        <p:nvSpPr>
          <p:cNvPr id="3" name="Content Placeholder 2"/>
          <p:cNvSpPr>
            <a:spLocks noGrp="1"/>
          </p:cNvSpPr>
          <p:nvPr>
            <p:ph idx="1"/>
          </p:nvPr>
        </p:nvSpPr>
        <p:spPr/>
        <p:txBody>
          <a:bodyPr>
            <a:normAutofit fontScale="92500"/>
          </a:bodyPr>
          <a:lstStyle/>
          <a:p>
            <a:r>
              <a:rPr lang="en-US" sz="3600" dirty="0"/>
              <a:t>Why were none of them at the tomb waiting to see the risen Lord?</a:t>
            </a:r>
          </a:p>
          <a:p>
            <a:r>
              <a:rPr lang="en-US" sz="3600" dirty="0"/>
              <a:t>Why did they not camp out in the garden?</a:t>
            </a:r>
            <a:br>
              <a:rPr lang="en-US" sz="3600" dirty="0"/>
            </a:br>
            <a:endParaRPr lang="en-US" sz="3600" dirty="0"/>
          </a:p>
          <a:p>
            <a:r>
              <a:rPr lang="en-US" sz="3600" dirty="0"/>
              <a:t>What about you? </a:t>
            </a:r>
          </a:p>
          <a:p>
            <a:r>
              <a:rPr lang="en-US" sz="3600" dirty="0"/>
              <a:t>Would you have been waiting at the door of the tomb?</a:t>
            </a:r>
          </a:p>
          <a:p>
            <a:endParaRPr lang="en-US" sz="2800" dirty="0"/>
          </a:p>
          <a:p>
            <a:endParaRPr lang="en-US" sz="2800" dirty="0"/>
          </a:p>
        </p:txBody>
      </p:sp>
    </p:spTree>
    <p:extLst>
      <p:ext uri="{BB962C8B-B14F-4D97-AF65-F5344CB8AC3E}">
        <p14:creationId xmlns:p14="http://schemas.microsoft.com/office/powerpoint/2010/main" val="140263581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 and over</a:t>
            </a:r>
          </a:p>
        </p:txBody>
      </p:sp>
      <p:sp>
        <p:nvSpPr>
          <p:cNvPr id="3" name="Content Placeholder 2"/>
          <p:cNvSpPr>
            <a:spLocks noGrp="1"/>
          </p:cNvSpPr>
          <p:nvPr>
            <p:ph idx="1"/>
          </p:nvPr>
        </p:nvSpPr>
        <p:spPr/>
        <p:txBody>
          <a:bodyPr>
            <a:normAutofit lnSpcReduction="10000"/>
          </a:bodyPr>
          <a:lstStyle/>
          <a:p>
            <a:r>
              <a:rPr lang="en-US" sz="2800" b="1" dirty="0"/>
              <a:t>Matthew 16:21 </a:t>
            </a:r>
            <a:r>
              <a:rPr lang="en-US" sz="2800" dirty="0"/>
              <a:t>From that time Jesus began to show to His disciples that He must go to Jerusalem, and suffer many things from the elders and chief priests and scribes, and be killed, and be raised the third day.</a:t>
            </a:r>
          </a:p>
          <a:p>
            <a:r>
              <a:rPr lang="en-US" sz="2800" b="1" dirty="0"/>
              <a:t>Matthew 17:22-23 </a:t>
            </a:r>
            <a:r>
              <a:rPr lang="en-US" sz="2800" b="1" baseline="30000" dirty="0"/>
              <a:t>22</a:t>
            </a:r>
            <a:r>
              <a:rPr lang="en-US" sz="2800" dirty="0"/>
              <a:t> Now while they were staying in Galilee, Jesus said to them, "The Son of Man is about to be betrayed into the hands of men, </a:t>
            </a:r>
            <a:r>
              <a:rPr lang="en-US" sz="2800" b="1" baseline="30000" dirty="0"/>
              <a:t>23</a:t>
            </a:r>
            <a:r>
              <a:rPr lang="en-US" sz="2800" dirty="0"/>
              <a:t> and they will kill Him, and the third day He will be raised up." And they were exceedingly sorrowful. </a:t>
            </a:r>
          </a:p>
        </p:txBody>
      </p:sp>
    </p:spTree>
    <p:extLst>
      <p:ext uri="{BB962C8B-B14F-4D97-AF65-F5344CB8AC3E}">
        <p14:creationId xmlns:p14="http://schemas.microsoft.com/office/powerpoint/2010/main" val="317106102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 and over</a:t>
            </a:r>
          </a:p>
        </p:txBody>
      </p:sp>
      <p:sp>
        <p:nvSpPr>
          <p:cNvPr id="3" name="Content Placeholder 2"/>
          <p:cNvSpPr>
            <a:spLocks noGrp="1"/>
          </p:cNvSpPr>
          <p:nvPr>
            <p:ph idx="1"/>
          </p:nvPr>
        </p:nvSpPr>
        <p:spPr/>
        <p:txBody>
          <a:bodyPr>
            <a:normAutofit/>
          </a:bodyPr>
          <a:lstStyle/>
          <a:p>
            <a:r>
              <a:rPr lang="en-US" sz="3200" b="1" dirty="0"/>
              <a:t>Matthew 20:18-19 </a:t>
            </a:r>
            <a:r>
              <a:rPr lang="en-US" sz="3200" b="1" baseline="30000" dirty="0"/>
              <a:t>18</a:t>
            </a:r>
            <a:r>
              <a:rPr lang="en-US" sz="3200" dirty="0"/>
              <a:t> "Behold, we are going up to Jerusalem, and the Son of Man will be betrayed to the chief priests and to the scribes; and they will condemn Him to death, </a:t>
            </a:r>
            <a:r>
              <a:rPr lang="en-US" sz="3200" b="1" baseline="30000" dirty="0"/>
              <a:t>19</a:t>
            </a:r>
            <a:r>
              <a:rPr lang="en-US" sz="3200" dirty="0"/>
              <a:t> and deliver Him to the Gentiles to mock and to scourge and to crucify. And the third day He will rise again." </a:t>
            </a:r>
          </a:p>
        </p:txBody>
      </p:sp>
    </p:spTree>
    <p:extLst>
      <p:ext uri="{BB962C8B-B14F-4D97-AF65-F5344CB8AC3E}">
        <p14:creationId xmlns:p14="http://schemas.microsoft.com/office/powerpoint/2010/main" val="106804203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 and over</a:t>
            </a:r>
          </a:p>
        </p:txBody>
      </p:sp>
      <p:sp>
        <p:nvSpPr>
          <p:cNvPr id="3" name="Content Placeholder 2"/>
          <p:cNvSpPr>
            <a:spLocks noGrp="1"/>
          </p:cNvSpPr>
          <p:nvPr>
            <p:ph idx="1"/>
          </p:nvPr>
        </p:nvSpPr>
        <p:spPr/>
        <p:txBody>
          <a:bodyPr>
            <a:normAutofit/>
          </a:bodyPr>
          <a:lstStyle/>
          <a:p>
            <a:r>
              <a:rPr lang="en-US" sz="2800" b="1" dirty="0"/>
              <a:t>Mark 10:33-34 </a:t>
            </a:r>
            <a:r>
              <a:rPr lang="en-US" sz="2800" b="1" baseline="30000" dirty="0"/>
              <a:t>33</a:t>
            </a:r>
            <a:r>
              <a:rPr lang="en-US" sz="2800" dirty="0"/>
              <a:t> "Behold, we are going up to Jerusalem, and the Son of Man will be betrayed to the chief priests and to the scribes; and they will condemn Him to death and deliver Him to the Gentiles; </a:t>
            </a:r>
            <a:r>
              <a:rPr lang="en-US" sz="2800" b="1" baseline="30000" dirty="0"/>
              <a:t>34</a:t>
            </a:r>
            <a:r>
              <a:rPr lang="en-US" sz="2800" dirty="0"/>
              <a:t> and they will mock Him, and scourge Him, and spit on Him, and kill Him. And the third day He will rise again.“</a:t>
            </a:r>
          </a:p>
          <a:p>
            <a:r>
              <a:rPr lang="en-US" sz="2800" dirty="0"/>
              <a:t>We could also look at Luke 9:22</a:t>
            </a:r>
          </a:p>
          <a:p>
            <a:r>
              <a:rPr lang="en-US" sz="2800" dirty="0"/>
              <a:t>Also read Luke 13:32 and Luke 18:33</a:t>
            </a:r>
          </a:p>
        </p:txBody>
      </p:sp>
    </p:spTree>
    <p:extLst>
      <p:ext uri="{BB962C8B-B14F-4D97-AF65-F5344CB8AC3E}">
        <p14:creationId xmlns:p14="http://schemas.microsoft.com/office/powerpoint/2010/main" val="389539998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events begin</a:t>
            </a:r>
          </a:p>
        </p:txBody>
      </p:sp>
      <p:sp>
        <p:nvSpPr>
          <p:cNvPr id="3" name="Content Placeholder 2"/>
          <p:cNvSpPr>
            <a:spLocks noGrp="1"/>
          </p:cNvSpPr>
          <p:nvPr>
            <p:ph idx="1"/>
          </p:nvPr>
        </p:nvSpPr>
        <p:spPr/>
        <p:txBody>
          <a:bodyPr>
            <a:normAutofit/>
          </a:bodyPr>
          <a:lstStyle/>
          <a:p>
            <a:r>
              <a:rPr lang="en-US" sz="3200" b="1" dirty="0"/>
              <a:t>The betrayal and arrest</a:t>
            </a:r>
          </a:p>
        </p:txBody>
      </p:sp>
    </p:spTree>
    <p:extLst>
      <p:ext uri="{BB962C8B-B14F-4D97-AF65-F5344CB8AC3E}">
        <p14:creationId xmlns:p14="http://schemas.microsoft.com/office/powerpoint/2010/main" val="114512926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events begin</a:t>
            </a:r>
          </a:p>
        </p:txBody>
      </p:sp>
      <p:sp>
        <p:nvSpPr>
          <p:cNvPr id="3" name="Content Placeholder 2"/>
          <p:cNvSpPr>
            <a:spLocks noGrp="1"/>
          </p:cNvSpPr>
          <p:nvPr>
            <p:ph idx="1"/>
          </p:nvPr>
        </p:nvSpPr>
        <p:spPr/>
        <p:txBody>
          <a:bodyPr>
            <a:normAutofit/>
          </a:bodyPr>
          <a:lstStyle/>
          <a:p>
            <a:r>
              <a:rPr lang="en-US" sz="3200" dirty="0"/>
              <a:t>The betrayal and arrest</a:t>
            </a:r>
          </a:p>
          <a:p>
            <a:r>
              <a:rPr lang="en-US" sz="3200" b="1" dirty="0"/>
              <a:t>The trial – Caiaphas </a:t>
            </a:r>
          </a:p>
        </p:txBody>
      </p:sp>
    </p:spTree>
    <p:extLst>
      <p:ext uri="{BB962C8B-B14F-4D97-AF65-F5344CB8AC3E}">
        <p14:creationId xmlns:p14="http://schemas.microsoft.com/office/powerpoint/2010/main" val="315439582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events begin</a:t>
            </a:r>
          </a:p>
        </p:txBody>
      </p:sp>
      <p:sp>
        <p:nvSpPr>
          <p:cNvPr id="3" name="Content Placeholder 2"/>
          <p:cNvSpPr>
            <a:spLocks noGrp="1"/>
          </p:cNvSpPr>
          <p:nvPr>
            <p:ph idx="1"/>
          </p:nvPr>
        </p:nvSpPr>
        <p:spPr/>
        <p:txBody>
          <a:bodyPr>
            <a:normAutofit/>
          </a:bodyPr>
          <a:lstStyle/>
          <a:p>
            <a:r>
              <a:rPr lang="en-US" sz="3200" dirty="0"/>
              <a:t>The betrayal and arrest</a:t>
            </a:r>
          </a:p>
          <a:p>
            <a:r>
              <a:rPr lang="en-US" sz="3200" dirty="0"/>
              <a:t>The trial – Caiaphas</a:t>
            </a:r>
          </a:p>
          <a:p>
            <a:r>
              <a:rPr lang="en-US" sz="3200" b="1" dirty="0"/>
              <a:t>The scourges and mocking</a:t>
            </a:r>
          </a:p>
          <a:p>
            <a:pPr marL="0" indent="0">
              <a:buNone/>
            </a:pPr>
            <a:endParaRPr lang="en-US" sz="3200" dirty="0"/>
          </a:p>
        </p:txBody>
      </p:sp>
    </p:spTree>
    <p:extLst>
      <p:ext uri="{BB962C8B-B14F-4D97-AF65-F5344CB8AC3E}">
        <p14:creationId xmlns:p14="http://schemas.microsoft.com/office/powerpoint/2010/main" val="300222556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events begin</a:t>
            </a:r>
          </a:p>
        </p:txBody>
      </p:sp>
      <p:sp>
        <p:nvSpPr>
          <p:cNvPr id="3" name="Content Placeholder 2"/>
          <p:cNvSpPr>
            <a:spLocks noGrp="1"/>
          </p:cNvSpPr>
          <p:nvPr>
            <p:ph idx="1"/>
          </p:nvPr>
        </p:nvSpPr>
        <p:spPr/>
        <p:txBody>
          <a:bodyPr>
            <a:normAutofit/>
          </a:bodyPr>
          <a:lstStyle/>
          <a:p>
            <a:r>
              <a:rPr lang="en-US" sz="3200" dirty="0"/>
              <a:t>The betrayal and arrest</a:t>
            </a:r>
          </a:p>
          <a:p>
            <a:r>
              <a:rPr lang="en-US" sz="3200" dirty="0"/>
              <a:t>The trial – Caiaphas </a:t>
            </a:r>
          </a:p>
          <a:p>
            <a:r>
              <a:rPr lang="en-US" sz="3200" dirty="0"/>
              <a:t>The scourges and mocking</a:t>
            </a:r>
          </a:p>
          <a:p>
            <a:r>
              <a:rPr lang="en-US" sz="3200" b="1" dirty="0"/>
              <a:t>The next trial – Pilate and Herod </a:t>
            </a:r>
          </a:p>
        </p:txBody>
      </p:sp>
    </p:spTree>
    <p:extLst>
      <p:ext uri="{BB962C8B-B14F-4D97-AF65-F5344CB8AC3E}">
        <p14:creationId xmlns:p14="http://schemas.microsoft.com/office/powerpoint/2010/main" val="389059802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events begin</a:t>
            </a:r>
          </a:p>
        </p:txBody>
      </p:sp>
      <p:sp>
        <p:nvSpPr>
          <p:cNvPr id="3" name="Content Placeholder 2"/>
          <p:cNvSpPr>
            <a:spLocks noGrp="1"/>
          </p:cNvSpPr>
          <p:nvPr>
            <p:ph idx="1"/>
          </p:nvPr>
        </p:nvSpPr>
        <p:spPr/>
        <p:txBody>
          <a:bodyPr>
            <a:normAutofit/>
          </a:bodyPr>
          <a:lstStyle/>
          <a:p>
            <a:r>
              <a:rPr lang="en-US" sz="3200" dirty="0"/>
              <a:t>The betrayal and arrest</a:t>
            </a:r>
          </a:p>
          <a:p>
            <a:r>
              <a:rPr lang="en-US" sz="3200" dirty="0"/>
              <a:t>The trial – Caiaphas </a:t>
            </a:r>
          </a:p>
          <a:p>
            <a:r>
              <a:rPr lang="en-US" sz="3200" dirty="0"/>
              <a:t>The scourges and mocking</a:t>
            </a:r>
          </a:p>
          <a:p>
            <a:r>
              <a:rPr lang="en-US" sz="3200" dirty="0"/>
              <a:t>The next trial – Pilate and Herod </a:t>
            </a:r>
          </a:p>
          <a:p>
            <a:r>
              <a:rPr lang="en-US" sz="3200" b="1" dirty="0"/>
              <a:t>The Crucifixion</a:t>
            </a:r>
          </a:p>
        </p:txBody>
      </p:sp>
    </p:spTree>
    <p:extLst>
      <p:ext uri="{BB962C8B-B14F-4D97-AF65-F5344CB8AC3E}">
        <p14:creationId xmlns:p14="http://schemas.microsoft.com/office/powerpoint/2010/main" val="309958740"/>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63</TotalTime>
  <Words>432</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Rockwell</vt:lpstr>
      <vt:lpstr>Rockwell Condensed</vt:lpstr>
      <vt:lpstr>Wingdings</vt:lpstr>
      <vt:lpstr>Wood Type</vt:lpstr>
      <vt:lpstr>Waiting at the tomb?</vt:lpstr>
      <vt:lpstr>Over and over</vt:lpstr>
      <vt:lpstr>Over and over</vt:lpstr>
      <vt:lpstr>Over and over</vt:lpstr>
      <vt:lpstr>The events begin</vt:lpstr>
      <vt:lpstr>The events begin</vt:lpstr>
      <vt:lpstr>The events begin</vt:lpstr>
      <vt:lpstr>The events begin</vt:lpstr>
      <vt:lpstr>The events begin</vt:lpstr>
      <vt:lpstr>The events begin</vt:lpstr>
      <vt:lpstr>Did you see it coming?</vt:lpstr>
      <vt:lpstr>Who was there?</vt:lpstr>
      <vt:lpstr>Who was there?</vt:lpstr>
      <vt:lpstr>Who believed?</vt:lpstr>
      <vt:lpstr>Why not at the tomb?</vt:lpstr>
      <vt:lpstr>What about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Waiting at the tomb?</dc:title>
  <dc:creator>Manly Luscombe</dc:creator>
  <cp:lastModifiedBy>Manly Luscombe</cp:lastModifiedBy>
  <cp:revision>8</cp:revision>
  <dcterms:created xsi:type="dcterms:W3CDTF">2016-03-14T12:55:38Z</dcterms:created>
  <dcterms:modified xsi:type="dcterms:W3CDTF">2016-03-28T12:37:31Z</dcterms:modified>
</cp:coreProperties>
</file>