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6" r:id="rId10"/>
    <p:sldId id="268" r:id="rId11"/>
    <p:sldId id="267"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96"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67225CFE-30EE-4F8A-9D4C-8A3EB46032B4}"/>
    <pc:docChg chg="custSel addSld modSld modMainMaster">
      <pc:chgData name="Account Update" userId="d66a401e1e7a39bf" providerId="LiveId" clId="{67225CFE-30EE-4F8A-9D4C-8A3EB46032B4}" dt="2023-10-14T19:07:55.955" v="218" actId="14100"/>
      <pc:docMkLst>
        <pc:docMk/>
      </pc:docMkLst>
      <pc:sldChg chg="modTransition">
        <pc:chgData name="Account Update" userId="d66a401e1e7a39bf" providerId="LiveId" clId="{67225CFE-30EE-4F8A-9D4C-8A3EB46032B4}" dt="2023-10-14T18:50:21.497" v="1"/>
        <pc:sldMkLst>
          <pc:docMk/>
          <pc:sldMk cId="3845029012" sldId="256"/>
        </pc:sldMkLst>
      </pc:sldChg>
      <pc:sldChg chg="modSp mod modTransition">
        <pc:chgData name="Account Update" userId="d66a401e1e7a39bf" providerId="LiveId" clId="{67225CFE-30EE-4F8A-9D4C-8A3EB46032B4}" dt="2023-10-14T19:07:55.955" v="218" actId="14100"/>
        <pc:sldMkLst>
          <pc:docMk/>
          <pc:sldMk cId="1864924721" sldId="257"/>
        </pc:sldMkLst>
        <pc:spChg chg="mod">
          <ac:chgData name="Account Update" userId="d66a401e1e7a39bf" providerId="LiveId" clId="{67225CFE-30EE-4F8A-9D4C-8A3EB46032B4}" dt="2023-10-14T19:07:55.955" v="218" actId="14100"/>
          <ac:spMkLst>
            <pc:docMk/>
            <pc:sldMk cId="1864924721" sldId="257"/>
            <ac:spMk id="2" creationId="{C75599CA-BA60-C1BF-1EA0-6500C03CF412}"/>
          </ac:spMkLst>
        </pc:spChg>
        <pc:picChg chg="ord">
          <ac:chgData name="Account Update" userId="d66a401e1e7a39bf" providerId="LiveId" clId="{67225CFE-30EE-4F8A-9D4C-8A3EB46032B4}" dt="2023-10-14T19:05:57.131" v="199" actId="167"/>
          <ac:picMkLst>
            <pc:docMk/>
            <pc:sldMk cId="1864924721" sldId="257"/>
            <ac:picMk id="6" creationId="{60A469E7-08F4-4C6C-A6FA-FB637662351E}"/>
          </ac:picMkLst>
        </pc:picChg>
      </pc:sldChg>
      <pc:sldChg chg="modTransition">
        <pc:chgData name="Account Update" userId="d66a401e1e7a39bf" providerId="LiveId" clId="{67225CFE-30EE-4F8A-9D4C-8A3EB46032B4}" dt="2023-10-14T18:50:21.497" v="1"/>
        <pc:sldMkLst>
          <pc:docMk/>
          <pc:sldMk cId="3461503150" sldId="258"/>
        </pc:sldMkLst>
      </pc:sldChg>
      <pc:sldChg chg="modTransition">
        <pc:chgData name="Account Update" userId="d66a401e1e7a39bf" providerId="LiveId" clId="{67225CFE-30EE-4F8A-9D4C-8A3EB46032B4}" dt="2023-10-14T18:50:21.497" v="1"/>
        <pc:sldMkLst>
          <pc:docMk/>
          <pc:sldMk cId="2175856112" sldId="259"/>
        </pc:sldMkLst>
      </pc:sldChg>
      <pc:sldChg chg="modTransition">
        <pc:chgData name="Account Update" userId="d66a401e1e7a39bf" providerId="LiveId" clId="{67225CFE-30EE-4F8A-9D4C-8A3EB46032B4}" dt="2023-10-14T18:50:21.497" v="1"/>
        <pc:sldMkLst>
          <pc:docMk/>
          <pc:sldMk cId="2704843443" sldId="260"/>
        </pc:sldMkLst>
      </pc:sldChg>
      <pc:sldChg chg="modTransition">
        <pc:chgData name="Account Update" userId="d66a401e1e7a39bf" providerId="LiveId" clId="{67225CFE-30EE-4F8A-9D4C-8A3EB46032B4}" dt="2023-10-14T18:50:21.497" v="1"/>
        <pc:sldMkLst>
          <pc:docMk/>
          <pc:sldMk cId="1291333166" sldId="261"/>
        </pc:sldMkLst>
      </pc:sldChg>
      <pc:sldChg chg="modTransition">
        <pc:chgData name="Account Update" userId="d66a401e1e7a39bf" providerId="LiveId" clId="{67225CFE-30EE-4F8A-9D4C-8A3EB46032B4}" dt="2023-10-14T18:50:21.497" v="1"/>
        <pc:sldMkLst>
          <pc:docMk/>
          <pc:sldMk cId="2482700802" sldId="262"/>
        </pc:sldMkLst>
      </pc:sldChg>
      <pc:sldChg chg="modSp mod modTransition">
        <pc:chgData name="Account Update" userId="d66a401e1e7a39bf" providerId="LiveId" clId="{67225CFE-30EE-4F8A-9D4C-8A3EB46032B4}" dt="2023-10-14T19:03:32.863" v="179" actId="207"/>
        <pc:sldMkLst>
          <pc:docMk/>
          <pc:sldMk cId="1940774782" sldId="263"/>
        </pc:sldMkLst>
        <pc:spChg chg="mod">
          <ac:chgData name="Account Update" userId="d66a401e1e7a39bf" providerId="LiveId" clId="{67225CFE-30EE-4F8A-9D4C-8A3EB46032B4}" dt="2023-10-14T19:03:32.863" v="179" actId="207"/>
          <ac:spMkLst>
            <pc:docMk/>
            <pc:sldMk cId="1940774782" sldId="263"/>
            <ac:spMk id="7" creationId="{59AB2E52-46CD-37F2-F7BB-970860C7AF39}"/>
          </ac:spMkLst>
        </pc:spChg>
      </pc:sldChg>
      <pc:sldChg chg="modTransition">
        <pc:chgData name="Account Update" userId="d66a401e1e7a39bf" providerId="LiveId" clId="{67225CFE-30EE-4F8A-9D4C-8A3EB46032B4}" dt="2023-10-14T18:50:21.497" v="1"/>
        <pc:sldMkLst>
          <pc:docMk/>
          <pc:sldMk cId="1221772943" sldId="264"/>
        </pc:sldMkLst>
      </pc:sldChg>
      <pc:sldChg chg="modTransition">
        <pc:chgData name="Account Update" userId="d66a401e1e7a39bf" providerId="LiveId" clId="{67225CFE-30EE-4F8A-9D4C-8A3EB46032B4}" dt="2023-10-14T18:50:21.497" v="1"/>
        <pc:sldMkLst>
          <pc:docMk/>
          <pc:sldMk cId="3828077213" sldId="265"/>
        </pc:sldMkLst>
      </pc:sldChg>
      <pc:sldChg chg="modSp add mod">
        <pc:chgData name="Account Update" userId="d66a401e1e7a39bf" providerId="LiveId" clId="{67225CFE-30EE-4F8A-9D4C-8A3EB46032B4}" dt="2023-10-14T19:03:45.990" v="180" actId="207"/>
        <pc:sldMkLst>
          <pc:docMk/>
          <pc:sldMk cId="3384750378" sldId="266"/>
        </pc:sldMkLst>
        <pc:spChg chg="mod">
          <ac:chgData name="Account Update" userId="d66a401e1e7a39bf" providerId="LiveId" clId="{67225CFE-30EE-4F8A-9D4C-8A3EB46032B4}" dt="2023-10-14T19:03:45.990" v="180" actId="207"/>
          <ac:spMkLst>
            <pc:docMk/>
            <pc:sldMk cId="3384750378" sldId="266"/>
            <ac:spMk id="7" creationId="{59AB2E52-46CD-37F2-F7BB-970860C7AF39}"/>
          </ac:spMkLst>
        </pc:spChg>
      </pc:sldChg>
      <pc:sldChg chg="modSp add mod">
        <pc:chgData name="Account Update" userId="d66a401e1e7a39bf" providerId="LiveId" clId="{67225CFE-30EE-4F8A-9D4C-8A3EB46032B4}" dt="2023-10-14T19:03:16.851" v="178" actId="207"/>
        <pc:sldMkLst>
          <pc:docMk/>
          <pc:sldMk cId="3261456347" sldId="267"/>
        </pc:sldMkLst>
        <pc:spChg chg="mod">
          <ac:chgData name="Account Update" userId="d66a401e1e7a39bf" providerId="LiveId" clId="{67225CFE-30EE-4F8A-9D4C-8A3EB46032B4}" dt="2023-10-14T19:03:16.851" v="178" actId="207"/>
          <ac:spMkLst>
            <pc:docMk/>
            <pc:sldMk cId="3261456347" sldId="267"/>
            <ac:spMk id="7" creationId="{59AB2E52-46CD-37F2-F7BB-970860C7AF39}"/>
          </ac:spMkLst>
        </pc:spChg>
      </pc:sldChg>
      <pc:sldMasterChg chg="modTransition modSldLayout">
        <pc:chgData name="Account Update" userId="d66a401e1e7a39bf" providerId="LiveId" clId="{67225CFE-30EE-4F8A-9D4C-8A3EB46032B4}" dt="2023-10-14T18:50:21.497" v="1"/>
        <pc:sldMasterMkLst>
          <pc:docMk/>
          <pc:sldMasterMk cId="0" sldId="2147483840"/>
        </pc:sldMasterMkLst>
        <pc:sldLayoutChg chg="modTransition">
          <pc:chgData name="Account Update" userId="d66a401e1e7a39bf" providerId="LiveId" clId="{67225CFE-30EE-4F8A-9D4C-8A3EB46032B4}" dt="2023-10-14T18:50:21.497" v="1"/>
          <pc:sldLayoutMkLst>
            <pc:docMk/>
            <pc:sldMasterMk cId="0" sldId="2147483840"/>
            <pc:sldLayoutMk cId="0" sldId="2147483841"/>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42"/>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43"/>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44"/>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45"/>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46"/>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47"/>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48"/>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49"/>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50"/>
          </pc:sldLayoutMkLst>
        </pc:sldLayoutChg>
        <pc:sldLayoutChg chg="modTransition">
          <pc:chgData name="Account Update" userId="d66a401e1e7a39bf" providerId="LiveId" clId="{67225CFE-30EE-4F8A-9D4C-8A3EB46032B4}" dt="2023-10-14T18:50:21.497" v="1"/>
          <pc:sldLayoutMkLst>
            <pc:docMk/>
            <pc:sldMasterMk cId="0" sldId="2147483840"/>
            <pc:sldLayoutMk cId="0" sldId="2147483851"/>
          </pc:sldLayoutMkLst>
        </pc:sldLayoutChg>
      </pc:sldMasterChg>
    </pc:docChg>
  </pc:docChgLst>
  <pc:docChgLst>
    <pc:chgData name="Account Update" userId="d66a401e1e7a39bf" providerId="LiveId" clId="{5266E1A5-63D3-4997-9D68-E2367B366F8E}"/>
    <pc:docChg chg="addSld modSld">
      <pc:chgData name="Account Update" userId="d66a401e1e7a39bf" providerId="LiveId" clId="{5266E1A5-63D3-4997-9D68-E2367B366F8E}" dt="2023-11-15T02:15:17.303" v="2" actId="5793"/>
      <pc:docMkLst>
        <pc:docMk/>
      </pc:docMkLst>
      <pc:sldChg chg="modSp mod">
        <pc:chgData name="Account Update" userId="d66a401e1e7a39bf" providerId="LiveId" clId="{5266E1A5-63D3-4997-9D68-E2367B366F8E}" dt="2023-11-15T02:15:17.303" v="2" actId="5793"/>
        <pc:sldMkLst>
          <pc:docMk/>
          <pc:sldMk cId="3384750378" sldId="266"/>
        </pc:sldMkLst>
        <pc:spChg chg="mod">
          <ac:chgData name="Account Update" userId="d66a401e1e7a39bf" providerId="LiveId" clId="{5266E1A5-63D3-4997-9D68-E2367B366F8E}" dt="2023-11-15T02:15:17.303" v="2" actId="5793"/>
          <ac:spMkLst>
            <pc:docMk/>
            <pc:sldMk cId="3384750378" sldId="266"/>
            <ac:spMk id="7" creationId="{59AB2E52-46CD-37F2-F7BB-970860C7AF39}"/>
          </ac:spMkLst>
        </pc:spChg>
      </pc:sldChg>
      <pc:sldChg chg="add">
        <pc:chgData name="Account Update" userId="d66a401e1e7a39bf" providerId="LiveId" clId="{5266E1A5-63D3-4997-9D68-E2367B366F8E}" dt="2023-11-15T02:15:06.433" v="0" actId="2890"/>
        <pc:sldMkLst>
          <pc:docMk/>
          <pc:sldMk cId="3265219537" sldId="268"/>
        </pc:sldMkLst>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11/14/2023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11/14/2023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11/14/2023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11/14/2023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FB526-5B86-7A5F-BFCC-698120E2AC63}"/>
              </a:ext>
            </a:extLst>
          </p:cNvPr>
          <p:cNvSpPr>
            <a:spLocks noGrp="1"/>
          </p:cNvSpPr>
          <p:nvPr>
            <p:ph type="ctrTitle"/>
          </p:nvPr>
        </p:nvSpPr>
        <p:spPr/>
        <p:txBody>
          <a:bodyPr/>
          <a:lstStyle/>
          <a:p>
            <a:r>
              <a:rPr lang="en-US" dirty="0"/>
              <a:t>Man with a wait problem</a:t>
            </a:r>
          </a:p>
        </p:txBody>
      </p:sp>
      <p:sp>
        <p:nvSpPr>
          <p:cNvPr id="3" name="Subtitle 2">
            <a:extLst>
              <a:ext uri="{FF2B5EF4-FFF2-40B4-BE49-F238E27FC236}">
                <a16:creationId xmlns:a16="http://schemas.microsoft.com/office/drawing/2014/main" id="{4EF8147E-D8E0-12F2-73EE-95550B9CDE76}"/>
              </a:ext>
            </a:extLst>
          </p:cNvPr>
          <p:cNvSpPr>
            <a:spLocks noGrp="1"/>
          </p:cNvSpPr>
          <p:nvPr>
            <p:ph type="subTitle" idx="1"/>
          </p:nvPr>
        </p:nvSpPr>
        <p:spPr/>
        <p:txBody>
          <a:bodyPr/>
          <a:lstStyle/>
          <a:p>
            <a:r>
              <a:rPr lang="en-US" dirty="0"/>
              <a:t>Acts 4:24-25</a:t>
            </a:r>
          </a:p>
        </p:txBody>
      </p:sp>
    </p:spTree>
    <p:extLst>
      <p:ext uri="{BB962C8B-B14F-4D97-AF65-F5344CB8AC3E}">
        <p14:creationId xmlns:p14="http://schemas.microsoft.com/office/powerpoint/2010/main" val="38450290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a:xfrm>
            <a:off x="1069848" y="241540"/>
            <a:ext cx="10058400" cy="1250829"/>
          </a:xfrm>
        </p:spPr>
        <p:txBody>
          <a:bodyPr>
            <a:normAutofit/>
          </a:bodyPr>
          <a:lstStyle/>
          <a:p>
            <a:r>
              <a:rPr lang="en-US" dirty="0"/>
              <a:t>Causes of a “wait” problem</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a:xfrm>
            <a:off x="1069848" y="1682152"/>
            <a:ext cx="10058400" cy="4691216"/>
          </a:xfrm>
        </p:spPr>
        <p:txBody>
          <a:bodyPr>
            <a:noAutofit/>
          </a:bodyPr>
          <a:lstStyle/>
          <a:p>
            <a:pPr marL="457200" marR="0" indent="-457200" algn="ctr" rtl="0">
              <a:buFont typeface="+mj-lt"/>
              <a:buAutoNum type="arabicPeriod"/>
            </a:pPr>
            <a:r>
              <a:rPr lang="en-US" sz="2400" b="1" i="0" u="sng" strike="noStrike" baseline="0" dirty="0">
                <a:latin typeface="Verdana" panose="020B0604030504040204" pitchFamily="34" charset="0"/>
              </a:rPr>
              <a:t>Indecisive</a:t>
            </a:r>
            <a:r>
              <a:rPr lang="en-US" sz="2400" b="1" i="0" u="none" strike="noStrike" baseline="0" dirty="0">
                <a:latin typeface="Verdana" panose="020B0604030504040204" pitchFamily="34" charset="0"/>
              </a:rPr>
              <a:t> – like Lot</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Perfectionist</a:t>
            </a:r>
            <a:r>
              <a:rPr lang="en-US" sz="2400" b="1" i="0" u="none" strike="noStrike" baseline="0" dirty="0">
                <a:latin typeface="Verdana" panose="020B0604030504040204" pitchFamily="34" charset="0"/>
              </a:rPr>
              <a:t> – Wait until we pack the good dishes.</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Fear of Failure </a:t>
            </a:r>
            <a:r>
              <a:rPr lang="en-US" sz="2400" b="1" i="0" u="none" strike="noStrike" baseline="0" dirty="0">
                <a:latin typeface="Verdana" panose="020B0604030504040204" pitchFamily="34" charset="0"/>
              </a:rPr>
              <a:t>– We might not make it in time.</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Rebellious</a:t>
            </a:r>
            <a:r>
              <a:rPr lang="en-US" sz="2400" b="1" i="0" u="none" strike="noStrike" baseline="0" dirty="0">
                <a:latin typeface="Verdana" panose="020B0604030504040204" pitchFamily="34" charset="0"/>
              </a:rPr>
              <a:t> – You can’t make me go.</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32652195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a:xfrm>
            <a:off x="1069848" y="241540"/>
            <a:ext cx="10058400" cy="1250829"/>
          </a:xfrm>
        </p:spPr>
        <p:txBody>
          <a:bodyPr>
            <a:normAutofit/>
          </a:bodyPr>
          <a:lstStyle/>
          <a:p>
            <a:r>
              <a:rPr lang="en-US" dirty="0"/>
              <a:t>Causes of a “wait” problem</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a:xfrm>
            <a:off x="1069848" y="1682152"/>
            <a:ext cx="10058400" cy="4691216"/>
          </a:xfrm>
        </p:spPr>
        <p:txBody>
          <a:bodyPr>
            <a:noAutofit/>
          </a:bodyPr>
          <a:lstStyle/>
          <a:p>
            <a:pPr marL="457200" marR="0" indent="-457200" algn="ctr" rtl="0">
              <a:buFont typeface="+mj-lt"/>
              <a:buAutoNum type="arabicPeriod"/>
            </a:pPr>
            <a:r>
              <a:rPr lang="en-US" sz="2400" b="1" i="0" u="sng" strike="noStrike" baseline="0" dirty="0">
                <a:latin typeface="Verdana" panose="020B0604030504040204" pitchFamily="34" charset="0"/>
              </a:rPr>
              <a:t>Indecisive</a:t>
            </a:r>
            <a:r>
              <a:rPr lang="en-US" sz="2400" b="1" i="0" u="none" strike="noStrike" baseline="0" dirty="0">
                <a:latin typeface="Verdana" panose="020B0604030504040204" pitchFamily="34" charset="0"/>
              </a:rPr>
              <a:t> – like Lot</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Perfectionist</a:t>
            </a:r>
            <a:r>
              <a:rPr lang="en-US" sz="2400" b="1" i="0" u="none" strike="noStrike" baseline="0" dirty="0">
                <a:latin typeface="Verdana" panose="020B0604030504040204" pitchFamily="34" charset="0"/>
              </a:rPr>
              <a:t> – Wait until we pack the good dishes.</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Fear of Failure </a:t>
            </a:r>
            <a:r>
              <a:rPr lang="en-US" sz="2400" b="1" i="0" u="none" strike="noStrike" baseline="0" dirty="0">
                <a:latin typeface="Verdana" panose="020B0604030504040204" pitchFamily="34" charset="0"/>
              </a:rPr>
              <a:t>– We might not make it in time.</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Rebellious</a:t>
            </a:r>
            <a:r>
              <a:rPr lang="en-US" sz="2400" b="1" i="0" u="none" strike="noStrike" baseline="0" dirty="0">
                <a:latin typeface="Verdana" panose="020B0604030504040204" pitchFamily="34" charset="0"/>
              </a:rPr>
              <a:t> – You can’t make me go.</a:t>
            </a:r>
          </a:p>
          <a:p>
            <a:pPr marL="457200" marR="0" indent="-457200" algn="ctr" rtl="0">
              <a:buFont typeface="+mj-lt"/>
              <a:buAutoNum type="arabicPeriod"/>
            </a:pPr>
            <a:endParaRPr lang="en-US" sz="2400" b="1" dirty="0">
              <a:latin typeface="Verdana" panose="020B0604030504040204" pitchFamily="34" charset="0"/>
            </a:endParaRPr>
          </a:p>
          <a:p>
            <a:pPr marL="457200" indent="-457200" algn="ctr">
              <a:buFont typeface="+mj-lt"/>
              <a:buAutoNum type="arabicPeriod"/>
            </a:pPr>
            <a:r>
              <a:rPr lang="en-US" sz="2400" b="1" i="0" u="sng" strike="noStrike" baseline="0" dirty="0">
                <a:latin typeface="Verdana" panose="020B0604030504040204" pitchFamily="34" charset="0"/>
              </a:rPr>
              <a:t>Lazy</a:t>
            </a:r>
            <a:r>
              <a:rPr lang="en-US" sz="2400" b="1" i="0" u="none" strike="noStrike" baseline="0" dirty="0">
                <a:latin typeface="Verdana" panose="020B0604030504040204" pitchFamily="34" charset="0"/>
              </a:rPr>
              <a:t> - (Pro 22:13)  The lazy </a:t>
            </a:r>
            <a:r>
              <a:rPr lang="en-US" sz="2400" b="1" i="1" u="none" strike="noStrike" baseline="0" dirty="0">
                <a:latin typeface="Verdana" panose="020B0604030504040204" pitchFamily="34" charset="0"/>
              </a:rPr>
              <a:t>man</a:t>
            </a:r>
            <a:r>
              <a:rPr lang="en-US" sz="2400" b="1" i="0" u="none" strike="noStrike" baseline="0" dirty="0">
                <a:latin typeface="Verdana" panose="020B0604030504040204" pitchFamily="34" charset="0"/>
              </a:rPr>
              <a:t> says, "</a:t>
            </a:r>
            <a:r>
              <a:rPr lang="en-US" sz="2400" b="1" i="1" u="none" strike="noStrike" baseline="0" dirty="0">
                <a:latin typeface="Verdana" panose="020B0604030504040204" pitchFamily="34" charset="0"/>
              </a:rPr>
              <a:t>There is</a:t>
            </a:r>
            <a:r>
              <a:rPr lang="en-US" sz="2400" b="1" i="0" u="none" strike="noStrike" baseline="0" dirty="0">
                <a:latin typeface="Verdana" panose="020B0604030504040204" pitchFamily="34" charset="0"/>
              </a:rPr>
              <a:t> a lion outside! I shall be slain in the streets!"</a:t>
            </a:r>
          </a:p>
          <a:p>
            <a:pPr marL="457200" marR="0" indent="-457200" algn="ctr" rtl="0">
              <a:buFont typeface="+mj-lt"/>
              <a:buAutoNum type="arabicPeriod"/>
            </a:pP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32614563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a:xfrm>
            <a:off x="1069848" y="241540"/>
            <a:ext cx="10058400" cy="1250829"/>
          </a:xfrm>
        </p:spPr>
        <p:txBody>
          <a:bodyPr>
            <a:normAutofit/>
          </a:bodyPr>
          <a:lstStyle/>
          <a:p>
            <a:r>
              <a:rPr lang="en-US" dirty="0"/>
              <a:t>Cost of a “wait” problem</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a:xfrm>
            <a:off x="1069848" y="1682152"/>
            <a:ext cx="10058400" cy="4691216"/>
          </a:xfrm>
        </p:spPr>
        <p:txBody>
          <a:bodyPr>
            <a:noAutofit/>
          </a:bodyPr>
          <a:lstStyle/>
          <a:p>
            <a:pPr marL="457200" marR="0" indent="-457200" algn="ctr" rtl="0">
              <a:buFont typeface="+mj-lt"/>
              <a:buAutoNum type="arabicPeriod"/>
            </a:pPr>
            <a:r>
              <a:rPr lang="en-US" sz="2400" b="1" i="0" u="none" strike="noStrike" baseline="0" dirty="0">
                <a:latin typeface="Verdana" panose="020B0604030504040204" pitchFamily="34" charset="0"/>
              </a:rPr>
              <a:t>Expensive</a:t>
            </a:r>
            <a:br>
              <a:rPr lang="en-US" sz="2400" b="1" i="0" u="none" strike="noStrike" baseline="0" dirty="0">
                <a:latin typeface="Verdana" panose="020B0604030504040204" pitchFamily="34" charset="0"/>
              </a:rPr>
            </a:br>
            <a:endParaRPr lang="en-US" sz="2400" b="1" i="0" u="none" strike="noStrike" baseline="0" dirty="0">
              <a:latin typeface="Verdana" panose="020B0604030504040204" pitchFamily="34" charset="0"/>
            </a:endParaRPr>
          </a:p>
          <a:p>
            <a:pPr marL="457200" marR="0" indent="-457200" algn="ctr" rtl="0">
              <a:buFont typeface="+mj-lt"/>
              <a:buAutoNum type="arabicPeriod"/>
            </a:pPr>
            <a:r>
              <a:rPr lang="en-US" sz="2400" b="1" dirty="0">
                <a:latin typeface="Verdana" panose="020B0604030504040204" pitchFamily="34" charset="0"/>
              </a:rPr>
              <a:t>Waste of time</a:t>
            </a:r>
          </a:p>
          <a:p>
            <a:pPr marL="457200" marR="0" indent="-457200" algn="ctr" rtl="0">
              <a:buFont typeface="+mj-lt"/>
              <a:buAutoNum type="arabicPeriod"/>
            </a:pPr>
            <a:endParaRPr lang="en-US" sz="2400" b="1" i="0" u="none" strike="noStrike" baseline="0" dirty="0">
              <a:latin typeface="Verdana" panose="020B0604030504040204" pitchFamily="34" charset="0"/>
            </a:endParaRPr>
          </a:p>
          <a:p>
            <a:pPr marL="457200" marR="0" indent="-457200" algn="ctr" rtl="0">
              <a:buFont typeface="+mj-lt"/>
              <a:buAutoNum type="arabicPeriod"/>
            </a:pPr>
            <a:r>
              <a:rPr lang="en-US" sz="2400" b="1" dirty="0">
                <a:latin typeface="Verdana" panose="020B0604030504040204" pitchFamily="34" charset="0"/>
              </a:rPr>
              <a:t>Lost opportunity</a:t>
            </a:r>
          </a:p>
          <a:p>
            <a:pPr marL="457200" marR="0" indent="-457200" algn="ctr" rtl="0">
              <a:buFont typeface="+mj-lt"/>
              <a:buAutoNum type="arabicPeriod"/>
            </a:pPr>
            <a:endParaRPr lang="en-US" sz="2400" b="1" i="0" u="none" strike="noStrike" baseline="0" dirty="0">
              <a:latin typeface="Verdana" panose="020B0604030504040204" pitchFamily="34" charset="0"/>
            </a:endParaRPr>
          </a:p>
          <a:p>
            <a:pPr marL="457200" marR="0" indent="-457200" algn="ctr" rtl="0">
              <a:buFont typeface="+mj-lt"/>
              <a:buAutoNum type="arabicPeriod"/>
            </a:pPr>
            <a:r>
              <a:rPr lang="en-US" sz="2400" b="1" dirty="0">
                <a:latin typeface="Verdana" panose="020B0604030504040204" pitchFamily="34" charset="0"/>
              </a:rPr>
              <a:t>Kills enthusiasm</a:t>
            </a:r>
          </a:p>
          <a:p>
            <a:pPr marL="457200" marR="0" indent="-457200" algn="ctr" rtl="0">
              <a:buFont typeface="+mj-lt"/>
              <a:buAutoNum type="arabicPeriod"/>
            </a:pPr>
            <a:endParaRPr lang="en-US" sz="2400" b="1" i="0" u="none" strike="noStrike" baseline="0" dirty="0">
              <a:latin typeface="Verdana" panose="020B0604030504040204" pitchFamily="34" charset="0"/>
            </a:endParaRPr>
          </a:p>
          <a:p>
            <a:pPr marL="457200" marR="0" indent="-457200" algn="ctr" rtl="0">
              <a:buFont typeface="+mj-lt"/>
              <a:buAutoNum type="arabicPeriod"/>
            </a:pPr>
            <a:r>
              <a:rPr lang="en-US" sz="2400" b="1" dirty="0">
                <a:latin typeface="Verdana" panose="020B0604030504040204" pitchFamily="34" charset="0"/>
              </a:rPr>
              <a:t>Leads to idleness (do nothing)</a:t>
            </a: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12217729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he Clock of life - Forgotten Ireland | Facebook">
            <a:extLst>
              <a:ext uri="{FF2B5EF4-FFF2-40B4-BE49-F238E27FC236}">
                <a16:creationId xmlns:a16="http://schemas.microsoft.com/office/drawing/2014/main" id="{09A82DF8-8F37-D2AC-BB5A-0B310A2EBF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0131" y="99204"/>
            <a:ext cx="6897435" cy="6659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80772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4">
            <a:extLst>
              <a:ext uri="{FF2B5EF4-FFF2-40B4-BE49-F238E27FC236}">
                <a16:creationId xmlns:a16="http://schemas.microsoft.com/office/drawing/2014/main" id="{60A469E7-08F4-4C6C-A6FA-FB637662351E}"/>
              </a:ext>
            </a:extLst>
          </p:cNvPr>
          <p:cNvPicPr>
            <a:picLocks noChangeAspect="1"/>
          </p:cNvPicPr>
          <p:nvPr/>
        </p:nvPicPr>
        <p:blipFill>
          <a:blip r:embed="rId2"/>
          <a:stretch>
            <a:fillRect/>
          </a:stretch>
        </p:blipFill>
        <p:spPr>
          <a:xfrm>
            <a:off x="0" y="1802920"/>
            <a:ext cx="9816860" cy="5055079"/>
          </a:xfrm>
          <a:prstGeom prst="rect">
            <a:avLst/>
          </a:prstGeom>
        </p:spPr>
      </p:pic>
      <p:sp>
        <p:nvSpPr>
          <p:cNvPr id="2" name="Title 1">
            <a:extLst>
              <a:ext uri="{FF2B5EF4-FFF2-40B4-BE49-F238E27FC236}">
                <a16:creationId xmlns:a16="http://schemas.microsoft.com/office/drawing/2014/main" id="{C75599CA-BA60-C1BF-1EA0-6500C03CF412}"/>
              </a:ext>
            </a:extLst>
          </p:cNvPr>
          <p:cNvSpPr>
            <a:spLocks noGrp="1"/>
          </p:cNvSpPr>
          <p:nvPr>
            <p:ph type="title"/>
          </p:nvPr>
        </p:nvSpPr>
        <p:spPr>
          <a:xfrm>
            <a:off x="1069848" y="484632"/>
            <a:ext cx="5443095" cy="3216100"/>
          </a:xfrm>
        </p:spPr>
        <p:txBody>
          <a:bodyPr/>
          <a:lstStyle/>
          <a:p>
            <a:pPr algn="r"/>
            <a:r>
              <a:rPr lang="en-US" dirty="0"/>
              <a:t>not weight,</a:t>
            </a:r>
            <a:br>
              <a:rPr lang="en-US" dirty="0"/>
            </a:br>
            <a:br>
              <a:rPr lang="en-US" dirty="0"/>
            </a:br>
            <a:r>
              <a:rPr lang="en-US" dirty="0"/>
              <a:t>   but wait   </a:t>
            </a:r>
          </a:p>
        </p:txBody>
      </p:sp>
      <p:pic>
        <p:nvPicPr>
          <p:cNvPr id="5" name="Content Placeholder 4">
            <a:extLst>
              <a:ext uri="{FF2B5EF4-FFF2-40B4-BE49-F238E27FC236}">
                <a16:creationId xmlns:a16="http://schemas.microsoft.com/office/drawing/2014/main" id="{76ACC9C3-6310-7C4B-202D-442310B38D31}"/>
              </a:ext>
            </a:extLst>
          </p:cNvPr>
          <p:cNvPicPr>
            <a:picLocks noGrp="1" noChangeAspect="1"/>
          </p:cNvPicPr>
          <p:nvPr>
            <p:ph idx="1"/>
          </p:nvPr>
        </p:nvPicPr>
        <p:blipFill>
          <a:blip r:embed="rId3"/>
          <a:stretch>
            <a:fillRect/>
          </a:stretch>
        </p:blipFill>
        <p:spPr>
          <a:xfrm>
            <a:off x="7291089" y="-1"/>
            <a:ext cx="4900911" cy="2760453"/>
          </a:xfrm>
        </p:spPr>
      </p:pic>
    </p:spTree>
    <p:extLst>
      <p:ext uri="{BB962C8B-B14F-4D97-AF65-F5344CB8AC3E}">
        <p14:creationId xmlns:p14="http://schemas.microsoft.com/office/powerpoint/2010/main" val="1864924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p:txBody>
          <a:bodyPr/>
          <a:lstStyle/>
          <a:p>
            <a:r>
              <a:rPr lang="en-US" dirty="0"/>
              <a:t>Acts 24:24-25</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p:txBody>
          <a:bodyPr>
            <a:normAutofit/>
          </a:bodyPr>
          <a:lstStyle/>
          <a:p>
            <a:pPr marR="0" algn="l" rtl="0"/>
            <a:r>
              <a:rPr lang="en-US" sz="2400" b="1" i="0" u="none" strike="noStrike" baseline="0" dirty="0">
                <a:latin typeface="Verdana" panose="020B0604030504040204" pitchFamily="34" charset="0"/>
              </a:rPr>
              <a:t>(Act 24:25)  Now as he reasoned about righteousness, self-control, and the judgment to come, Felix was afraid and answered, "Go away for now; when I have a convenient time I will call for you."</a:t>
            </a:r>
          </a:p>
          <a:p>
            <a:pPr marR="0" algn="l" rtl="0"/>
            <a:r>
              <a:rPr lang="en-US" sz="2400" b="1" i="0" u="none" strike="noStrike" baseline="0" dirty="0">
                <a:latin typeface="Verdana" panose="020B0604030504040204" pitchFamily="34" charset="0"/>
              </a:rPr>
              <a:t>(Act 24:26)  Meanwhile he also hoped that money would be given him by Paul, that he might release him. Therefore he sent for him more often and conversed with him.</a:t>
            </a:r>
          </a:p>
          <a:p>
            <a:pPr marR="0" algn="l" rtl="0"/>
            <a:r>
              <a:rPr lang="en-US" sz="2400" b="1" i="0" u="none" strike="noStrike" baseline="0" dirty="0">
                <a:latin typeface="Verdana" panose="020B0604030504040204" pitchFamily="34" charset="0"/>
              </a:rPr>
              <a:t>(Act 24:27)  But after two years Porcius Festus succeeded Felix; and Felix, wanting to do the Jews a favor, left Paul bound.</a:t>
            </a:r>
          </a:p>
        </p:txBody>
      </p:sp>
    </p:spTree>
    <p:extLst>
      <p:ext uri="{BB962C8B-B14F-4D97-AF65-F5344CB8AC3E}">
        <p14:creationId xmlns:p14="http://schemas.microsoft.com/office/powerpoint/2010/main" val="34615031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p:txBody>
          <a:bodyPr/>
          <a:lstStyle/>
          <a:p>
            <a:r>
              <a:rPr lang="en-US" dirty="0"/>
              <a:t>Background of our study</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p:txBody>
          <a:bodyPr>
            <a:normAutofit/>
          </a:bodyPr>
          <a:lstStyle/>
          <a:p>
            <a:pPr marR="0" algn="l" rtl="0"/>
            <a:endParaRPr lang="en-US" sz="2400" b="1" dirty="0">
              <a:latin typeface="Verdana" panose="020B0604030504040204" pitchFamily="34" charset="0"/>
            </a:endParaRPr>
          </a:p>
          <a:p>
            <a:pPr marR="0" algn="ctr" rtl="0"/>
            <a:r>
              <a:rPr lang="en-US" sz="3200" b="1" i="0" u="none" strike="noStrike" baseline="0" dirty="0">
                <a:latin typeface="Verdana" panose="020B0604030504040204" pitchFamily="34" charset="0"/>
              </a:rPr>
              <a:t>Paul talked to Felix about:</a:t>
            </a:r>
          </a:p>
          <a:p>
            <a:pPr marR="0" algn="ctr" rtl="0"/>
            <a:endParaRPr lang="en-US" sz="3200" b="1" i="0" u="none" strike="noStrike" baseline="0" dirty="0">
              <a:latin typeface="Verdana" panose="020B0604030504040204" pitchFamily="34" charset="0"/>
            </a:endParaRPr>
          </a:p>
          <a:p>
            <a:pPr marL="457200" marR="0" indent="-457200" algn="ctr" rtl="0">
              <a:buFont typeface="+mj-lt"/>
              <a:buAutoNum type="arabicPeriod"/>
            </a:pPr>
            <a:r>
              <a:rPr lang="en-US" sz="3200" b="1" dirty="0">
                <a:latin typeface="Verdana" panose="020B0604030504040204" pitchFamily="34" charset="0"/>
              </a:rPr>
              <a:t>Righteousness</a:t>
            </a:r>
          </a:p>
          <a:p>
            <a:pPr marL="457200" marR="0" indent="-457200" algn="ctr" rtl="0">
              <a:buFont typeface="+mj-lt"/>
              <a:buAutoNum type="arabicPeriod"/>
            </a:pPr>
            <a:r>
              <a:rPr lang="en-US" sz="3200" b="1" dirty="0">
                <a:latin typeface="Verdana" panose="020B0604030504040204" pitchFamily="34" charset="0"/>
              </a:rPr>
              <a:t>Temperance</a:t>
            </a:r>
          </a:p>
          <a:p>
            <a:pPr marL="457200" marR="0" indent="-457200" algn="ctr" rtl="0">
              <a:buFont typeface="+mj-lt"/>
              <a:buAutoNum type="arabicPeriod"/>
            </a:pPr>
            <a:r>
              <a:rPr lang="en-US" sz="3200" b="1" dirty="0">
                <a:latin typeface="Verdana" panose="020B0604030504040204" pitchFamily="34" charset="0"/>
              </a:rPr>
              <a:t>Judgment to come</a:t>
            </a: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21758561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p:txBody>
          <a:bodyPr/>
          <a:lstStyle/>
          <a:p>
            <a:r>
              <a:rPr lang="en-US" dirty="0"/>
              <a:t>Background of our study</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p:txBody>
          <a:bodyPr>
            <a:normAutofit/>
          </a:bodyPr>
          <a:lstStyle/>
          <a:p>
            <a:pPr marR="0" algn="l" rtl="0"/>
            <a:r>
              <a:rPr lang="en-US" sz="2400" b="1" i="0" u="none" strike="noStrike" baseline="0" dirty="0">
                <a:latin typeface="Verdana" panose="020B0604030504040204" pitchFamily="34" charset="0"/>
              </a:rPr>
              <a:t>Felix was afraid.</a:t>
            </a:r>
          </a:p>
          <a:p>
            <a:pPr marL="0" marR="0" indent="0" algn="l" rtl="0">
              <a:buNone/>
            </a:pPr>
            <a:endParaRPr lang="en-US" sz="2400" b="1" i="0" u="none" strike="noStrike" baseline="0" dirty="0">
              <a:latin typeface="Verdana" panose="020B0604030504040204" pitchFamily="34" charset="0"/>
            </a:endParaRPr>
          </a:p>
          <a:p>
            <a:r>
              <a:rPr lang="en-US" sz="2400" b="1" dirty="0">
                <a:latin typeface="Verdana" panose="020B0604030504040204" pitchFamily="34" charset="0"/>
              </a:rPr>
              <a:t>Then he said, </a:t>
            </a:r>
            <a:r>
              <a:rPr lang="en-US" sz="2400" b="1" i="0" u="none" strike="noStrike" baseline="0" dirty="0">
                <a:latin typeface="Verdana" panose="020B0604030504040204" pitchFamily="34" charset="0"/>
              </a:rPr>
              <a:t>"Go away for now; when I have a convenient time I will call for you."</a:t>
            </a:r>
            <a:endParaRPr lang="en-US" sz="2400" b="1" dirty="0">
              <a:latin typeface="Verdana" panose="020B0604030504040204" pitchFamily="34" charset="0"/>
            </a:endParaRPr>
          </a:p>
          <a:p>
            <a:pPr marL="0" marR="0" indent="0" algn="l" rtl="0">
              <a:buNone/>
            </a:pPr>
            <a:endParaRPr lang="en-US" sz="2400" b="1" dirty="0">
              <a:latin typeface="Verdana" panose="020B0604030504040204" pitchFamily="34" charset="0"/>
            </a:endParaRPr>
          </a:p>
          <a:p>
            <a:pPr marR="0" algn="l" rtl="0"/>
            <a:r>
              <a:rPr lang="en-US" sz="2400" b="1" i="0" u="none" strike="noStrike" baseline="0" dirty="0">
                <a:latin typeface="Verdana" panose="020B0604030504040204" pitchFamily="34" charset="0"/>
              </a:rPr>
              <a:t>Procrastination = to put off, to postpone, to delay something that should be done</a:t>
            </a:r>
          </a:p>
          <a:p>
            <a:pPr marR="0" algn="l" rtl="0"/>
            <a:endParaRPr lang="en-US" sz="2400" b="1" dirty="0">
              <a:latin typeface="Verdana" panose="020B0604030504040204" pitchFamily="34" charset="0"/>
            </a:endParaRPr>
          </a:p>
          <a:p>
            <a:pPr marR="0" algn="l" rtl="0"/>
            <a:r>
              <a:rPr lang="en-US" sz="2400" b="1" i="0" u="none" strike="noStrike" baseline="0" dirty="0">
                <a:latin typeface="Verdana" panose="020B0604030504040204" pitchFamily="34" charset="0"/>
              </a:rPr>
              <a:t>Felix was a man with a “wait” problem.</a:t>
            </a:r>
          </a:p>
        </p:txBody>
      </p:sp>
    </p:spTree>
    <p:extLst>
      <p:ext uri="{BB962C8B-B14F-4D97-AF65-F5344CB8AC3E}">
        <p14:creationId xmlns:p14="http://schemas.microsoft.com/office/powerpoint/2010/main" val="27048434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a:xfrm>
            <a:off x="1066800" y="311328"/>
            <a:ext cx="10058400" cy="1025766"/>
          </a:xfrm>
        </p:spPr>
        <p:txBody>
          <a:bodyPr>
            <a:normAutofit/>
          </a:bodyPr>
          <a:lstStyle/>
          <a:p>
            <a:r>
              <a:rPr lang="en-US" dirty="0"/>
              <a:t>Causes of a “wait” problem</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a:xfrm>
            <a:off x="1069848" y="1621766"/>
            <a:ext cx="10058400" cy="4550434"/>
          </a:xfrm>
        </p:spPr>
        <p:txBody>
          <a:bodyPr>
            <a:normAutofit/>
          </a:bodyPr>
          <a:lstStyle/>
          <a:p>
            <a:pPr marR="0" algn="ctr" rtl="0"/>
            <a:r>
              <a:rPr lang="en-US" sz="2400" b="1" i="0" u="none" strike="noStrike" baseline="0" dirty="0">
                <a:latin typeface="Verdana" panose="020B0604030504040204" pitchFamily="34" charset="0"/>
              </a:rPr>
              <a:t>Indecisive – Lot </a:t>
            </a:r>
          </a:p>
          <a:p>
            <a:pPr marR="0" algn="l" rtl="0"/>
            <a:r>
              <a:rPr lang="en-US" b="1" i="0" u="none" strike="noStrike" baseline="0" dirty="0">
                <a:latin typeface="Verdana" panose="020B0604030504040204" pitchFamily="34" charset="0"/>
              </a:rPr>
              <a:t>(Gen 19:15)  When the morning dawned, the angels urged Lot to hurry, saying, "Arise, take your wife and your two daughters who are here, lest you be consumed in the punishment of the city."</a:t>
            </a:r>
          </a:p>
          <a:p>
            <a:pPr marR="0" algn="l" rtl="0"/>
            <a:r>
              <a:rPr lang="en-US" b="1" i="0" u="none" strike="noStrike" baseline="0" dirty="0">
                <a:latin typeface="Verdana" panose="020B0604030504040204" pitchFamily="34" charset="0"/>
              </a:rPr>
              <a:t>(Gen 19:16)  And while </a:t>
            </a:r>
            <a:r>
              <a:rPr lang="en-US" b="1" i="0" u="sng" strike="noStrike" baseline="0" dirty="0">
                <a:latin typeface="Verdana" panose="020B0604030504040204" pitchFamily="34" charset="0"/>
              </a:rPr>
              <a:t>he lingered</a:t>
            </a:r>
            <a:r>
              <a:rPr lang="en-US" b="1" i="0" u="none" strike="noStrike" baseline="0" dirty="0">
                <a:latin typeface="Verdana" panose="020B0604030504040204" pitchFamily="34" charset="0"/>
              </a:rPr>
              <a:t>, the men took hold of his hand, his wife's hand, and the hands of his two daughters, the LORD being merciful to him, and they brought him out and set him outside the city.</a:t>
            </a:r>
          </a:p>
          <a:p>
            <a:pPr marR="0" algn="l" rtl="0"/>
            <a:r>
              <a:rPr lang="en-US" b="1" i="0" u="none" strike="noStrike" baseline="0" dirty="0">
                <a:latin typeface="Verdana" panose="020B0604030504040204" pitchFamily="34" charset="0"/>
              </a:rPr>
              <a:t>(Gen 19:17)  So it came to pass, when they had brought them outside, that he said, "Escape for your life! Do not look behind you nor stay anywhere in the plain. Escape to the mountains, lest you be destroyed."</a:t>
            </a:r>
          </a:p>
          <a:p>
            <a:pPr marR="0" algn="l" rtl="0"/>
            <a:r>
              <a:rPr lang="en-US" b="1" i="0" u="none" strike="noStrike" baseline="0" dirty="0">
                <a:latin typeface="Verdana" panose="020B0604030504040204" pitchFamily="34" charset="0"/>
              </a:rPr>
              <a:t>(Gen 19:18)  Then Lot said to them, "</a:t>
            </a:r>
            <a:r>
              <a:rPr lang="en-US" b="1" i="0" u="sng" strike="noStrike" baseline="0" dirty="0">
                <a:latin typeface="Verdana" panose="020B0604030504040204" pitchFamily="34" charset="0"/>
              </a:rPr>
              <a:t>Please, no</a:t>
            </a:r>
            <a:r>
              <a:rPr lang="en-US" b="1" i="0" u="none" strike="noStrike" baseline="0" dirty="0">
                <a:latin typeface="Verdana" panose="020B0604030504040204" pitchFamily="34" charset="0"/>
              </a:rPr>
              <a:t>, my lords!</a:t>
            </a:r>
          </a:p>
        </p:txBody>
      </p:sp>
    </p:spTree>
    <p:extLst>
      <p:ext uri="{BB962C8B-B14F-4D97-AF65-F5344CB8AC3E}">
        <p14:creationId xmlns:p14="http://schemas.microsoft.com/office/powerpoint/2010/main" val="12913331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a:xfrm>
            <a:off x="1069848" y="241540"/>
            <a:ext cx="10058400" cy="1250829"/>
          </a:xfrm>
        </p:spPr>
        <p:txBody>
          <a:bodyPr>
            <a:normAutofit/>
          </a:bodyPr>
          <a:lstStyle/>
          <a:p>
            <a:r>
              <a:rPr lang="en-US" dirty="0"/>
              <a:t>Causes of a “wait” problem</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a:xfrm>
            <a:off x="1069848" y="1682152"/>
            <a:ext cx="10058400" cy="4691216"/>
          </a:xfrm>
        </p:spPr>
        <p:txBody>
          <a:bodyPr>
            <a:noAutofit/>
          </a:bodyPr>
          <a:lstStyle/>
          <a:p>
            <a:pPr marR="0" algn="ctr" rtl="0"/>
            <a:r>
              <a:rPr lang="en-US" sz="2400" b="1" i="0" u="none" strike="noStrike" baseline="0" dirty="0">
                <a:latin typeface="Verdana" panose="020B0604030504040204" pitchFamily="34" charset="0"/>
              </a:rPr>
              <a:t>Indecisive – Lot </a:t>
            </a:r>
          </a:p>
          <a:p>
            <a:pPr marR="0" algn="l" rtl="0"/>
            <a:r>
              <a:rPr lang="en-US" b="1" i="0" u="none" strike="noStrike" baseline="0" dirty="0">
                <a:latin typeface="Verdana" panose="020B0604030504040204" pitchFamily="34" charset="0"/>
              </a:rPr>
              <a:t>(Gen 19:19)  Indeed now, your servant has found favor in your sight, and you have increased your mercy which you have shown me by saving my life; </a:t>
            </a:r>
            <a:r>
              <a:rPr lang="en-US" b="1" i="0" u="sng" strike="noStrike" baseline="0" dirty="0">
                <a:latin typeface="Verdana" panose="020B0604030504040204" pitchFamily="34" charset="0"/>
              </a:rPr>
              <a:t>but I cannot escape to the mountains, lest some evil overtake me and I die</a:t>
            </a:r>
            <a:r>
              <a:rPr lang="en-US" b="1" i="0" u="none" strike="noStrike" baseline="0" dirty="0">
                <a:latin typeface="Verdana" panose="020B0604030504040204" pitchFamily="34" charset="0"/>
              </a:rPr>
              <a:t>.</a:t>
            </a:r>
          </a:p>
          <a:p>
            <a:pPr marR="0" algn="l" rtl="0"/>
            <a:r>
              <a:rPr lang="en-US" b="1" i="0" u="none" strike="noStrike" baseline="0" dirty="0">
                <a:latin typeface="Verdana" panose="020B0604030504040204" pitchFamily="34" charset="0"/>
              </a:rPr>
              <a:t>(Gen 19:20)  See now, this city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near </a:t>
            </a:r>
            <a:r>
              <a:rPr lang="en-US" b="1" i="1" u="none" strike="noStrike" baseline="0" dirty="0">
                <a:latin typeface="Verdana" panose="020B0604030504040204" pitchFamily="34" charset="0"/>
              </a:rPr>
              <a:t>enough</a:t>
            </a:r>
            <a:r>
              <a:rPr lang="en-US" b="1" i="0" u="none" strike="noStrike" baseline="0" dirty="0">
                <a:latin typeface="Verdana" panose="020B0604030504040204" pitchFamily="34" charset="0"/>
              </a:rPr>
              <a:t> to flee to, and it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a little one; please let me escape there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it not a little one?) and my soul shall live."</a:t>
            </a:r>
          </a:p>
          <a:p>
            <a:pPr marR="0" algn="l" rtl="0"/>
            <a:r>
              <a:rPr lang="en-US" b="1" i="0" u="none" strike="noStrike" baseline="0" dirty="0">
                <a:latin typeface="Verdana" panose="020B0604030504040204" pitchFamily="34" charset="0"/>
              </a:rPr>
              <a:t>(Gen 19:21)  And he said to him, "See, I have favored you concerning this thing also, in that I will not overthrow this city for which you have spoken.</a:t>
            </a:r>
          </a:p>
          <a:p>
            <a:pPr marR="0" algn="l" rtl="0"/>
            <a:r>
              <a:rPr lang="en-US" b="1" i="0" u="none" strike="noStrike" baseline="0" dirty="0">
                <a:latin typeface="Verdana" panose="020B0604030504040204" pitchFamily="34" charset="0"/>
              </a:rPr>
              <a:t>(Gen 19:22)  Hurry, escape there. For I cannot do anything until you arrive there." Therefore the name of the city was called </a:t>
            </a:r>
            <a:r>
              <a:rPr lang="en-US" b="1" i="0" u="none" strike="noStrike" baseline="0" dirty="0" err="1">
                <a:latin typeface="Verdana" panose="020B0604030504040204" pitchFamily="34" charset="0"/>
              </a:rPr>
              <a:t>Zoar</a:t>
            </a:r>
            <a:r>
              <a:rPr lang="en-US" b="1" i="0" u="none" strike="noStrike" baseline="0" dirty="0">
                <a:latin typeface="Verdana" panose="020B0604030504040204" pitchFamily="34" charset="0"/>
              </a:rPr>
              <a:t>.</a:t>
            </a:r>
          </a:p>
        </p:txBody>
      </p:sp>
    </p:spTree>
    <p:extLst>
      <p:ext uri="{BB962C8B-B14F-4D97-AF65-F5344CB8AC3E}">
        <p14:creationId xmlns:p14="http://schemas.microsoft.com/office/powerpoint/2010/main" val="24827008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a:xfrm>
            <a:off x="1069848" y="241540"/>
            <a:ext cx="10058400" cy="1250829"/>
          </a:xfrm>
        </p:spPr>
        <p:txBody>
          <a:bodyPr>
            <a:normAutofit/>
          </a:bodyPr>
          <a:lstStyle/>
          <a:p>
            <a:r>
              <a:rPr lang="en-US" dirty="0"/>
              <a:t>Causes of a “wait” problem</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a:xfrm>
            <a:off x="1069848" y="1682152"/>
            <a:ext cx="10058400" cy="4691216"/>
          </a:xfrm>
        </p:spPr>
        <p:txBody>
          <a:bodyPr>
            <a:noAutofit/>
          </a:bodyPr>
          <a:lstStyle/>
          <a:p>
            <a:pPr marL="457200" marR="0" indent="-457200" algn="ctr" rtl="0">
              <a:buFont typeface="+mj-lt"/>
              <a:buAutoNum type="arabicPeriod"/>
            </a:pPr>
            <a:r>
              <a:rPr lang="en-US" sz="2400" b="1" i="0" u="sng" strike="noStrike" baseline="0" dirty="0">
                <a:latin typeface="Verdana" panose="020B0604030504040204" pitchFamily="34" charset="0"/>
              </a:rPr>
              <a:t>Indecisive</a:t>
            </a:r>
            <a:r>
              <a:rPr lang="en-US" sz="2400" b="1" i="0" u="none" strike="noStrike" baseline="0" dirty="0">
                <a:latin typeface="Verdana" panose="020B0604030504040204" pitchFamily="34" charset="0"/>
              </a:rPr>
              <a:t> – like Lot</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Perfectionist</a:t>
            </a:r>
            <a:r>
              <a:rPr lang="en-US" sz="2400" b="1" i="0" u="none" strike="noStrike" baseline="0" dirty="0">
                <a:latin typeface="Verdana" panose="020B0604030504040204" pitchFamily="34" charset="0"/>
              </a:rPr>
              <a:t> – Wait until we pack the good dishes.</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19407747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7EF-713B-5E16-7154-0F368C70A753}"/>
              </a:ext>
            </a:extLst>
          </p:cNvPr>
          <p:cNvSpPr>
            <a:spLocks noGrp="1"/>
          </p:cNvSpPr>
          <p:nvPr>
            <p:ph type="title"/>
          </p:nvPr>
        </p:nvSpPr>
        <p:spPr>
          <a:xfrm>
            <a:off x="1069848" y="241540"/>
            <a:ext cx="10058400" cy="1250829"/>
          </a:xfrm>
        </p:spPr>
        <p:txBody>
          <a:bodyPr>
            <a:normAutofit/>
          </a:bodyPr>
          <a:lstStyle/>
          <a:p>
            <a:r>
              <a:rPr lang="en-US" dirty="0"/>
              <a:t>Causes of a “wait” problem</a:t>
            </a:r>
          </a:p>
        </p:txBody>
      </p:sp>
      <p:sp>
        <p:nvSpPr>
          <p:cNvPr id="7" name="Content Placeholder 6">
            <a:extLst>
              <a:ext uri="{FF2B5EF4-FFF2-40B4-BE49-F238E27FC236}">
                <a16:creationId xmlns:a16="http://schemas.microsoft.com/office/drawing/2014/main" id="{59AB2E52-46CD-37F2-F7BB-970860C7AF39}"/>
              </a:ext>
            </a:extLst>
          </p:cNvPr>
          <p:cNvSpPr>
            <a:spLocks noGrp="1"/>
          </p:cNvSpPr>
          <p:nvPr>
            <p:ph idx="1"/>
          </p:nvPr>
        </p:nvSpPr>
        <p:spPr>
          <a:xfrm>
            <a:off x="1069848" y="1682152"/>
            <a:ext cx="10058400" cy="4691216"/>
          </a:xfrm>
        </p:spPr>
        <p:txBody>
          <a:bodyPr>
            <a:noAutofit/>
          </a:bodyPr>
          <a:lstStyle/>
          <a:p>
            <a:pPr marL="457200" marR="0" indent="-457200" algn="ctr" rtl="0">
              <a:buFont typeface="+mj-lt"/>
              <a:buAutoNum type="arabicPeriod"/>
            </a:pPr>
            <a:r>
              <a:rPr lang="en-US" sz="2400" b="1" i="0" u="sng" strike="noStrike" baseline="0" dirty="0">
                <a:latin typeface="Verdana" panose="020B0604030504040204" pitchFamily="34" charset="0"/>
              </a:rPr>
              <a:t>Indecisive</a:t>
            </a:r>
            <a:r>
              <a:rPr lang="en-US" sz="2400" b="1" i="0" u="none" strike="noStrike" baseline="0" dirty="0">
                <a:latin typeface="Verdana" panose="020B0604030504040204" pitchFamily="34" charset="0"/>
              </a:rPr>
              <a:t> – like Lot</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Perfectionist</a:t>
            </a:r>
            <a:r>
              <a:rPr lang="en-US" sz="2400" b="1" i="0" u="none" strike="noStrike" baseline="0" dirty="0">
                <a:latin typeface="Verdana" panose="020B0604030504040204" pitchFamily="34" charset="0"/>
              </a:rPr>
              <a:t> – Wait until we pack the good dishes.</a:t>
            </a:r>
          </a:p>
          <a:p>
            <a:pPr marL="457200" marR="0" indent="-457200" algn="ctr" rtl="0">
              <a:buFont typeface="+mj-lt"/>
              <a:buAutoNum type="arabicPeriod"/>
            </a:pPr>
            <a:endParaRPr lang="en-US" sz="2400" b="1" dirty="0">
              <a:latin typeface="Verdana" panose="020B0604030504040204" pitchFamily="34" charset="0"/>
            </a:endParaRPr>
          </a:p>
          <a:p>
            <a:pPr marL="457200" marR="0" indent="-457200" algn="ctr" rtl="0">
              <a:buFont typeface="+mj-lt"/>
              <a:buAutoNum type="arabicPeriod"/>
            </a:pPr>
            <a:r>
              <a:rPr lang="en-US" sz="2400" b="1" i="0" u="sng" strike="noStrike" baseline="0" dirty="0">
                <a:latin typeface="Verdana" panose="020B0604030504040204" pitchFamily="34" charset="0"/>
              </a:rPr>
              <a:t>Fear of Failure </a:t>
            </a:r>
            <a:r>
              <a:rPr lang="en-US" sz="2400" b="1" i="0" u="none" strike="noStrike" baseline="0" dirty="0">
                <a:latin typeface="Verdana" panose="020B0604030504040204" pitchFamily="34" charset="0"/>
              </a:rPr>
              <a:t>– We might not make it in time.</a:t>
            </a:r>
          </a:p>
          <a:p>
            <a:pPr marL="457200" marR="0" indent="-457200" algn="ctr" rtl="0">
              <a:buFont typeface="+mj-lt"/>
              <a:buAutoNum type="arabicPeriod"/>
            </a:pPr>
            <a:endParaRPr lang="en-US" sz="2400" b="1" dirty="0">
              <a:latin typeface="Verdana" panose="020B0604030504040204" pitchFamily="34" charset="0"/>
            </a:endParaRPr>
          </a:p>
          <a:p>
            <a:pPr marL="0" marR="0" indent="0" algn="ctr" rtl="0">
              <a:buNone/>
            </a:pPr>
            <a:endParaRPr lang="en-US" sz="2400" b="1" dirty="0">
              <a:latin typeface="Verdana" panose="020B0604030504040204" pitchFamily="34" charset="0"/>
            </a:endParaRPr>
          </a:p>
          <a:p>
            <a:pPr marL="457200" marR="0" indent="-457200" algn="ctr" rtl="0">
              <a:buFont typeface="+mj-lt"/>
              <a:buAutoNum type="arabicPeriod"/>
            </a:pP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3384750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63</TotalTime>
  <Words>714</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Rockwell</vt:lpstr>
      <vt:lpstr>Rockwell Condensed</vt:lpstr>
      <vt:lpstr>Verdana</vt:lpstr>
      <vt:lpstr>Wingdings</vt:lpstr>
      <vt:lpstr>Wood Type</vt:lpstr>
      <vt:lpstr>Man with a wait problem</vt:lpstr>
      <vt:lpstr>not weight,     but wait   </vt:lpstr>
      <vt:lpstr>Acts 24:24-25</vt:lpstr>
      <vt:lpstr>Background of our study</vt:lpstr>
      <vt:lpstr>Background of our study</vt:lpstr>
      <vt:lpstr>Causes of a “wait” problem</vt:lpstr>
      <vt:lpstr>Causes of a “wait” problem</vt:lpstr>
      <vt:lpstr>Causes of a “wait” problem</vt:lpstr>
      <vt:lpstr>Causes of a “wait” problem</vt:lpstr>
      <vt:lpstr>Causes of a “wait” problem</vt:lpstr>
      <vt:lpstr>Causes of a “wait” problem</vt:lpstr>
      <vt:lpstr>Cost of a “wait” problem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 with a wait problem</dc:title>
  <dc:creator>Account Update</dc:creator>
  <cp:lastModifiedBy>Account Update</cp:lastModifiedBy>
  <cp:revision>1</cp:revision>
  <dcterms:created xsi:type="dcterms:W3CDTF">2023-10-14T18:09:27Z</dcterms:created>
  <dcterms:modified xsi:type="dcterms:W3CDTF">2023-11-15T02:15:25Z</dcterms:modified>
</cp:coreProperties>
</file>