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7" r:id="rId4"/>
    <p:sldId id="268" r:id="rId5"/>
    <p:sldId id="269" r:id="rId6"/>
    <p:sldId id="271" r:id="rId7"/>
    <p:sldId id="273" r:id="rId8"/>
    <p:sldId id="274" r:id="rId9"/>
    <p:sldId id="275" r:id="rId10"/>
    <p:sldId id="276" r:id="rId11"/>
    <p:sldId id="277" r:id="rId12"/>
    <p:sldId id="278" r:id="rId13"/>
    <p:sldId id="27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1268B-8AC2-4239-8FAF-7C144C210720}" type="datetimeFigureOut">
              <a:rPr lang="en-US"/>
              <a:t>7/20/2020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BA2C8-71FC-43D0-BD87-0547616971F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D8362-6D63-40AC-BAA9-90C3AE6D5875}" type="datetimeFigureOut">
              <a:rPr lang="en-US"/>
              <a:t>7/20/2020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39446-6953-447E-A4E3-E7CFBF87004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ter3"/>
          <p:cNvSpPr/>
          <p:nvPr/>
        </p:nvSpPr>
        <p:spPr bwMode="gray"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ky"/>
          <p:cNvSpPr/>
          <p:nvPr/>
        </p:nvSpPr>
        <p:spPr bwMode="white"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water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ltGray"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water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7/20/2020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7/20/2020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7/20/2020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anchor="b">
            <a:normAutofit/>
          </a:bodyPr>
          <a:lstStyle>
            <a:lvl1pPr algn="ctr">
              <a:defRPr sz="6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7/20/2020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7/20/2020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7/20/2020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7/20/2020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7/20/2020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7/20/2020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7/20/2020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8" name="water3"/>
          <p:cNvSpPr/>
          <p:nvPr/>
        </p:nvSpPr>
        <p:spPr bwMode="gray"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water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white"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water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7/20/2020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8pPr>
      <a:lvl9pPr marL="2240280" indent="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None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1635" y="1309047"/>
            <a:ext cx="10522225" cy="1831718"/>
          </a:xfrm>
        </p:spPr>
        <p:txBody>
          <a:bodyPr/>
          <a:lstStyle/>
          <a:p>
            <a:r>
              <a:rPr lang="en-US" dirty="0"/>
              <a:t>WHAT DOES BAPTISM DO?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A STUDY FROM HEBREWS</a:t>
            </a:r>
          </a:p>
        </p:txBody>
      </p:sp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65C1-5D26-4641-8304-91B21ED19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120" y="265176"/>
            <a:ext cx="9962984" cy="1088136"/>
          </a:xfrm>
        </p:spPr>
        <p:txBody>
          <a:bodyPr>
            <a:normAutofit/>
          </a:bodyPr>
          <a:lstStyle/>
          <a:p>
            <a:r>
              <a:rPr lang="en-US" b="1" dirty="0"/>
              <a:t>Serving God leads to eternal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9FA6E-43CE-4B22-B463-EED78469A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39" y="1572768"/>
            <a:ext cx="10588487" cy="4142232"/>
          </a:xfrm>
        </p:spPr>
        <p:txBody>
          <a:bodyPr>
            <a:normAutofit/>
          </a:bodyPr>
          <a:lstStyle/>
          <a:p>
            <a:r>
              <a:rPr lang="en-US" sz="3200" b="1" dirty="0"/>
              <a:t>Hebrews 9:15  And </a:t>
            </a:r>
            <a:r>
              <a:rPr lang="en-US" sz="3200" b="1" u="sng" dirty="0"/>
              <a:t>for this reason </a:t>
            </a:r>
            <a:r>
              <a:rPr lang="en-US" sz="3200" b="1" dirty="0"/>
              <a:t>He is the Mediator of the new covenant, by means of death, for the redemption of the transgressions under the first covenant, that those who are called may </a:t>
            </a:r>
            <a:r>
              <a:rPr lang="en-US" sz="3200" b="1" u="sng" dirty="0"/>
              <a:t>receive the promise of the eternal inheritance</a:t>
            </a:r>
            <a:r>
              <a:rPr lang="en-US" sz="3200" b="1" dirty="0"/>
              <a:t>.</a:t>
            </a:r>
          </a:p>
          <a:p>
            <a:r>
              <a:rPr lang="en-US" sz="3200" b="1" dirty="0"/>
              <a:t>For this reason = Because we are serving God</a:t>
            </a:r>
          </a:p>
          <a:p>
            <a:r>
              <a:rPr lang="en-US" sz="3200" b="1" dirty="0"/>
              <a:t>Promise = eternal inheritance (life)</a:t>
            </a:r>
          </a:p>
        </p:txBody>
      </p:sp>
    </p:spTree>
    <p:extLst>
      <p:ext uri="{BB962C8B-B14F-4D97-AF65-F5344CB8AC3E}">
        <p14:creationId xmlns:p14="http://schemas.microsoft.com/office/powerpoint/2010/main" val="19368772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65C1-5D26-4641-8304-91B21ED19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120" y="265176"/>
            <a:ext cx="9962984" cy="1088136"/>
          </a:xfrm>
        </p:spPr>
        <p:txBody>
          <a:bodyPr>
            <a:normAutofit/>
          </a:bodyPr>
          <a:lstStyle/>
          <a:p>
            <a:r>
              <a:rPr lang="en-US" b="1" dirty="0"/>
              <a:t>Tie it all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9FA6E-43CE-4B22-B463-EED78469A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39" y="1572768"/>
            <a:ext cx="10588487" cy="4142232"/>
          </a:xfrm>
        </p:spPr>
        <p:txBody>
          <a:bodyPr>
            <a:normAutofit/>
          </a:bodyPr>
          <a:lstStyle/>
          <a:p>
            <a:r>
              <a:rPr lang="en-US" sz="3200" b="1" dirty="0"/>
              <a:t>We need a clean conscience.</a:t>
            </a:r>
          </a:p>
          <a:p>
            <a:r>
              <a:rPr lang="en-US" sz="3200" b="1" dirty="0"/>
              <a:t>Animal blood did not help.</a:t>
            </a:r>
          </a:p>
          <a:p>
            <a:r>
              <a:rPr lang="en-US" sz="3200" b="1" dirty="0"/>
              <a:t>Blood of Christ cleanses our conscience</a:t>
            </a:r>
          </a:p>
          <a:p>
            <a:r>
              <a:rPr lang="en-US" sz="3200" b="1" dirty="0"/>
              <a:t>A clean conscience allows us to serve God</a:t>
            </a:r>
          </a:p>
          <a:p>
            <a:r>
              <a:rPr lang="en-US" sz="3200" b="1" dirty="0"/>
              <a:t>Serving God has the promise of eternal life</a:t>
            </a:r>
          </a:p>
        </p:txBody>
      </p:sp>
    </p:spTree>
    <p:extLst>
      <p:ext uri="{BB962C8B-B14F-4D97-AF65-F5344CB8AC3E}">
        <p14:creationId xmlns:p14="http://schemas.microsoft.com/office/powerpoint/2010/main" val="20827460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65C1-5D26-4641-8304-91B21ED19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120" y="265176"/>
            <a:ext cx="9962984" cy="1088136"/>
          </a:xfrm>
        </p:spPr>
        <p:txBody>
          <a:bodyPr>
            <a:normAutofit/>
          </a:bodyPr>
          <a:lstStyle/>
          <a:p>
            <a:r>
              <a:rPr lang="en-US" b="1" dirty="0"/>
              <a:t>Follow the chain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9FA6E-43CE-4B22-B463-EED78469A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40" y="1572768"/>
            <a:ext cx="10466046" cy="4316582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Baptism      leads to a clean conscience</a:t>
            </a:r>
          </a:p>
          <a:p>
            <a:endParaRPr lang="en-US" sz="3200" b="1" dirty="0"/>
          </a:p>
          <a:p>
            <a:endParaRPr lang="en-US" sz="3200" b="1" dirty="0"/>
          </a:p>
          <a:p>
            <a:r>
              <a:rPr lang="en-US" sz="3200" b="1" dirty="0"/>
              <a:t>Clean conscience      leads to serving God</a:t>
            </a:r>
          </a:p>
          <a:p>
            <a:endParaRPr lang="en-US" sz="3200" b="1" dirty="0"/>
          </a:p>
          <a:p>
            <a:endParaRPr lang="en-US" sz="3200" b="1" dirty="0"/>
          </a:p>
          <a:p>
            <a:r>
              <a:rPr lang="en-US" sz="3200" b="1" dirty="0"/>
              <a:t>Serving God      leads to eternal inheritance</a:t>
            </a:r>
          </a:p>
        </p:txBody>
      </p:sp>
      <p:pic>
        <p:nvPicPr>
          <p:cNvPr id="1026" name="Picture 2" descr="Down Arrow Download PNG Icon (24) - PNG Repo Free PNG Icons">
            <a:extLst>
              <a:ext uri="{FF2B5EF4-FFF2-40B4-BE49-F238E27FC236}">
                <a16:creationId xmlns:a16="http://schemas.microsoft.com/office/drawing/2014/main" id="{88579E6A-3E9E-41A9-BAEA-59F1A8039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660" y="2162588"/>
            <a:ext cx="1004680" cy="100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own Arrow Download PNG Icon (24) - PNG Repo Free PNG Icons">
            <a:extLst>
              <a:ext uri="{FF2B5EF4-FFF2-40B4-BE49-F238E27FC236}">
                <a16:creationId xmlns:a16="http://schemas.microsoft.com/office/drawing/2014/main" id="{7EA7231D-0A3B-4842-AD5F-215682479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660" y="3966334"/>
            <a:ext cx="1004680" cy="100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2384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DB65A-5E33-440D-9E20-5FBD6F7B8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SO, WHAT DOES BAPTISM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99523-32E0-4F47-AA81-D15B3CAEC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BAPTISM SAVES</a:t>
            </a:r>
          </a:p>
          <a:p>
            <a:r>
              <a:rPr lang="en-US" sz="2400" b="1" dirty="0"/>
              <a:t>HOW DOES IT SAVE?</a:t>
            </a:r>
          </a:p>
          <a:p>
            <a:r>
              <a:rPr lang="en-US" sz="2400" b="1" dirty="0"/>
              <a:t>BAPTISM CLEANS OUR CONSCIENCE</a:t>
            </a:r>
          </a:p>
          <a:p>
            <a:r>
              <a:rPr lang="en-US" sz="2400" b="1" dirty="0"/>
              <a:t>CLEAN CONSCIENCE ALLOWS US TO SERVE GOD</a:t>
            </a:r>
          </a:p>
          <a:p>
            <a:r>
              <a:rPr lang="en-US" sz="2400" b="1" dirty="0"/>
              <a:t>SERVING GOD GIVES US THE PROMSE OF ETERNAL LIFE</a:t>
            </a:r>
          </a:p>
          <a:p>
            <a:pPr algn="ctr"/>
            <a:r>
              <a:rPr lang="en-US" sz="3600" b="1" dirty="0"/>
              <a:t>THAT IS WHAT BAPTISM DOES!</a:t>
            </a:r>
          </a:p>
        </p:txBody>
      </p:sp>
    </p:spTree>
    <p:extLst>
      <p:ext uri="{BB962C8B-B14F-4D97-AF65-F5344CB8AC3E}">
        <p14:creationId xmlns:p14="http://schemas.microsoft.com/office/powerpoint/2010/main" val="34297755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278" y="265176"/>
            <a:ext cx="11794435" cy="675728"/>
          </a:xfrm>
        </p:spPr>
        <p:txBody>
          <a:bodyPr/>
          <a:lstStyle/>
          <a:p>
            <a:pPr algn="ctr"/>
            <a:r>
              <a:rPr lang="en-US" dirty="0"/>
              <a:t>Have you seen this commercial?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3029E02-5C57-48C7-9FFA-2523E1371C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6573" y="940904"/>
            <a:ext cx="6665843" cy="5079061"/>
          </a:xfrm>
        </p:spPr>
      </p:pic>
    </p:spTree>
    <p:extLst>
      <p:ext uri="{BB962C8B-B14F-4D97-AF65-F5344CB8AC3E}">
        <p14:creationId xmlns:p14="http://schemas.microsoft.com/office/powerpoint/2010/main" val="33274562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475EE-255A-412D-94D3-3B5C42D22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120" y="0"/>
            <a:ext cx="9509759" cy="715617"/>
          </a:xfrm>
        </p:spPr>
        <p:txBody>
          <a:bodyPr/>
          <a:lstStyle/>
          <a:p>
            <a:r>
              <a:rPr lang="en-US" b="1" dirty="0"/>
              <a:t>1 Peter 3:21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74447-06AD-4DD7-A393-BC638F437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7" y="848139"/>
            <a:ext cx="11396869" cy="4866861"/>
          </a:xfrm>
        </p:spPr>
        <p:txBody>
          <a:bodyPr>
            <a:noAutofit/>
          </a:bodyPr>
          <a:lstStyle/>
          <a:p>
            <a:r>
              <a:rPr lang="en-US" sz="2800" b="1" dirty="0"/>
              <a:t>(New King James)  There is also an antitype which now saves us—baptism (not the removal of the filth of the flesh, but </a:t>
            </a:r>
            <a:r>
              <a:rPr lang="en-US" sz="2800" b="1" u="sng" dirty="0"/>
              <a:t>the answer of a good conscience toward God</a:t>
            </a:r>
            <a:r>
              <a:rPr lang="en-US" sz="2800" b="1" dirty="0"/>
              <a:t>), through the resurrection of Jesus Christ,</a:t>
            </a:r>
          </a:p>
          <a:p>
            <a:r>
              <a:rPr lang="en-US" sz="2800" b="1" dirty="0"/>
              <a:t>(English Standard)  Baptism, which corresponds to this, now saves you, not as a removal of dirt from the body but </a:t>
            </a:r>
            <a:r>
              <a:rPr lang="en-US" sz="2800" b="1" u="sng" dirty="0"/>
              <a:t>as an appeal to God for a good conscience</a:t>
            </a:r>
            <a:r>
              <a:rPr lang="en-US" sz="2800" b="1" dirty="0"/>
              <a:t>, through the resurrection of Jesus Christ,</a:t>
            </a:r>
          </a:p>
          <a:p>
            <a:r>
              <a:rPr lang="en-US" sz="2800" b="1" dirty="0"/>
              <a:t>(New </a:t>
            </a:r>
            <a:r>
              <a:rPr lang="en-US" sz="2800" b="1" dirty="0" err="1"/>
              <a:t>Convenant</a:t>
            </a:r>
            <a:r>
              <a:rPr lang="en-US" sz="2800" b="1" dirty="0"/>
              <a:t>)  Today this is a picture of how immersion saves us through the raising of Jesus Christ from death. Immersion is not getting rid of body dirt. No, </a:t>
            </a:r>
            <a:r>
              <a:rPr lang="en-US" sz="2800" b="1" u="sng" dirty="0"/>
              <a:t>it is an appeal to God for a clear conscience</a:t>
            </a:r>
            <a:r>
              <a:rPr 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17740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65C1-5D26-4641-8304-91B21ED19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Peter 3:21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9FA6E-43CE-4B22-B463-EED78469A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We often only quote the first part of the verse.</a:t>
            </a:r>
          </a:p>
          <a:p>
            <a:r>
              <a:rPr lang="en-US" sz="3200" b="1" dirty="0"/>
              <a:t>YES – Baptism saves us. The Bible is clear on that point.</a:t>
            </a:r>
          </a:p>
          <a:p>
            <a:r>
              <a:rPr lang="en-US" sz="3200" b="1" dirty="0"/>
              <a:t>But how does the act of being baptized result in salvation from sins?</a:t>
            </a:r>
          </a:p>
          <a:p>
            <a:r>
              <a:rPr lang="en-US" sz="3200" b="1" dirty="0"/>
              <a:t>WHAT DOES BAPTISM DO?</a:t>
            </a:r>
          </a:p>
        </p:txBody>
      </p:sp>
    </p:spTree>
    <p:extLst>
      <p:ext uri="{BB962C8B-B14F-4D97-AF65-F5344CB8AC3E}">
        <p14:creationId xmlns:p14="http://schemas.microsoft.com/office/powerpoint/2010/main" val="34372030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65C1-5D26-4641-8304-91B21ED19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702233"/>
          </a:xfrm>
        </p:spPr>
        <p:txBody>
          <a:bodyPr/>
          <a:lstStyle/>
          <a:p>
            <a:r>
              <a:rPr lang="en-US" b="1" dirty="0"/>
              <a:t>SO WHAT DOES BAPTISM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9FA6E-43CE-4B22-B463-EED78469A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887" y="1073426"/>
            <a:ext cx="10389703" cy="4641574"/>
          </a:xfrm>
        </p:spPr>
        <p:txBody>
          <a:bodyPr>
            <a:normAutofit/>
          </a:bodyPr>
          <a:lstStyle/>
          <a:p>
            <a:r>
              <a:rPr lang="en-US" sz="3200" b="1" dirty="0"/>
              <a:t>“an appeal to God for a good conscience”</a:t>
            </a:r>
          </a:p>
          <a:p>
            <a:endParaRPr lang="en-US" sz="3200" b="1" dirty="0"/>
          </a:p>
          <a:p>
            <a:r>
              <a:rPr lang="en-US" sz="3200" b="1" dirty="0"/>
              <a:t>Conscience = the heart, mind, will of man</a:t>
            </a:r>
          </a:p>
          <a:p>
            <a:endParaRPr lang="en-US" sz="3200" b="1" dirty="0"/>
          </a:p>
          <a:p>
            <a:r>
              <a:rPr lang="en-US" sz="3200" b="1" dirty="0"/>
              <a:t>Baptism does not clean the body of dirt</a:t>
            </a:r>
          </a:p>
          <a:p>
            <a:endParaRPr lang="en-US" sz="3200" b="1" dirty="0"/>
          </a:p>
          <a:p>
            <a:r>
              <a:rPr lang="en-US" sz="3200" b="1" dirty="0"/>
              <a:t>Baptism cleans the conscience.</a:t>
            </a:r>
          </a:p>
        </p:txBody>
      </p:sp>
    </p:spTree>
    <p:extLst>
      <p:ext uri="{BB962C8B-B14F-4D97-AF65-F5344CB8AC3E}">
        <p14:creationId xmlns:p14="http://schemas.microsoft.com/office/powerpoint/2010/main" val="9294981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65C1-5D26-4641-8304-91B21ED19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Animal blood could not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9FA6E-43CE-4B22-B463-EED78469A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39" y="1572768"/>
            <a:ext cx="10588487" cy="4142232"/>
          </a:xfrm>
        </p:spPr>
        <p:txBody>
          <a:bodyPr>
            <a:normAutofit/>
          </a:bodyPr>
          <a:lstStyle/>
          <a:p>
            <a:r>
              <a:rPr lang="en-US" sz="2800" b="1" dirty="0"/>
              <a:t>Hebrews 9:7-9  But into the second part the high priest </a:t>
            </a:r>
            <a:r>
              <a:rPr lang="en-US" sz="2800" b="1" i="1" dirty="0"/>
              <a:t>went</a:t>
            </a:r>
            <a:r>
              <a:rPr lang="en-US" sz="2800" b="1" dirty="0"/>
              <a:t> alone once a year, not without blood, which he offered for himself and </a:t>
            </a:r>
            <a:r>
              <a:rPr lang="en-US" sz="2800" b="1" i="1" dirty="0"/>
              <a:t>for</a:t>
            </a:r>
            <a:r>
              <a:rPr lang="en-US" sz="2800" b="1" dirty="0"/>
              <a:t> the people's sins </a:t>
            </a:r>
            <a:r>
              <a:rPr lang="en-US" sz="2800" b="1" i="1" dirty="0"/>
              <a:t>committed</a:t>
            </a:r>
            <a:r>
              <a:rPr lang="en-US" sz="2800" b="1" dirty="0"/>
              <a:t> in ignorance;  8   the Holy Spirit indicating this, that the way into the Holiest of All was not yet made manifest while the first tabernacle was still standing.  9    It </a:t>
            </a:r>
            <a:r>
              <a:rPr lang="en-US" sz="2800" b="1" i="1" dirty="0"/>
              <a:t>was</a:t>
            </a:r>
            <a:r>
              <a:rPr lang="en-US" sz="2800" b="1" dirty="0"/>
              <a:t> symbolic for the present time in which both gifts and sacrifices are offered which </a:t>
            </a:r>
            <a:r>
              <a:rPr lang="en-US" sz="2800" b="1" u="sng" dirty="0"/>
              <a:t>cannot make him who performed the service perfect in regard to the conscience—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438391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65C1-5D26-4641-8304-91B21ED19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Their sins remained with them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9FA6E-43CE-4B22-B463-EED78469A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39" y="1572768"/>
            <a:ext cx="10588487" cy="4142232"/>
          </a:xfrm>
        </p:spPr>
        <p:txBody>
          <a:bodyPr>
            <a:normAutofit/>
          </a:bodyPr>
          <a:lstStyle/>
          <a:p>
            <a:r>
              <a:rPr lang="en-US" sz="2800" b="1" dirty="0"/>
              <a:t>Hebrews 10:1-4   For the law, having a shadow of the good things to come, </a:t>
            </a:r>
            <a:r>
              <a:rPr lang="en-US" sz="2800" b="1" i="1" dirty="0"/>
              <a:t>and</a:t>
            </a:r>
            <a:r>
              <a:rPr lang="en-US" sz="2800" b="1" dirty="0"/>
              <a:t> not the very image of the things, can never with these same sacrifices, which they offer continually year by year, make those who approach perfect.  2  For then would they not have ceased to be offered? </a:t>
            </a:r>
            <a:r>
              <a:rPr lang="en-US" sz="2800" b="1" u="sng" dirty="0"/>
              <a:t>For the worshipers, once purified, would have had no more consciousness of sins.  3  But in those </a:t>
            </a:r>
            <a:r>
              <a:rPr lang="en-US" sz="2800" b="1" i="1" u="sng" dirty="0"/>
              <a:t>sacrifices there is</a:t>
            </a:r>
            <a:r>
              <a:rPr lang="en-US" sz="2800" b="1" u="sng" dirty="0"/>
              <a:t> a reminder of sins every year.</a:t>
            </a:r>
            <a:r>
              <a:rPr lang="en-US" sz="2800" b="1" dirty="0"/>
              <a:t>  4   For </a:t>
            </a:r>
            <a:r>
              <a:rPr lang="en-US" sz="2800" b="1" i="1" dirty="0"/>
              <a:t>it is</a:t>
            </a:r>
            <a:r>
              <a:rPr lang="en-US" sz="2800" b="1" dirty="0"/>
              <a:t> not possible that the blood of bulls and goats could take away sins.</a:t>
            </a:r>
          </a:p>
        </p:txBody>
      </p:sp>
    </p:spTree>
    <p:extLst>
      <p:ext uri="{BB962C8B-B14F-4D97-AF65-F5344CB8AC3E}">
        <p14:creationId xmlns:p14="http://schemas.microsoft.com/office/powerpoint/2010/main" val="27356003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65C1-5D26-4641-8304-91B21ED19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Blood of Christ cleanses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9FA6E-43CE-4B22-B463-EED78469A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39" y="1572768"/>
            <a:ext cx="10588487" cy="4142232"/>
          </a:xfrm>
        </p:spPr>
        <p:txBody>
          <a:bodyPr>
            <a:normAutofit/>
          </a:bodyPr>
          <a:lstStyle/>
          <a:p>
            <a:r>
              <a:rPr lang="en-US" sz="3600" b="1" dirty="0"/>
              <a:t>Hebrews 9:14   how much more shall the </a:t>
            </a:r>
            <a:r>
              <a:rPr lang="en-US" sz="3600" b="1" u="sng" dirty="0"/>
              <a:t>blood of Christ</a:t>
            </a:r>
            <a:r>
              <a:rPr lang="en-US" sz="3600" b="1" dirty="0"/>
              <a:t>, who through the eternal Spirit offered Himself without spot to God, </a:t>
            </a:r>
            <a:r>
              <a:rPr lang="en-US" sz="3600" b="1" u="sng" dirty="0"/>
              <a:t>cleanse your conscience</a:t>
            </a:r>
            <a:r>
              <a:rPr lang="en-US" sz="3600" b="1" dirty="0"/>
              <a:t> from dead works to serve the living God?</a:t>
            </a:r>
          </a:p>
        </p:txBody>
      </p:sp>
    </p:spTree>
    <p:extLst>
      <p:ext uri="{BB962C8B-B14F-4D97-AF65-F5344CB8AC3E}">
        <p14:creationId xmlns:p14="http://schemas.microsoft.com/office/powerpoint/2010/main" val="13593550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65C1-5D26-4641-8304-91B21ED19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120" y="265176"/>
            <a:ext cx="9962984" cy="1088136"/>
          </a:xfrm>
        </p:spPr>
        <p:txBody>
          <a:bodyPr>
            <a:normAutofit/>
          </a:bodyPr>
          <a:lstStyle/>
          <a:p>
            <a:r>
              <a:rPr lang="en-US" b="1" dirty="0"/>
              <a:t>Clean conscience leads to serving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9FA6E-43CE-4B22-B463-EED78469A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39" y="1572768"/>
            <a:ext cx="10588487" cy="4142232"/>
          </a:xfrm>
        </p:spPr>
        <p:txBody>
          <a:bodyPr>
            <a:normAutofit/>
          </a:bodyPr>
          <a:lstStyle/>
          <a:p>
            <a:r>
              <a:rPr lang="en-US" sz="3600" b="1" dirty="0"/>
              <a:t>Hebrews 9:14b   cleanse your conscience from dead works to </a:t>
            </a:r>
            <a:r>
              <a:rPr lang="en-US" sz="3600" b="1" u="sng" dirty="0"/>
              <a:t>serve the living God</a:t>
            </a:r>
          </a:p>
          <a:p>
            <a:r>
              <a:rPr lang="en-US" sz="3600" b="1" dirty="0"/>
              <a:t>We can ONLY serve God when our conscience is clean!</a:t>
            </a:r>
          </a:p>
          <a:p>
            <a:r>
              <a:rPr lang="en-US" sz="3600" b="1" dirty="0"/>
              <a:t>We can only have a clean conscience through the blood of Christ!</a:t>
            </a:r>
          </a:p>
        </p:txBody>
      </p:sp>
    </p:spTree>
    <p:extLst>
      <p:ext uri="{BB962C8B-B14F-4D97-AF65-F5344CB8AC3E}">
        <p14:creationId xmlns:p14="http://schemas.microsoft.com/office/powerpoint/2010/main" val="169151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cean painting presentation (widescreen).potx" id="{7D8F5DB3-F878-46D5-AF2D-2DD5B7369221}" vid="{9251DF30-C224-466C-9BFA-3064FAD55731}"/>
    </a:ext>
  </a:extLst>
</a:theme>
</file>

<file path=ppt/theme/theme2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 painting presentation (widescreen)</Template>
  <TotalTime>79</TotalTime>
  <Words>692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Georgia</vt:lpstr>
      <vt:lpstr>Ocean 16x9</vt:lpstr>
      <vt:lpstr>WHAT DOES BAPTISM DO?</vt:lpstr>
      <vt:lpstr>Have you seen this commercial?</vt:lpstr>
      <vt:lpstr>1 Peter 3:21</vt:lpstr>
      <vt:lpstr>1 Peter 3:21</vt:lpstr>
      <vt:lpstr>SO WHAT DOES BAPTISM DO?</vt:lpstr>
      <vt:lpstr>Animal blood could not </vt:lpstr>
      <vt:lpstr>Their sins remained with them</vt:lpstr>
      <vt:lpstr>Blood of Christ cleanses us</vt:lpstr>
      <vt:lpstr>Clean conscience leads to serving God</vt:lpstr>
      <vt:lpstr>Serving God leads to eternal life</vt:lpstr>
      <vt:lpstr>Tie it all together</vt:lpstr>
      <vt:lpstr>Follow the chain</vt:lpstr>
      <vt:lpstr>SO, WHAT DOES BAPTISM DO?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BAPTISM DO?</dc:title>
  <dc:creator>Manly Luscombe</dc:creator>
  <cp:lastModifiedBy>Manly Luscombe</cp:lastModifiedBy>
  <cp:revision>11</cp:revision>
  <dcterms:created xsi:type="dcterms:W3CDTF">2020-07-20T19:22:26Z</dcterms:created>
  <dcterms:modified xsi:type="dcterms:W3CDTF">2020-07-20T20:42:07Z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