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Lst>
  <p:sldIdLst>
    <p:sldId id="257"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2/5/2020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2/5/2020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2/5/2020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2/5/2020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2/5/2020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2/5/2020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Vision for the lost world</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sz="2400" b="1" dirty="0">
                <a:solidFill>
                  <a:schemeClr val="tx1"/>
                </a:solidFill>
              </a:rPr>
              <a:t>Luke 24:45-47</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 close up of a logo&#10;&#10;Description automatically generated">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5AB8D-5AB7-4FC7-B3D9-F560D4D559A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BCFC8DA0-3878-4C75-AAF1-74FBB0CEEC3D}"/>
              </a:ext>
            </a:extLst>
          </p:cNvPr>
          <p:cNvSpPr>
            <a:spLocks noGrp="1"/>
          </p:cNvSpPr>
          <p:nvPr>
            <p:ph idx="1"/>
          </p:nvPr>
        </p:nvSpPr>
        <p:spPr/>
        <p:txBody>
          <a:bodyPr>
            <a:normAutofit/>
          </a:bodyPr>
          <a:lstStyle/>
          <a:p>
            <a:r>
              <a:rPr lang="en-US" sz="2800" b="1" dirty="0"/>
              <a:t>We know about the Great Commission</a:t>
            </a:r>
          </a:p>
          <a:p>
            <a:r>
              <a:rPr lang="en-US" sz="2800" b="1" dirty="0"/>
              <a:t>The Apostles were commanded to go into all the world and preach the gospel.</a:t>
            </a:r>
          </a:p>
          <a:p>
            <a:r>
              <a:rPr lang="en-US" sz="2800" b="1" dirty="0"/>
              <a:t>Then they were teach the converts to do the same.</a:t>
            </a:r>
          </a:p>
          <a:p>
            <a:r>
              <a:rPr lang="en-US" sz="2800" b="1" dirty="0"/>
              <a:t>This is a perpetual command – passed on to us in 2020.</a:t>
            </a:r>
          </a:p>
          <a:p>
            <a:r>
              <a:rPr lang="en-US" sz="2800" b="1" dirty="0"/>
              <a:t>What is our response to this command from Christ?</a:t>
            </a:r>
          </a:p>
        </p:txBody>
      </p:sp>
    </p:spTree>
    <p:extLst>
      <p:ext uri="{BB962C8B-B14F-4D97-AF65-F5344CB8AC3E}">
        <p14:creationId xmlns:p14="http://schemas.microsoft.com/office/powerpoint/2010/main" val="67381880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facts to know</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p:txBody>
          <a:bodyPr>
            <a:normAutofit/>
          </a:bodyPr>
          <a:lstStyle/>
          <a:p>
            <a:r>
              <a:rPr lang="en-US" sz="3200" b="1" u="sng" dirty="0"/>
              <a:t>1. All not baptized are lost!</a:t>
            </a:r>
          </a:p>
          <a:p>
            <a:r>
              <a:rPr lang="en-US" sz="3200" b="1" dirty="0"/>
              <a:t>Mark 16:16 – believe + baptism = salvation</a:t>
            </a:r>
          </a:p>
          <a:p>
            <a:r>
              <a:rPr lang="en-US" sz="3200" b="1" dirty="0"/>
              <a:t>Acts 22:16 – baptism washes away sins</a:t>
            </a:r>
          </a:p>
          <a:p>
            <a:r>
              <a:rPr lang="en-US" sz="3200" b="1" dirty="0"/>
              <a:t>1 Peter 3:21 – baptism saves us</a:t>
            </a:r>
          </a:p>
        </p:txBody>
      </p:sp>
    </p:spTree>
    <p:extLst>
      <p:ext uri="{BB962C8B-B14F-4D97-AF65-F5344CB8AC3E}">
        <p14:creationId xmlns:p14="http://schemas.microsoft.com/office/powerpoint/2010/main" val="44873341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facts to know</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p:txBody>
          <a:bodyPr>
            <a:normAutofit/>
          </a:bodyPr>
          <a:lstStyle/>
          <a:p>
            <a:r>
              <a:rPr lang="en-US" sz="3200" b="1" dirty="0"/>
              <a:t>1. All not baptized are lost!</a:t>
            </a:r>
          </a:p>
          <a:p>
            <a:r>
              <a:rPr lang="en-US" sz="3200" b="1" u="sng" dirty="0"/>
              <a:t>2. The Gospel is the only power to save.</a:t>
            </a:r>
          </a:p>
          <a:p>
            <a:r>
              <a:rPr lang="en-US" sz="3200" b="1" dirty="0"/>
              <a:t>(Romans 1:16)  For I am not ashamed of the gospel of Christ, for it is the power of God to salvation for everyone who believes, for the Jew first and also for the Greek.</a:t>
            </a:r>
          </a:p>
          <a:p>
            <a:endParaRPr lang="en-US" sz="2900" b="1" dirty="0"/>
          </a:p>
        </p:txBody>
      </p:sp>
    </p:spTree>
    <p:extLst>
      <p:ext uri="{BB962C8B-B14F-4D97-AF65-F5344CB8AC3E}">
        <p14:creationId xmlns:p14="http://schemas.microsoft.com/office/powerpoint/2010/main" val="9972598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facts to know</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a:xfrm>
            <a:off x="581192" y="2001078"/>
            <a:ext cx="11029615" cy="4426226"/>
          </a:xfrm>
        </p:spPr>
        <p:txBody>
          <a:bodyPr>
            <a:normAutofit/>
          </a:bodyPr>
          <a:lstStyle/>
          <a:p>
            <a:r>
              <a:rPr lang="en-US" sz="3200" b="1" dirty="0"/>
              <a:t>1. All not baptized are lost!</a:t>
            </a:r>
          </a:p>
          <a:p>
            <a:r>
              <a:rPr lang="en-US" sz="3200" b="1" dirty="0"/>
              <a:t>2. The Gospel is the only power to save.</a:t>
            </a:r>
          </a:p>
          <a:p>
            <a:r>
              <a:rPr lang="en-US" sz="3200" b="1" u="sng" dirty="0"/>
              <a:t>3. Christians are God’s only messengers.</a:t>
            </a:r>
          </a:p>
          <a:p>
            <a:r>
              <a:rPr lang="en-US" sz="3200" b="1" dirty="0"/>
              <a:t>(Romans 10:14)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254383497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things to understand</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a:xfrm>
            <a:off x="581192" y="2340864"/>
            <a:ext cx="11029615" cy="3814980"/>
          </a:xfrm>
        </p:spPr>
        <p:txBody>
          <a:bodyPr>
            <a:normAutofit/>
          </a:bodyPr>
          <a:lstStyle/>
          <a:p>
            <a:r>
              <a:rPr lang="en-US" sz="3200" b="1" u="sng" dirty="0"/>
              <a:t>1. Value of a soul</a:t>
            </a:r>
            <a:r>
              <a:rPr lang="en-US" sz="3200" b="1" dirty="0"/>
              <a:t> – Matthew 16:26</a:t>
            </a:r>
          </a:p>
          <a:p>
            <a:endParaRPr lang="en-US" sz="3200" b="1" dirty="0"/>
          </a:p>
          <a:p>
            <a:r>
              <a:rPr lang="en-US" sz="3200" b="1" u="sng" dirty="0"/>
              <a:t>2. Length of eternity</a:t>
            </a:r>
          </a:p>
          <a:p>
            <a:endParaRPr lang="en-US" sz="2900" b="1" dirty="0"/>
          </a:p>
          <a:p>
            <a:r>
              <a:rPr lang="en-US" sz="2900" b="1" u="sng" dirty="0"/>
              <a:t>3. Meaning of hell</a:t>
            </a:r>
          </a:p>
        </p:txBody>
      </p:sp>
    </p:spTree>
    <p:extLst>
      <p:ext uri="{BB962C8B-B14F-4D97-AF65-F5344CB8AC3E}">
        <p14:creationId xmlns:p14="http://schemas.microsoft.com/office/powerpoint/2010/main" val="207793870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powers to use</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a:xfrm>
            <a:off x="581192" y="2340864"/>
            <a:ext cx="11029615" cy="3814980"/>
          </a:xfrm>
        </p:spPr>
        <p:txBody>
          <a:bodyPr>
            <a:normAutofit/>
          </a:bodyPr>
          <a:lstStyle/>
          <a:p>
            <a:r>
              <a:rPr lang="en-US" sz="3200" b="1" u="sng" dirty="0"/>
              <a:t>1. Heart </a:t>
            </a:r>
            <a:r>
              <a:rPr lang="en-US" sz="3200" b="1" dirty="0"/>
              <a:t>– love – Psalm 126:6 Go even weeping</a:t>
            </a:r>
          </a:p>
          <a:p>
            <a:endParaRPr lang="en-US" sz="3200" b="1" dirty="0"/>
          </a:p>
          <a:p>
            <a:r>
              <a:rPr lang="en-US" sz="3200" b="1" u="sng" dirty="0"/>
              <a:t>2. Head </a:t>
            </a:r>
            <a:r>
              <a:rPr lang="en-US" sz="3200" b="1" dirty="0"/>
              <a:t>– think, reason (not argue) – Isaiah 1:18</a:t>
            </a:r>
          </a:p>
          <a:p>
            <a:endParaRPr lang="en-US" sz="2900" b="1" dirty="0"/>
          </a:p>
          <a:p>
            <a:r>
              <a:rPr lang="en-US" sz="2900" b="1" u="sng" dirty="0"/>
              <a:t>3. Foot </a:t>
            </a:r>
            <a:r>
              <a:rPr lang="en-US" sz="2900" b="1" dirty="0"/>
              <a:t>– Go, Ask, Seek, Knock</a:t>
            </a:r>
          </a:p>
        </p:txBody>
      </p:sp>
    </p:spTree>
    <p:extLst>
      <p:ext uri="{BB962C8B-B14F-4D97-AF65-F5344CB8AC3E}">
        <p14:creationId xmlns:p14="http://schemas.microsoft.com/office/powerpoint/2010/main" val="145482937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Motives to move us</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a:xfrm>
            <a:off x="581192" y="2040835"/>
            <a:ext cx="11029615" cy="4373217"/>
          </a:xfrm>
        </p:spPr>
        <p:txBody>
          <a:bodyPr>
            <a:normAutofit/>
          </a:bodyPr>
          <a:lstStyle/>
          <a:p>
            <a:r>
              <a:rPr lang="en-US" sz="3200" b="1" u="sng" dirty="0"/>
              <a:t>1. Punishment</a:t>
            </a:r>
          </a:p>
          <a:p>
            <a:endParaRPr lang="en-US" sz="3200" b="1" u="sng" dirty="0"/>
          </a:p>
          <a:p>
            <a:r>
              <a:rPr lang="en-US" sz="3200" b="1" u="sng" dirty="0"/>
              <a:t>2. Hope of heaven</a:t>
            </a:r>
          </a:p>
          <a:p>
            <a:endParaRPr lang="en-US" sz="3200" b="1" u="sng" dirty="0"/>
          </a:p>
          <a:p>
            <a:r>
              <a:rPr lang="en-US" sz="3200" b="1" u="sng" dirty="0"/>
              <a:t>3. Love of God</a:t>
            </a:r>
          </a:p>
        </p:txBody>
      </p:sp>
    </p:spTree>
    <p:extLst>
      <p:ext uri="{BB962C8B-B14F-4D97-AF65-F5344CB8AC3E}">
        <p14:creationId xmlns:p14="http://schemas.microsoft.com/office/powerpoint/2010/main" val="236337623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35FB-038B-478A-901F-5CD6957575E4}"/>
              </a:ext>
            </a:extLst>
          </p:cNvPr>
          <p:cNvSpPr>
            <a:spLocks noGrp="1"/>
          </p:cNvSpPr>
          <p:nvPr>
            <p:ph type="title"/>
          </p:nvPr>
        </p:nvSpPr>
        <p:spPr/>
        <p:txBody>
          <a:bodyPr/>
          <a:lstStyle/>
          <a:p>
            <a:r>
              <a:rPr lang="en-US" dirty="0"/>
              <a:t>Three attitudes to have</a:t>
            </a:r>
          </a:p>
        </p:txBody>
      </p:sp>
      <p:sp>
        <p:nvSpPr>
          <p:cNvPr id="3" name="Content Placeholder 2">
            <a:extLst>
              <a:ext uri="{FF2B5EF4-FFF2-40B4-BE49-F238E27FC236}">
                <a16:creationId xmlns:a16="http://schemas.microsoft.com/office/drawing/2014/main" id="{209A3234-D817-4846-BDF3-F663030A6817}"/>
              </a:ext>
            </a:extLst>
          </p:cNvPr>
          <p:cNvSpPr>
            <a:spLocks noGrp="1"/>
          </p:cNvSpPr>
          <p:nvPr>
            <p:ph idx="1"/>
          </p:nvPr>
        </p:nvSpPr>
        <p:spPr>
          <a:xfrm>
            <a:off x="581192" y="2340864"/>
            <a:ext cx="11029615" cy="3814980"/>
          </a:xfrm>
        </p:spPr>
        <p:txBody>
          <a:bodyPr>
            <a:normAutofit/>
          </a:bodyPr>
          <a:lstStyle/>
          <a:p>
            <a:r>
              <a:rPr lang="en-US" sz="3200" b="1" u="sng" dirty="0"/>
              <a:t>1. Optimistic</a:t>
            </a:r>
          </a:p>
          <a:p>
            <a:pPr lvl="1"/>
            <a:r>
              <a:rPr lang="en-US" sz="2900" b="1" dirty="0"/>
              <a:t>NOT: You don’t want to study the Bible, do you?</a:t>
            </a:r>
          </a:p>
          <a:p>
            <a:r>
              <a:rPr lang="en-US" sz="3200" b="1" u="sng" dirty="0"/>
              <a:t>2. Golden Rule</a:t>
            </a:r>
          </a:p>
          <a:p>
            <a:endParaRPr lang="en-US" sz="2900" b="1" dirty="0"/>
          </a:p>
          <a:p>
            <a:r>
              <a:rPr lang="en-US" sz="2900" b="1" u="sng" dirty="0"/>
              <a:t>3. Meekness </a:t>
            </a:r>
            <a:r>
              <a:rPr lang="en-US" sz="2900" b="1" dirty="0"/>
              <a:t>– Gentle, kind</a:t>
            </a:r>
          </a:p>
        </p:txBody>
      </p:sp>
    </p:spTree>
    <p:extLst>
      <p:ext uri="{BB962C8B-B14F-4D97-AF65-F5344CB8AC3E}">
        <p14:creationId xmlns:p14="http://schemas.microsoft.com/office/powerpoint/2010/main" val="49852394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OUR.pptx" id="{C8B94E25-33BD-45D5-BF09-DFDE6F66F827}" vid="{3906A810-667D-48F7-952C-A904CEA9ED63}"/>
    </a:ext>
  </a:extLst>
</a:theme>
</file>

<file path=docProps/app.xml><?xml version="1.0" encoding="utf-8"?>
<Properties xmlns="http://schemas.openxmlformats.org/officeDocument/2006/extended-properties" xmlns:vt="http://schemas.openxmlformats.org/officeDocument/2006/docPropsVTypes">
  <Template>{BD363A8C-BAFD-453B-AFE4-63755DB3128F}tf33552983</Template>
  <TotalTime>0</TotalTime>
  <Words>343</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Franklin Gothic Book</vt:lpstr>
      <vt:lpstr>Franklin Gothic Demi</vt:lpstr>
      <vt:lpstr>Wingdings 2</vt:lpstr>
      <vt:lpstr>DividendVTI</vt:lpstr>
      <vt:lpstr>Vision for the lost world</vt:lpstr>
      <vt:lpstr>introduction</vt:lpstr>
      <vt:lpstr>Three facts to know</vt:lpstr>
      <vt:lpstr>Three facts to know</vt:lpstr>
      <vt:lpstr>Three facts to know</vt:lpstr>
      <vt:lpstr>Three things to understand</vt:lpstr>
      <vt:lpstr>Three powers to use</vt:lpstr>
      <vt:lpstr>Three Motives to move us</vt:lpstr>
      <vt:lpstr>Three attitudes to have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2020-02-05T16:41:24Z</dcterms:created>
  <dcterms:modified xsi:type="dcterms:W3CDTF">2020-02-05T17:36:01Z</dcterms:modified>
</cp:coreProperties>
</file>