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0" r:id="rId5"/>
    <p:sldId id="262" r:id="rId6"/>
    <p:sldId id="259" r:id="rId7"/>
    <p:sldId id="263" r:id="rId8"/>
    <p:sldId id="261"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B4D113D3-E409-4208-AFD2-B0E1AA75F372}"/>
    <pc:docChg chg="addSld delSld modSld modMainMaster">
      <pc:chgData name="Manly Luscombe" userId="d66a401e1e7a39bf" providerId="LiveId" clId="{B4D113D3-E409-4208-AFD2-B0E1AA75F372}" dt="2022-03-12T21:45:01.771" v="34" actId="47"/>
      <pc:docMkLst>
        <pc:docMk/>
      </pc:docMkLst>
      <pc:sldChg chg="modTransition">
        <pc:chgData name="Manly Luscombe" userId="d66a401e1e7a39bf" providerId="LiveId" clId="{B4D113D3-E409-4208-AFD2-B0E1AA75F372}" dt="2022-02-12T19:01:07.791" v="3"/>
        <pc:sldMkLst>
          <pc:docMk/>
          <pc:sldMk cId="204413198" sldId="256"/>
        </pc:sldMkLst>
      </pc:sldChg>
      <pc:sldChg chg="modTransition">
        <pc:chgData name="Manly Luscombe" userId="d66a401e1e7a39bf" providerId="LiveId" clId="{B4D113D3-E409-4208-AFD2-B0E1AA75F372}" dt="2022-02-12T19:01:07.791" v="3"/>
        <pc:sldMkLst>
          <pc:docMk/>
          <pc:sldMk cId="3703307979" sldId="257"/>
        </pc:sldMkLst>
      </pc:sldChg>
      <pc:sldChg chg="modTransition">
        <pc:chgData name="Manly Luscombe" userId="d66a401e1e7a39bf" providerId="LiveId" clId="{B4D113D3-E409-4208-AFD2-B0E1AA75F372}" dt="2022-02-12T19:01:07.791" v="3"/>
        <pc:sldMkLst>
          <pc:docMk/>
          <pc:sldMk cId="2207101246" sldId="258"/>
        </pc:sldMkLst>
      </pc:sldChg>
      <pc:sldChg chg="modTransition">
        <pc:chgData name="Manly Luscombe" userId="d66a401e1e7a39bf" providerId="LiveId" clId="{B4D113D3-E409-4208-AFD2-B0E1AA75F372}" dt="2022-02-12T19:01:07.791" v="3"/>
        <pc:sldMkLst>
          <pc:docMk/>
          <pc:sldMk cId="1763938897" sldId="259"/>
        </pc:sldMkLst>
      </pc:sldChg>
      <pc:sldChg chg="modTransition">
        <pc:chgData name="Manly Luscombe" userId="d66a401e1e7a39bf" providerId="LiveId" clId="{B4D113D3-E409-4208-AFD2-B0E1AA75F372}" dt="2022-02-12T19:01:07.791" v="3"/>
        <pc:sldMkLst>
          <pc:docMk/>
          <pc:sldMk cId="710253630" sldId="260"/>
        </pc:sldMkLst>
      </pc:sldChg>
      <pc:sldChg chg="modTransition">
        <pc:chgData name="Manly Luscombe" userId="d66a401e1e7a39bf" providerId="LiveId" clId="{B4D113D3-E409-4208-AFD2-B0E1AA75F372}" dt="2022-02-12T19:01:07.791" v="3"/>
        <pc:sldMkLst>
          <pc:docMk/>
          <pc:sldMk cId="2939630830" sldId="261"/>
        </pc:sldMkLst>
      </pc:sldChg>
      <pc:sldChg chg="modTransition">
        <pc:chgData name="Manly Luscombe" userId="d66a401e1e7a39bf" providerId="LiveId" clId="{B4D113D3-E409-4208-AFD2-B0E1AA75F372}" dt="2022-02-12T19:01:07.791" v="3"/>
        <pc:sldMkLst>
          <pc:docMk/>
          <pc:sldMk cId="1506267950" sldId="262"/>
        </pc:sldMkLst>
      </pc:sldChg>
      <pc:sldChg chg="modTransition">
        <pc:chgData name="Manly Luscombe" userId="d66a401e1e7a39bf" providerId="LiveId" clId="{B4D113D3-E409-4208-AFD2-B0E1AA75F372}" dt="2022-02-12T19:01:07.791" v="3"/>
        <pc:sldMkLst>
          <pc:docMk/>
          <pc:sldMk cId="1758262727" sldId="263"/>
        </pc:sldMkLst>
      </pc:sldChg>
      <pc:sldChg chg="modTransition">
        <pc:chgData name="Manly Luscombe" userId="d66a401e1e7a39bf" providerId="LiveId" clId="{B4D113D3-E409-4208-AFD2-B0E1AA75F372}" dt="2022-02-12T19:01:07.791" v="3"/>
        <pc:sldMkLst>
          <pc:docMk/>
          <pc:sldMk cId="2383775742" sldId="264"/>
        </pc:sldMkLst>
      </pc:sldChg>
      <pc:sldChg chg="modSp mod modTransition">
        <pc:chgData name="Manly Luscombe" userId="d66a401e1e7a39bf" providerId="LiveId" clId="{B4D113D3-E409-4208-AFD2-B0E1AA75F372}" dt="2022-02-12T19:10:17.828" v="32" actId="20577"/>
        <pc:sldMkLst>
          <pc:docMk/>
          <pc:sldMk cId="2356558160" sldId="265"/>
        </pc:sldMkLst>
        <pc:spChg chg="mod">
          <ac:chgData name="Manly Luscombe" userId="d66a401e1e7a39bf" providerId="LiveId" clId="{B4D113D3-E409-4208-AFD2-B0E1AA75F372}" dt="2022-02-12T19:10:17.828" v="32" actId="20577"/>
          <ac:spMkLst>
            <pc:docMk/>
            <pc:sldMk cId="2356558160" sldId="265"/>
            <ac:spMk id="3" creationId="{3F5497F0-CB64-4566-80FF-BE4C1D81BDB8}"/>
          </ac:spMkLst>
        </pc:spChg>
      </pc:sldChg>
      <pc:sldChg chg="modTransition">
        <pc:chgData name="Manly Luscombe" userId="d66a401e1e7a39bf" providerId="LiveId" clId="{B4D113D3-E409-4208-AFD2-B0E1AA75F372}" dt="2022-02-12T19:01:07.791" v="3"/>
        <pc:sldMkLst>
          <pc:docMk/>
          <pc:sldMk cId="1131606886" sldId="266"/>
        </pc:sldMkLst>
      </pc:sldChg>
      <pc:sldChg chg="modTransition">
        <pc:chgData name="Manly Luscombe" userId="d66a401e1e7a39bf" providerId="LiveId" clId="{B4D113D3-E409-4208-AFD2-B0E1AA75F372}" dt="2022-02-12T19:01:07.791" v="3"/>
        <pc:sldMkLst>
          <pc:docMk/>
          <pc:sldMk cId="262385878" sldId="267"/>
        </pc:sldMkLst>
      </pc:sldChg>
      <pc:sldChg chg="modTransition">
        <pc:chgData name="Manly Luscombe" userId="d66a401e1e7a39bf" providerId="LiveId" clId="{B4D113D3-E409-4208-AFD2-B0E1AA75F372}" dt="2022-02-12T19:01:07.791" v="3"/>
        <pc:sldMkLst>
          <pc:docMk/>
          <pc:sldMk cId="302428298" sldId="268"/>
        </pc:sldMkLst>
      </pc:sldChg>
      <pc:sldChg chg="new del">
        <pc:chgData name="Manly Luscombe" userId="d66a401e1e7a39bf" providerId="LiveId" clId="{B4D113D3-E409-4208-AFD2-B0E1AA75F372}" dt="2022-03-12T21:45:01.771" v="34" actId="47"/>
        <pc:sldMkLst>
          <pc:docMk/>
          <pc:sldMk cId="1199571819" sldId="269"/>
        </pc:sldMkLst>
      </pc:sldChg>
      <pc:sldMasterChg chg="modTransition modSldLayout">
        <pc:chgData name="Manly Luscombe" userId="d66a401e1e7a39bf" providerId="LiveId" clId="{B4D113D3-E409-4208-AFD2-B0E1AA75F372}" dt="2022-02-12T19:01:07.791" v="3"/>
        <pc:sldMasterMkLst>
          <pc:docMk/>
          <pc:sldMasterMk cId="2983559150" sldId="2147483648"/>
        </pc:sldMasterMkLst>
        <pc:sldLayoutChg chg="modTransition">
          <pc:chgData name="Manly Luscombe" userId="d66a401e1e7a39bf" providerId="LiveId" clId="{B4D113D3-E409-4208-AFD2-B0E1AA75F372}" dt="2022-02-12T19:01:07.791" v="3"/>
          <pc:sldLayoutMkLst>
            <pc:docMk/>
            <pc:sldMasterMk cId="2983559150" sldId="2147483648"/>
            <pc:sldLayoutMk cId="1477420584" sldId="2147483649"/>
          </pc:sldLayoutMkLst>
        </pc:sldLayoutChg>
        <pc:sldLayoutChg chg="modTransition">
          <pc:chgData name="Manly Luscombe" userId="d66a401e1e7a39bf" providerId="LiveId" clId="{B4D113D3-E409-4208-AFD2-B0E1AA75F372}" dt="2022-02-12T19:01:07.791" v="3"/>
          <pc:sldLayoutMkLst>
            <pc:docMk/>
            <pc:sldMasterMk cId="2983559150" sldId="2147483648"/>
            <pc:sldLayoutMk cId="3154200664" sldId="2147483650"/>
          </pc:sldLayoutMkLst>
        </pc:sldLayoutChg>
        <pc:sldLayoutChg chg="modTransition">
          <pc:chgData name="Manly Luscombe" userId="d66a401e1e7a39bf" providerId="LiveId" clId="{B4D113D3-E409-4208-AFD2-B0E1AA75F372}" dt="2022-02-12T19:01:07.791" v="3"/>
          <pc:sldLayoutMkLst>
            <pc:docMk/>
            <pc:sldMasterMk cId="2983559150" sldId="2147483648"/>
            <pc:sldLayoutMk cId="1442505733" sldId="2147483651"/>
          </pc:sldLayoutMkLst>
        </pc:sldLayoutChg>
        <pc:sldLayoutChg chg="modTransition">
          <pc:chgData name="Manly Luscombe" userId="d66a401e1e7a39bf" providerId="LiveId" clId="{B4D113D3-E409-4208-AFD2-B0E1AA75F372}" dt="2022-02-12T19:01:07.791" v="3"/>
          <pc:sldLayoutMkLst>
            <pc:docMk/>
            <pc:sldMasterMk cId="2983559150" sldId="2147483648"/>
            <pc:sldLayoutMk cId="643323511" sldId="2147483652"/>
          </pc:sldLayoutMkLst>
        </pc:sldLayoutChg>
        <pc:sldLayoutChg chg="modTransition">
          <pc:chgData name="Manly Luscombe" userId="d66a401e1e7a39bf" providerId="LiveId" clId="{B4D113D3-E409-4208-AFD2-B0E1AA75F372}" dt="2022-02-12T19:01:07.791" v="3"/>
          <pc:sldLayoutMkLst>
            <pc:docMk/>
            <pc:sldMasterMk cId="2983559150" sldId="2147483648"/>
            <pc:sldLayoutMk cId="2368238316" sldId="2147483653"/>
          </pc:sldLayoutMkLst>
        </pc:sldLayoutChg>
        <pc:sldLayoutChg chg="modTransition">
          <pc:chgData name="Manly Luscombe" userId="d66a401e1e7a39bf" providerId="LiveId" clId="{B4D113D3-E409-4208-AFD2-B0E1AA75F372}" dt="2022-02-12T19:01:07.791" v="3"/>
          <pc:sldLayoutMkLst>
            <pc:docMk/>
            <pc:sldMasterMk cId="2983559150" sldId="2147483648"/>
            <pc:sldLayoutMk cId="2623308824" sldId="2147483654"/>
          </pc:sldLayoutMkLst>
        </pc:sldLayoutChg>
        <pc:sldLayoutChg chg="modTransition">
          <pc:chgData name="Manly Luscombe" userId="d66a401e1e7a39bf" providerId="LiveId" clId="{B4D113D3-E409-4208-AFD2-B0E1AA75F372}" dt="2022-02-12T19:01:07.791" v="3"/>
          <pc:sldLayoutMkLst>
            <pc:docMk/>
            <pc:sldMasterMk cId="2983559150" sldId="2147483648"/>
            <pc:sldLayoutMk cId="1806355292" sldId="2147483655"/>
          </pc:sldLayoutMkLst>
        </pc:sldLayoutChg>
        <pc:sldLayoutChg chg="modTransition">
          <pc:chgData name="Manly Luscombe" userId="d66a401e1e7a39bf" providerId="LiveId" clId="{B4D113D3-E409-4208-AFD2-B0E1AA75F372}" dt="2022-02-12T19:01:07.791" v="3"/>
          <pc:sldLayoutMkLst>
            <pc:docMk/>
            <pc:sldMasterMk cId="2983559150" sldId="2147483648"/>
            <pc:sldLayoutMk cId="3878932519" sldId="2147483656"/>
          </pc:sldLayoutMkLst>
        </pc:sldLayoutChg>
        <pc:sldLayoutChg chg="modTransition">
          <pc:chgData name="Manly Luscombe" userId="d66a401e1e7a39bf" providerId="LiveId" clId="{B4D113D3-E409-4208-AFD2-B0E1AA75F372}" dt="2022-02-12T19:01:07.791" v="3"/>
          <pc:sldLayoutMkLst>
            <pc:docMk/>
            <pc:sldMasterMk cId="2983559150" sldId="2147483648"/>
            <pc:sldLayoutMk cId="3086657522" sldId="2147483657"/>
          </pc:sldLayoutMkLst>
        </pc:sldLayoutChg>
        <pc:sldLayoutChg chg="modTransition">
          <pc:chgData name="Manly Luscombe" userId="d66a401e1e7a39bf" providerId="LiveId" clId="{B4D113D3-E409-4208-AFD2-B0E1AA75F372}" dt="2022-02-12T19:01:07.791" v="3"/>
          <pc:sldLayoutMkLst>
            <pc:docMk/>
            <pc:sldMasterMk cId="2983559150" sldId="2147483648"/>
            <pc:sldLayoutMk cId="4201648018" sldId="2147483658"/>
          </pc:sldLayoutMkLst>
        </pc:sldLayoutChg>
        <pc:sldLayoutChg chg="modTransition">
          <pc:chgData name="Manly Luscombe" userId="d66a401e1e7a39bf" providerId="LiveId" clId="{B4D113D3-E409-4208-AFD2-B0E1AA75F372}" dt="2022-02-12T19:01:07.791" v="3"/>
          <pc:sldLayoutMkLst>
            <pc:docMk/>
            <pc:sldMasterMk cId="2983559150" sldId="2147483648"/>
            <pc:sldLayoutMk cId="2967496713"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25F5E-E97A-4C5B-9033-7E80D9703E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3B2BF96-6C48-41E5-A492-C9C95DD188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2ACE850-E2C4-4092-8B27-76B9BC1966E7}"/>
              </a:ext>
            </a:extLst>
          </p:cNvPr>
          <p:cNvSpPr>
            <a:spLocks noGrp="1"/>
          </p:cNvSpPr>
          <p:nvPr>
            <p:ph type="dt" sz="half" idx="10"/>
          </p:nvPr>
        </p:nvSpPr>
        <p:spPr/>
        <p:txBody>
          <a:bodyPr/>
          <a:lstStyle/>
          <a:p>
            <a:fld id="{D78AAE35-37E3-4B78-B478-A0AEAA1EB3D4}" type="datetimeFigureOut">
              <a:rPr lang="en-US" smtClean="0"/>
              <a:t>3/12/2022</a:t>
            </a:fld>
            <a:endParaRPr lang="en-US"/>
          </a:p>
        </p:txBody>
      </p:sp>
      <p:sp>
        <p:nvSpPr>
          <p:cNvPr id="5" name="Footer Placeholder 4">
            <a:extLst>
              <a:ext uri="{FF2B5EF4-FFF2-40B4-BE49-F238E27FC236}">
                <a16:creationId xmlns:a16="http://schemas.microsoft.com/office/drawing/2014/main" id="{C57A7B75-F939-4EBA-AF08-A960D27DA2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58632E-F8F7-4CE9-BCBC-BA98EF81C6D6}"/>
              </a:ext>
            </a:extLst>
          </p:cNvPr>
          <p:cNvSpPr>
            <a:spLocks noGrp="1"/>
          </p:cNvSpPr>
          <p:nvPr>
            <p:ph type="sldNum" sz="quarter" idx="12"/>
          </p:nvPr>
        </p:nvSpPr>
        <p:spPr/>
        <p:txBody>
          <a:bodyPr/>
          <a:lstStyle/>
          <a:p>
            <a:fld id="{68D66694-140A-4427-A863-E60DF2BDF9C2}" type="slidenum">
              <a:rPr lang="en-US" smtClean="0"/>
              <a:t>‹#›</a:t>
            </a:fld>
            <a:endParaRPr lang="en-US"/>
          </a:p>
        </p:txBody>
      </p:sp>
    </p:spTree>
    <p:extLst>
      <p:ext uri="{BB962C8B-B14F-4D97-AF65-F5344CB8AC3E}">
        <p14:creationId xmlns:p14="http://schemas.microsoft.com/office/powerpoint/2010/main" val="14774205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80C14-C9A1-404B-B519-03FCAF02D1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FD1AB2-0906-4930-BA3D-5BFAC1627D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C8DE5C-6A92-4C4B-8BBE-92BE030E93FC}"/>
              </a:ext>
            </a:extLst>
          </p:cNvPr>
          <p:cNvSpPr>
            <a:spLocks noGrp="1"/>
          </p:cNvSpPr>
          <p:nvPr>
            <p:ph type="dt" sz="half" idx="10"/>
          </p:nvPr>
        </p:nvSpPr>
        <p:spPr/>
        <p:txBody>
          <a:bodyPr/>
          <a:lstStyle/>
          <a:p>
            <a:fld id="{D78AAE35-37E3-4B78-B478-A0AEAA1EB3D4}" type="datetimeFigureOut">
              <a:rPr lang="en-US" smtClean="0"/>
              <a:t>3/12/2022</a:t>
            </a:fld>
            <a:endParaRPr lang="en-US"/>
          </a:p>
        </p:txBody>
      </p:sp>
      <p:sp>
        <p:nvSpPr>
          <p:cNvPr id="5" name="Footer Placeholder 4">
            <a:extLst>
              <a:ext uri="{FF2B5EF4-FFF2-40B4-BE49-F238E27FC236}">
                <a16:creationId xmlns:a16="http://schemas.microsoft.com/office/drawing/2014/main" id="{884C34CC-E2FB-4EA1-8621-67931D5CD8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6F2ADE-47C4-476C-A71B-970A8C316F14}"/>
              </a:ext>
            </a:extLst>
          </p:cNvPr>
          <p:cNvSpPr>
            <a:spLocks noGrp="1"/>
          </p:cNvSpPr>
          <p:nvPr>
            <p:ph type="sldNum" sz="quarter" idx="12"/>
          </p:nvPr>
        </p:nvSpPr>
        <p:spPr/>
        <p:txBody>
          <a:bodyPr/>
          <a:lstStyle/>
          <a:p>
            <a:fld id="{68D66694-140A-4427-A863-E60DF2BDF9C2}" type="slidenum">
              <a:rPr lang="en-US" smtClean="0"/>
              <a:t>‹#›</a:t>
            </a:fld>
            <a:endParaRPr lang="en-US"/>
          </a:p>
        </p:txBody>
      </p:sp>
    </p:spTree>
    <p:extLst>
      <p:ext uri="{BB962C8B-B14F-4D97-AF65-F5344CB8AC3E}">
        <p14:creationId xmlns:p14="http://schemas.microsoft.com/office/powerpoint/2010/main" val="42016480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A038DC-DBF2-416C-95A9-DE043BC3D27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6DC4616-EC74-47D9-B021-B3CFA95D18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D9FB88-25E2-4997-B5E7-7526A9829428}"/>
              </a:ext>
            </a:extLst>
          </p:cNvPr>
          <p:cNvSpPr>
            <a:spLocks noGrp="1"/>
          </p:cNvSpPr>
          <p:nvPr>
            <p:ph type="dt" sz="half" idx="10"/>
          </p:nvPr>
        </p:nvSpPr>
        <p:spPr/>
        <p:txBody>
          <a:bodyPr/>
          <a:lstStyle/>
          <a:p>
            <a:fld id="{D78AAE35-37E3-4B78-B478-A0AEAA1EB3D4}" type="datetimeFigureOut">
              <a:rPr lang="en-US" smtClean="0"/>
              <a:t>3/12/2022</a:t>
            </a:fld>
            <a:endParaRPr lang="en-US"/>
          </a:p>
        </p:txBody>
      </p:sp>
      <p:sp>
        <p:nvSpPr>
          <p:cNvPr id="5" name="Footer Placeholder 4">
            <a:extLst>
              <a:ext uri="{FF2B5EF4-FFF2-40B4-BE49-F238E27FC236}">
                <a16:creationId xmlns:a16="http://schemas.microsoft.com/office/drawing/2014/main" id="{098FBB37-6A2B-42EB-9161-3335803AC2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65D48A-0EFA-4B1B-92E7-2C81BD95106D}"/>
              </a:ext>
            </a:extLst>
          </p:cNvPr>
          <p:cNvSpPr>
            <a:spLocks noGrp="1"/>
          </p:cNvSpPr>
          <p:nvPr>
            <p:ph type="sldNum" sz="quarter" idx="12"/>
          </p:nvPr>
        </p:nvSpPr>
        <p:spPr/>
        <p:txBody>
          <a:bodyPr/>
          <a:lstStyle/>
          <a:p>
            <a:fld id="{68D66694-140A-4427-A863-E60DF2BDF9C2}" type="slidenum">
              <a:rPr lang="en-US" smtClean="0"/>
              <a:t>‹#›</a:t>
            </a:fld>
            <a:endParaRPr lang="en-US"/>
          </a:p>
        </p:txBody>
      </p:sp>
    </p:spTree>
    <p:extLst>
      <p:ext uri="{BB962C8B-B14F-4D97-AF65-F5344CB8AC3E}">
        <p14:creationId xmlns:p14="http://schemas.microsoft.com/office/powerpoint/2010/main" val="29674967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4E169-7A70-4F49-8BA7-FC9B2DC65F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431F6E-4337-4ECE-97E1-0D1048023E7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F54742-1AA0-4A86-92B5-6C9C5B91D9E3}"/>
              </a:ext>
            </a:extLst>
          </p:cNvPr>
          <p:cNvSpPr>
            <a:spLocks noGrp="1"/>
          </p:cNvSpPr>
          <p:nvPr>
            <p:ph type="dt" sz="half" idx="10"/>
          </p:nvPr>
        </p:nvSpPr>
        <p:spPr/>
        <p:txBody>
          <a:bodyPr/>
          <a:lstStyle/>
          <a:p>
            <a:fld id="{D78AAE35-37E3-4B78-B478-A0AEAA1EB3D4}" type="datetimeFigureOut">
              <a:rPr lang="en-US" smtClean="0"/>
              <a:t>3/12/2022</a:t>
            </a:fld>
            <a:endParaRPr lang="en-US"/>
          </a:p>
        </p:txBody>
      </p:sp>
      <p:sp>
        <p:nvSpPr>
          <p:cNvPr id="5" name="Footer Placeholder 4">
            <a:extLst>
              <a:ext uri="{FF2B5EF4-FFF2-40B4-BE49-F238E27FC236}">
                <a16:creationId xmlns:a16="http://schemas.microsoft.com/office/drawing/2014/main" id="{9D9EF609-F5C4-4667-B016-19F724374E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2FAADD-4FA7-424A-9919-6DBDC47FFB43}"/>
              </a:ext>
            </a:extLst>
          </p:cNvPr>
          <p:cNvSpPr>
            <a:spLocks noGrp="1"/>
          </p:cNvSpPr>
          <p:nvPr>
            <p:ph type="sldNum" sz="quarter" idx="12"/>
          </p:nvPr>
        </p:nvSpPr>
        <p:spPr/>
        <p:txBody>
          <a:bodyPr/>
          <a:lstStyle/>
          <a:p>
            <a:fld id="{68D66694-140A-4427-A863-E60DF2BDF9C2}" type="slidenum">
              <a:rPr lang="en-US" smtClean="0"/>
              <a:t>‹#›</a:t>
            </a:fld>
            <a:endParaRPr lang="en-US"/>
          </a:p>
        </p:txBody>
      </p:sp>
    </p:spTree>
    <p:extLst>
      <p:ext uri="{BB962C8B-B14F-4D97-AF65-F5344CB8AC3E}">
        <p14:creationId xmlns:p14="http://schemas.microsoft.com/office/powerpoint/2010/main" val="31542006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61341-87C8-4421-89CA-C2066B4B6C4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8689DCE-1518-4B7B-836D-B5E8D08560B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12E43CD-2559-4AC3-B996-E060155D72FC}"/>
              </a:ext>
            </a:extLst>
          </p:cNvPr>
          <p:cNvSpPr>
            <a:spLocks noGrp="1"/>
          </p:cNvSpPr>
          <p:nvPr>
            <p:ph type="dt" sz="half" idx="10"/>
          </p:nvPr>
        </p:nvSpPr>
        <p:spPr/>
        <p:txBody>
          <a:bodyPr/>
          <a:lstStyle/>
          <a:p>
            <a:fld id="{D78AAE35-37E3-4B78-B478-A0AEAA1EB3D4}" type="datetimeFigureOut">
              <a:rPr lang="en-US" smtClean="0"/>
              <a:t>3/12/2022</a:t>
            </a:fld>
            <a:endParaRPr lang="en-US"/>
          </a:p>
        </p:txBody>
      </p:sp>
      <p:sp>
        <p:nvSpPr>
          <p:cNvPr id="5" name="Footer Placeholder 4">
            <a:extLst>
              <a:ext uri="{FF2B5EF4-FFF2-40B4-BE49-F238E27FC236}">
                <a16:creationId xmlns:a16="http://schemas.microsoft.com/office/drawing/2014/main" id="{A8FCA9B4-A143-4308-8722-461E1BA24F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38F9EE-B48A-4703-8FF6-A91279666997}"/>
              </a:ext>
            </a:extLst>
          </p:cNvPr>
          <p:cNvSpPr>
            <a:spLocks noGrp="1"/>
          </p:cNvSpPr>
          <p:nvPr>
            <p:ph type="sldNum" sz="quarter" idx="12"/>
          </p:nvPr>
        </p:nvSpPr>
        <p:spPr/>
        <p:txBody>
          <a:bodyPr/>
          <a:lstStyle/>
          <a:p>
            <a:fld id="{68D66694-140A-4427-A863-E60DF2BDF9C2}" type="slidenum">
              <a:rPr lang="en-US" smtClean="0"/>
              <a:t>‹#›</a:t>
            </a:fld>
            <a:endParaRPr lang="en-US"/>
          </a:p>
        </p:txBody>
      </p:sp>
    </p:spTree>
    <p:extLst>
      <p:ext uri="{BB962C8B-B14F-4D97-AF65-F5344CB8AC3E}">
        <p14:creationId xmlns:p14="http://schemas.microsoft.com/office/powerpoint/2010/main" val="14425057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605D0-72E1-41FF-9403-37274305EB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E6971F-0095-4826-AE72-2B38CE3F80D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2B044C5-8943-4462-A6E3-C72B42A763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53DF58E-990D-42E3-BCA8-C1C361264388}"/>
              </a:ext>
            </a:extLst>
          </p:cNvPr>
          <p:cNvSpPr>
            <a:spLocks noGrp="1"/>
          </p:cNvSpPr>
          <p:nvPr>
            <p:ph type="dt" sz="half" idx="10"/>
          </p:nvPr>
        </p:nvSpPr>
        <p:spPr/>
        <p:txBody>
          <a:bodyPr/>
          <a:lstStyle/>
          <a:p>
            <a:fld id="{D78AAE35-37E3-4B78-B478-A0AEAA1EB3D4}" type="datetimeFigureOut">
              <a:rPr lang="en-US" smtClean="0"/>
              <a:t>3/12/2022</a:t>
            </a:fld>
            <a:endParaRPr lang="en-US"/>
          </a:p>
        </p:txBody>
      </p:sp>
      <p:sp>
        <p:nvSpPr>
          <p:cNvPr id="6" name="Footer Placeholder 5">
            <a:extLst>
              <a:ext uri="{FF2B5EF4-FFF2-40B4-BE49-F238E27FC236}">
                <a16:creationId xmlns:a16="http://schemas.microsoft.com/office/drawing/2014/main" id="{2F2EC441-9BA1-4069-9459-AEEC37F081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7A7144-BD76-4A4F-A237-022404193518}"/>
              </a:ext>
            </a:extLst>
          </p:cNvPr>
          <p:cNvSpPr>
            <a:spLocks noGrp="1"/>
          </p:cNvSpPr>
          <p:nvPr>
            <p:ph type="sldNum" sz="quarter" idx="12"/>
          </p:nvPr>
        </p:nvSpPr>
        <p:spPr/>
        <p:txBody>
          <a:bodyPr/>
          <a:lstStyle/>
          <a:p>
            <a:fld id="{68D66694-140A-4427-A863-E60DF2BDF9C2}" type="slidenum">
              <a:rPr lang="en-US" smtClean="0"/>
              <a:t>‹#›</a:t>
            </a:fld>
            <a:endParaRPr lang="en-US"/>
          </a:p>
        </p:txBody>
      </p:sp>
    </p:spTree>
    <p:extLst>
      <p:ext uri="{BB962C8B-B14F-4D97-AF65-F5344CB8AC3E}">
        <p14:creationId xmlns:p14="http://schemas.microsoft.com/office/powerpoint/2010/main" val="6433235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130D5-324B-4969-B64D-743FC4BF0B8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B0EC38E-FA58-4F30-B7FB-31D869C531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9F52C83-813D-4C54-8063-694E486030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BFB6F15-FD55-4A06-9B85-F4347E61EB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BA89FCE-A4BF-4867-A72A-7293DCFF01C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6E47DFE-5DF5-4111-9A5A-5CD5388ED4E4}"/>
              </a:ext>
            </a:extLst>
          </p:cNvPr>
          <p:cNvSpPr>
            <a:spLocks noGrp="1"/>
          </p:cNvSpPr>
          <p:nvPr>
            <p:ph type="dt" sz="half" idx="10"/>
          </p:nvPr>
        </p:nvSpPr>
        <p:spPr/>
        <p:txBody>
          <a:bodyPr/>
          <a:lstStyle/>
          <a:p>
            <a:fld id="{D78AAE35-37E3-4B78-B478-A0AEAA1EB3D4}" type="datetimeFigureOut">
              <a:rPr lang="en-US" smtClean="0"/>
              <a:t>3/12/2022</a:t>
            </a:fld>
            <a:endParaRPr lang="en-US"/>
          </a:p>
        </p:txBody>
      </p:sp>
      <p:sp>
        <p:nvSpPr>
          <p:cNvPr id="8" name="Footer Placeholder 7">
            <a:extLst>
              <a:ext uri="{FF2B5EF4-FFF2-40B4-BE49-F238E27FC236}">
                <a16:creationId xmlns:a16="http://schemas.microsoft.com/office/drawing/2014/main" id="{847FE93B-2430-4E65-A411-658A0DC9845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72500C-A1F8-4356-B95E-7723ABB29908}"/>
              </a:ext>
            </a:extLst>
          </p:cNvPr>
          <p:cNvSpPr>
            <a:spLocks noGrp="1"/>
          </p:cNvSpPr>
          <p:nvPr>
            <p:ph type="sldNum" sz="quarter" idx="12"/>
          </p:nvPr>
        </p:nvSpPr>
        <p:spPr/>
        <p:txBody>
          <a:bodyPr/>
          <a:lstStyle/>
          <a:p>
            <a:fld id="{68D66694-140A-4427-A863-E60DF2BDF9C2}" type="slidenum">
              <a:rPr lang="en-US" smtClean="0"/>
              <a:t>‹#›</a:t>
            </a:fld>
            <a:endParaRPr lang="en-US"/>
          </a:p>
        </p:txBody>
      </p:sp>
    </p:spTree>
    <p:extLst>
      <p:ext uri="{BB962C8B-B14F-4D97-AF65-F5344CB8AC3E}">
        <p14:creationId xmlns:p14="http://schemas.microsoft.com/office/powerpoint/2010/main" val="23682383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CC5DD-8387-4822-8316-78FF1B691D3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E3D0FBE-91D3-4BCC-80E9-01F2C12AD24D}"/>
              </a:ext>
            </a:extLst>
          </p:cNvPr>
          <p:cNvSpPr>
            <a:spLocks noGrp="1"/>
          </p:cNvSpPr>
          <p:nvPr>
            <p:ph type="dt" sz="half" idx="10"/>
          </p:nvPr>
        </p:nvSpPr>
        <p:spPr/>
        <p:txBody>
          <a:bodyPr/>
          <a:lstStyle/>
          <a:p>
            <a:fld id="{D78AAE35-37E3-4B78-B478-A0AEAA1EB3D4}" type="datetimeFigureOut">
              <a:rPr lang="en-US" smtClean="0"/>
              <a:t>3/12/2022</a:t>
            </a:fld>
            <a:endParaRPr lang="en-US"/>
          </a:p>
        </p:txBody>
      </p:sp>
      <p:sp>
        <p:nvSpPr>
          <p:cNvPr id="4" name="Footer Placeholder 3">
            <a:extLst>
              <a:ext uri="{FF2B5EF4-FFF2-40B4-BE49-F238E27FC236}">
                <a16:creationId xmlns:a16="http://schemas.microsoft.com/office/drawing/2014/main" id="{CB9F91A2-2AF4-4296-A4D0-C734ACF6E2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06BEB7B-7D0F-4D77-82CF-B651E2E0B06D}"/>
              </a:ext>
            </a:extLst>
          </p:cNvPr>
          <p:cNvSpPr>
            <a:spLocks noGrp="1"/>
          </p:cNvSpPr>
          <p:nvPr>
            <p:ph type="sldNum" sz="quarter" idx="12"/>
          </p:nvPr>
        </p:nvSpPr>
        <p:spPr/>
        <p:txBody>
          <a:bodyPr/>
          <a:lstStyle/>
          <a:p>
            <a:fld id="{68D66694-140A-4427-A863-E60DF2BDF9C2}" type="slidenum">
              <a:rPr lang="en-US" smtClean="0"/>
              <a:t>‹#›</a:t>
            </a:fld>
            <a:endParaRPr lang="en-US"/>
          </a:p>
        </p:txBody>
      </p:sp>
    </p:spTree>
    <p:extLst>
      <p:ext uri="{BB962C8B-B14F-4D97-AF65-F5344CB8AC3E}">
        <p14:creationId xmlns:p14="http://schemas.microsoft.com/office/powerpoint/2010/main" val="26233088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E3252F-A432-4A64-8A60-73E67A43F227}"/>
              </a:ext>
            </a:extLst>
          </p:cNvPr>
          <p:cNvSpPr>
            <a:spLocks noGrp="1"/>
          </p:cNvSpPr>
          <p:nvPr>
            <p:ph type="dt" sz="half" idx="10"/>
          </p:nvPr>
        </p:nvSpPr>
        <p:spPr/>
        <p:txBody>
          <a:bodyPr/>
          <a:lstStyle/>
          <a:p>
            <a:fld id="{D78AAE35-37E3-4B78-B478-A0AEAA1EB3D4}" type="datetimeFigureOut">
              <a:rPr lang="en-US" smtClean="0"/>
              <a:t>3/12/2022</a:t>
            </a:fld>
            <a:endParaRPr lang="en-US"/>
          </a:p>
        </p:txBody>
      </p:sp>
      <p:sp>
        <p:nvSpPr>
          <p:cNvPr id="3" name="Footer Placeholder 2">
            <a:extLst>
              <a:ext uri="{FF2B5EF4-FFF2-40B4-BE49-F238E27FC236}">
                <a16:creationId xmlns:a16="http://schemas.microsoft.com/office/drawing/2014/main" id="{3A899BC0-6899-4EA8-A4B6-D4489DD0EF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0C29761-7A1C-4D56-A8B1-D9F01015D39B}"/>
              </a:ext>
            </a:extLst>
          </p:cNvPr>
          <p:cNvSpPr>
            <a:spLocks noGrp="1"/>
          </p:cNvSpPr>
          <p:nvPr>
            <p:ph type="sldNum" sz="quarter" idx="12"/>
          </p:nvPr>
        </p:nvSpPr>
        <p:spPr/>
        <p:txBody>
          <a:bodyPr/>
          <a:lstStyle/>
          <a:p>
            <a:fld id="{68D66694-140A-4427-A863-E60DF2BDF9C2}" type="slidenum">
              <a:rPr lang="en-US" smtClean="0"/>
              <a:t>‹#›</a:t>
            </a:fld>
            <a:endParaRPr lang="en-US"/>
          </a:p>
        </p:txBody>
      </p:sp>
    </p:spTree>
    <p:extLst>
      <p:ext uri="{BB962C8B-B14F-4D97-AF65-F5344CB8AC3E}">
        <p14:creationId xmlns:p14="http://schemas.microsoft.com/office/powerpoint/2010/main" val="18063552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D0BBF-00D5-4A6F-8AD3-7FB7067043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43BF3D1-CF36-4D12-BD18-B67763D08A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9DA852A-4BA5-464D-A9C8-236B901167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8894DC-6004-4709-BDC7-B15340FA2866}"/>
              </a:ext>
            </a:extLst>
          </p:cNvPr>
          <p:cNvSpPr>
            <a:spLocks noGrp="1"/>
          </p:cNvSpPr>
          <p:nvPr>
            <p:ph type="dt" sz="half" idx="10"/>
          </p:nvPr>
        </p:nvSpPr>
        <p:spPr/>
        <p:txBody>
          <a:bodyPr/>
          <a:lstStyle/>
          <a:p>
            <a:fld id="{D78AAE35-37E3-4B78-B478-A0AEAA1EB3D4}" type="datetimeFigureOut">
              <a:rPr lang="en-US" smtClean="0"/>
              <a:t>3/12/2022</a:t>
            </a:fld>
            <a:endParaRPr lang="en-US"/>
          </a:p>
        </p:txBody>
      </p:sp>
      <p:sp>
        <p:nvSpPr>
          <p:cNvPr id="6" name="Footer Placeholder 5">
            <a:extLst>
              <a:ext uri="{FF2B5EF4-FFF2-40B4-BE49-F238E27FC236}">
                <a16:creationId xmlns:a16="http://schemas.microsoft.com/office/drawing/2014/main" id="{84B8C925-9444-4E7D-A51A-87B830F2EE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789E58-ADEB-481A-B5C9-48C74F3C7236}"/>
              </a:ext>
            </a:extLst>
          </p:cNvPr>
          <p:cNvSpPr>
            <a:spLocks noGrp="1"/>
          </p:cNvSpPr>
          <p:nvPr>
            <p:ph type="sldNum" sz="quarter" idx="12"/>
          </p:nvPr>
        </p:nvSpPr>
        <p:spPr/>
        <p:txBody>
          <a:bodyPr/>
          <a:lstStyle/>
          <a:p>
            <a:fld id="{68D66694-140A-4427-A863-E60DF2BDF9C2}" type="slidenum">
              <a:rPr lang="en-US" smtClean="0"/>
              <a:t>‹#›</a:t>
            </a:fld>
            <a:endParaRPr lang="en-US"/>
          </a:p>
        </p:txBody>
      </p:sp>
    </p:spTree>
    <p:extLst>
      <p:ext uri="{BB962C8B-B14F-4D97-AF65-F5344CB8AC3E}">
        <p14:creationId xmlns:p14="http://schemas.microsoft.com/office/powerpoint/2010/main" val="38789325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2B2BC-8197-4FA7-8FEC-67B82A5D3C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1CD4CA1-A0EA-445E-BB27-0EC854485F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C702306-6AAE-4AA5-A763-FAFDF2108D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5287C9-26A6-46B8-9A3B-35139CFD8E15}"/>
              </a:ext>
            </a:extLst>
          </p:cNvPr>
          <p:cNvSpPr>
            <a:spLocks noGrp="1"/>
          </p:cNvSpPr>
          <p:nvPr>
            <p:ph type="dt" sz="half" idx="10"/>
          </p:nvPr>
        </p:nvSpPr>
        <p:spPr/>
        <p:txBody>
          <a:bodyPr/>
          <a:lstStyle/>
          <a:p>
            <a:fld id="{D78AAE35-37E3-4B78-B478-A0AEAA1EB3D4}" type="datetimeFigureOut">
              <a:rPr lang="en-US" smtClean="0"/>
              <a:t>3/12/2022</a:t>
            </a:fld>
            <a:endParaRPr lang="en-US"/>
          </a:p>
        </p:txBody>
      </p:sp>
      <p:sp>
        <p:nvSpPr>
          <p:cNvPr id="6" name="Footer Placeholder 5">
            <a:extLst>
              <a:ext uri="{FF2B5EF4-FFF2-40B4-BE49-F238E27FC236}">
                <a16:creationId xmlns:a16="http://schemas.microsoft.com/office/drawing/2014/main" id="{4E2328D9-6ACC-4CA7-8BB9-495C1B0BBE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06F49B-3187-4EB3-B33D-DE3FE1F5433B}"/>
              </a:ext>
            </a:extLst>
          </p:cNvPr>
          <p:cNvSpPr>
            <a:spLocks noGrp="1"/>
          </p:cNvSpPr>
          <p:nvPr>
            <p:ph type="sldNum" sz="quarter" idx="12"/>
          </p:nvPr>
        </p:nvSpPr>
        <p:spPr/>
        <p:txBody>
          <a:bodyPr/>
          <a:lstStyle/>
          <a:p>
            <a:fld id="{68D66694-140A-4427-A863-E60DF2BDF9C2}" type="slidenum">
              <a:rPr lang="en-US" smtClean="0"/>
              <a:t>‹#›</a:t>
            </a:fld>
            <a:endParaRPr lang="en-US"/>
          </a:p>
        </p:txBody>
      </p:sp>
    </p:spTree>
    <p:extLst>
      <p:ext uri="{BB962C8B-B14F-4D97-AF65-F5344CB8AC3E}">
        <p14:creationId xmlns:p14="http://schemas.microsoft.com/office/powerpoint/2010/main" val="30866575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C7A741-5FFA-4487-8AF9-6F88CF9F07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2E3E950-7BF9-4AED-8844-D75B83BA12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CC4F7B-8995-4A38-9458-BA0673AC41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8AAE35-37E3-4B78-B478-A0AEAA1EB3D4}" type="datetimeFigureOut">
              <a:rPr lang="en-US" smtClean="0"/>
              <a:t>3/12/2022</a:t>
            </a:fld>
            <a:endParaRPr lang="en-US"/>
          </a:p>
        </p:txBody>
      </p:sp>
      <p:sp>
        <p:nvSpPr>
          <p:cNvPr id="5" name="Footer Placeholder 4">
            <a:extLst>
              <a:ext uri="{FF2B5EF4-FFF2-40B4-BE49-F238E27FC236}">
                <a16:creationId xmlns:a16="http://schemas.microsoft.com/office/drawing/2014/main" id="{9AFE30C4-2D93-4069-BFA1-C08694E1B0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6846F7D-5DEF-4896-BAA9-59C8B21BC5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D66694-140A-4427-A863-E60DF2BDF9C2}" type="slidenum">
              <a:rPr lang="en-US" smtClean="0"/>
              <a:t>‹#›</a:t>
            </a:fld>
            <a:endParaRPr lang="en-US"/>
          </a:p>
        </p:txBody>
      </p:sp>
    </p:spTree>
    <p:extLst>
      <p:ext uri="{BB962C8B-B14F-4D97-AF65-F5344CB8AC3E}">
        <p14:creationId xmlns:p14="http://schemas.microsoft.com/office/powerpoint/2010/main" val="29835591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99A36-E710-4529-8D1B-1FEF4D963F14}"/>
              </a:ext>
            </a:extLst>
          </p:cNvPr>
          <p:cNvSpPr>
            <a:spLocks noGrp="1"/>
          </p:cNvSpPr>
          <p:nvPr>
            <p:ph type="ctrTitle"/>
          </p:nvPr>
        </p:nvSpPr>
        <p:spPr>
          <a:xfrm>
            <a:off x="0" y="0"/>
            <a:ext cx="5287617" cy="2531165"/>
          </a:xfrm>
        </p:spPr>
        <p:txBody>
          <a:bodyPr>
            <a:normAutofit fontScale="90000"/>
          </a:bodyPr>
          <a:lstStyle/>
          <a:p>
            <a:r>
              <a:rPr lang="en-US" dirty="0">
                <a:latin typeface="Arial Rounded MT Bold" panose="020F0704030504030204" pitchFamily="34" charset="0"/>
              </a:rPr>
              <a:t>What Language </a:t>
            </a:r>
            <a:br>
              <a:rPr lang="en-US" dirty="0">
                <a:latin typeface="Arial Rounded MT Bold" panose="020F0704030504030204" pitchFamily="34" charset="0"/>
              </a:rPr>
            </a:br>
            <a:r>
              <a:rPr lang="en-US" dirty="0">
                <a:latin typeface="Arial Rounded MT Bold" panose="020F0704030504030204" pitchFamily="34" charset="0"/>
              </a:rPr>
              <a:t>Do You Speak?</a:t>
            </a:r>
          </a:p>
        </p:txBody>
      </p:sp>
      <p:sp>
        <p:nvSpPr>
          <p:cNvPr id="3" name="Subtitle 2">
            <a:extLst>
              <a:ext uri="{FF2B5EF4-FFF2-40B4-BE49-F238E27FC236}">
                <a16:creationId xmlns:a16="http://schemas.microsoft.com/office/drawing/2014/main" id="{FC441FE3-DB5D-4667-952B-81FD2D732045}"/>
              </a:ext>
            </a:extLst>
          </p:cNvPr>
          <p:cNvSpPr>
            <a:spLocks noGrp="1"/>
          </p:cNvSpPr>
          <p:nvPr>
            <p:ph type="subTitle" idx="1"/>
          </p:nvPr>
        </p:nvSpPr>
        <p:spPr>
          <a:xfrm>
            <a:off x="6096000" y="957229"/>
            <a:ext cx="4968469" cy="625474"/>
          </a:xfrm>
        </p:spPr>
        <p:txBody>
          <a:bodyPr>
            <a:normAutofit/>
          </a:bodyPr>
          <a:lstStyle/>
          <a:p>
            <a:r>
              <a:rPr lang="en-US" sz="3200" dirty="0">
                <a:latin typeface="Arial Rounded MT Bold" panose="020F0704030504030204" pitchFamily="34" charset="0"/>
              </a:rPr>
              <a:t>1 Corinthians 15:54-58</a:t>
            </a:r>
          </a:p>
        </p:txBody>
      </p:sp>
      <p:pic>
        <p:nvPicPr>
          <p:cNvPr id="1026" name="Picture 2" descr="The 20 Most Spoken Languages in the World | Mental Floss">
            <a:extLst>
              <a:ext uri="{FF2B5EF4-FFF2-40B4-BE49-F238E27FC236}">
                <a16:creationId xmlns:a16="http://schemas.microsoft.com/office/drawing/2014/main" id="{C976B0CD-8937-4613-8A88-EF94656EF8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614" y="2531165"/>
            <a:ext cx="7680772" cy="4326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4131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F9D5A-E24B-4CCE-8E3B-E6CF07DBF500}"/>
              </a:ext>
            </a:extLst>
          </p:cNvPr>
          <p:cNvSpPr>
            <a:spLocks noGrp="1"/>
          </p:cNvSpPr>
          <p:nvPr>
            <p:ph type="title"/>
          </p:nvPr>
        </p:nvSpPr>
        <p:spPr/>
        <p:txBody>
          <a:bodyPr/>
          <a:lstStyle/>
          <a:p>
            <a:r>
              <a:rPr lang="en-US" dirty="0">
                <a:latin typeface="Arial Rounded MT Bold" panose="020F0704030504030204" pitchFamily="34" charset="0"/>
              </a:rPr>
              <a:t>The Language of Victory</a:t>
            </a:r>
          </a:p>
        </p:txBody>
      </p:sp>
      <p:sp>
        <p:nvSpPr>
          <p:cNvPr id="3" name="Content Placeholder 2">
            <a:extLst>
              <a:ext uri="{FF2B5EF4-FFF2-40B4-BE49-F238E27FC236}">
                <a16:creationId xmlns:a16="http://schemas.microsoft.com/office/drawing/2014/main" id="{3F5497F0-CB64-4566-80FF-BE4C1D81BDB8}"/>
              </a:ext>
            </a:extLst>
          </p:cNvPr>
          <p:cNvSpPr>
            <a:spLocks noGrp="1"/>
          </p:cNvSpPr>
          <p:nvPr>
            <p:ph idx="1"/>
          </p:nvPr>
        </p:nvSpPr>
        <p:spPr/>
        <p:txBody>
          <a:bodyPr>
            <a:noAutofit/>
          </a:bodyPr>
          <a:lstStyle/>
          <a:p>
            <a:pPr marR="0" algn="l" rtl="0"/>
            <a:r>
              <a:rPr lang="en-US" b="1" i="0" u="none" strike="noStrike" baseline="0" dirty="0">
                <a:latin typeface="Verdana" panose="020B0604030504040204" pitchFamily="34" charset="0"/>
              </a:rPr>
              <a:t>Peter (From David </a:t>
            </a:r>
            <a:r>
              <a:rPr lang="en-US" b="1" i="0" u="none" strike="noStrike" baseline="0">
                <a:latin typeface="Verdana" panose="020B0604030504040204" pitchFamily="34" charset="0"/>
              </a:rPr>
              <a:t>in Psalm </a:t>
            </a:r>
            <a:r>
              <a:rPr lang="en-US" b="1" i="0" u="none" strike="noStrike" baseline="0" dirty="0">
                <a:latin typeface="Verdana" panose="020B0604030504040204" pitchFamily="34" charset="0"/>
              </a:rPr>
              <a:t>34)</a:t>
            </a:r>
          </a:p>
          <a:p>
            <a:pPr marR="0" algn="l" rtl="0"/>
            <a:r>
              <a:rPr lang="en-US" b="1" i="0" u="none" strike="noStrike" baseline="0" dirty="0">
                <a:latin typeface="Verdana" panose="020B0604030504040204" pitchFamily="34" charset="0"/>
              </a:rPr>
              <a:t>(1 Peter 3:12)  FOR THE EYES OF THE LORD ARE ON THE RIGHTEOUS, AND HIS EARS ARE OPEN TO THEIR PRAYERS; BUT THE FACE OF THE LORD IS AGAINST THOSE WHO DO EVIL."</a:t>
            </a:r>
          </a:p>
          <a:p>
            <a:endParaRPr lang="en-US" dirty="0"/>
          </a:p>
          <a:p>
            <a:r>
              <a:rPr lang="en-US" b="1" dirty="0">
                <a:latin typeface="Verdana" panose="020B0604030504040204" pitchFamily="34" charset="0"/>
                <a:ea typeface="Verdana" panose="020B0604030504040204" pitchFamily="34" charset="0"/>
              </a:rPr>
              <a:t>Paul</a:t>
            </a:r>
          </a:p>
          <a:p>
            <a:r>
              <a:rPr lang="en-US" b="1" i="0" u="none" strike="noStrike" baseline="0" dirty="0">
                <a:latin typeface="Verdana" panose="020B0604030504040204" pitchFamily="34" charset="0"/>
                <a:ea typeface="Verdana" panose="020B0604030504040204" pitchFamily="34" charset="0"/>
              </a:rPr>
              <a:t>(Philippians 4:1)  Therefore, my beloved and longed-for brethren, my joy and crown, so stand fast in the Lord, beloved.</a:t>
            </a:r>
          </a:p>
        </p:txBody>
      </p:sp>
    </p:spTree>
    <p:extLst>
      <p:ext uri="{BB962C8B-B14F-4D97-AF65-F5344CB8AC3E}">
        <p14:creationId xmlns:p14="http://schemas.microsoft.com/office/powerpoint/2010/main" val="23565581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F9D5A-E24B-4CCE-8E3B-E6CF07DBF500}"/>
              </a:ext>
            </a:extLst>
          </p:cNvPr>
          <p:cNvSpPr>
            <a:spLocks noGrp="1"/>
          </p:cNvSpPr>
          <p:nvPr>
            <p:ph type="title"/>
          </p:nvPr>
        </p:nvSpPr>
        <p:spPr/>
        <p:txBody>
          <a:bodyPr/>
          <a:lstStyle/>
          <a:p>
            <a:r>
              <a:rPr lang="en-US" dirty="0">
                <a:latin typeface="Arial Rounded MT Bold" panose="020F0704030504030204" pitchFamily="34" charset="0"/>
              </a:rPr>
              <a:t>The Language of Victory</a:t>
            </a:r>
          </a:p>
        </p:txBody>
      </p:sp>
      <p:sp>
        <p:nvSpPr>
          <p:cNvPr id="3" name="Content Placeholder 2">
            <a:extLst>
              <a:ext uri="{FF2B5EF4-FFF2-40B4-BE49-F238E27FC236}">
                <a16:creationId xmlns:a16="http://schemas.microsoft.com/office/drawing/2014/main" id="{3F5497F0-CB64-4566-80FF-BE4C1D81BDB8}"/>
              </a:ext>
            </a:extLst>
          </p:cNvPr>
          <p:cNvSpPr>
            <a:spLocks noGrp="1"/>
          </p:cNvSpPr>
          <p:nvPr>
            <p:ph idx="1"/>
          </p:nvPr>
        </p:nvSpPr>
        <p:spPr/>
        <p:txBody>
          <a:bodyPr>
            <a:noAutofit/>
          </a:bodyPr>
          <a:lstStyle/>
          <a:p>
            <a:pPr marR="0" algn="l" rtl="0"/>
            <a:r>
              <a:rPr lang="en-US" b="1" i="0" u="none" strike="noStrike" baseline="0" dirty="0">
                <a:latin typeface="Verdana" panose="020B0604030504040204" pitchFamily="34" charset="0"/>
              </a:rPr>
              <a:t>Paul</a:t>
            </a:r>
            <a:endParaRPr lang="en-US" dirty="0"/>
          </a:p>
          <a:p>
            <a:r>
              <a:rPr lang="en-US" b="1" i="0" u="none" strike="noStrike" baseline="0" dirty="0">
                <a:latin typeface="Verdana" panose="020B0604030504040204" pitchFamily="34" charset="0"/>
              </a:rPr>
              <a:t>(1 Corinthians 10:13)  No temptation has overtaken you except such as is common to man; but God </a:t>
            </a:r>
            <a:r>
              <a:rPr lang="en-US" b="1" i="1" u="none" strike="noStrike" baseline="0" dirty="0">
                <a:latin typeface="Verdana" panose="020B0604030504040204" pitchFamily="34" charset="0"/>
              </a:rPr>
              <a:t>is</a:t>
            </a:r>
            <a:r>
              <a:rPr lang="en-US" b="1" i="0" u="none" strike="noStrike" baseline="0" dirty="0">
                <a:latin typeface="Verdana" panose="020B0604030504040204" pitchFamily="34" charset="0"/>
              </a:rPr>
              <a:t> faithful, who will not allow you to be tempted beyond what you are able, but with the temptation will also make the way of escape, that you may be able to bear </a:t>
            </a:r>
            <a:r>
              <a:rPr lang="en-US" b="1" i="1" u="none" strike="noStrike" baseline="0" dirty="0">
                <a:latin typeface="Verdana" panose="020B0604030504040204" pitchFamily="34" charset="0"/>
              </a:rPr>
              <a:t>it.</a:t>
            </a:r>
          </a:p>
          <a:p>
            <a:endParaRPr lang="en-US" b="1" i="1" u="none" strike="noStrike" baseline="0" dirty="0">
              <a:latin typeface="Verdana" panose="020B0604030504040204" pitchFamily="34" charset="0"/>
            </a:endParaRPr>
          </a:p>
          <a:p>
            <a:r>
              <a:rPr lang="en-US" b="1" i="0" u="none" strike="noStrike" baseline="0" dirty="0">
                <a:latin typeface="Verdana" panose="020B0604030504040204" pitchFamily="34" charset="0"/>
              </a:rPr>
              <a:t>(Philippians 4:13)  I can do all things through Christ who strengthens me.</a:t>
            </a:r>
          </a:p>
          <a:p>
            <a:endParaRPr lang="en-US" b="1" i="0" u="none" strike="noStrike" baseline="0" dirty="0">
              <a:latin typeface="Verdana" panose="020B0604030504040204" pitchFamily="34" charset="0"/>
            </a:endParaRPr>
          </a:p>
        </p:txBody>
      </p:sp>
    </p:spTree>
    <p:extLst>
      <p:ext uri="{BB962C8B-B14F-4D97-AF65-F5344CB8AC3E}">
        <p14:creationId xmlns:p14="http://schemas.microsoft.com/office/powerpoint/2010/main" val="11316068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F9D5A-E24B-4CCE-8E3B-E6CF07DBF500}"/>
              </a:ext>
            </a:extLst>
          </p:cNvPr>
          <p:cNvSpPr>
            <a:spLocks noGrp="1"/>
          </p:cNvSpPr>
          <p:nvPr>
            <p:ph type="title"/>
          </p:nvPr>
        </p:nvSpPr>
        <p:spPr/>
        <p:txBody>
          <a:bodyPr/>
          <a:lstStyle/>
          <a:p>
            <a:r>
              <a:rPr lang="en-US" dirty="0">
                <a:latin typeface="Arial Rounded MT Bold" panose="020F0704030504030204" pitchFamily="34" charset="0"/>
              </a:rPr>
              <a:t>The Language of Victory</a:t>
            </a:r>
          </a:p>
        </p:txBody>
      </p:sp>
      <p:sp>
        <p:nvSpPr>
          <p:cNvPr id="3" name="Content Placeholder 2">
            <a:extLst>
              <a:ext uri="{FF2B5EF4-FFF2-40B4-BE49-F238E27FC236}">
                <a16:creationId xmlns:a16="http://schemas.microsoft.com/office/drawing/2014/main" id="{3F5497F0-CB64-4566-80FF-BE4C1D81BDB8}"/>
              </a:ext>
            </a:extLst>
          </p:cNvPr>
          <p:cNvSpPr>
            <a:spLocks noGrp="1"/>
          </p:cNvSpPr>
          <p:nvPr>
            <p:ph idx="1"/>
          </p:nvPr>
        </p:nvSpPr>
        <p:spPr/>
        <p:txBody>
          <a:bodyPr>
            <a:noAutofit/>
          </a:bodyPr>
          <a:lstStyle/>
          <a:p>
            <a:pPr marR="0" algn="l" rtl="0"/>
            <a:r>
              <a:rPr lang="en-US" b="1" i="0" u="none" strike="noStrike" baseline="0" dirty="0">
                <a:latin typeface="Verdana" panose="020B0604030504040204" pitchFamily="34" charset="0"/>
              </a:rPr>
              <a:t>Paul</a:t>
            </a:r>
            <a:endParaRPr lang="en-US" dirty="0"/>
          </a:p>
          <a:p>
            <a:pPr marR="0" algn="l" rtl="0"/>
            <a:r>
              <a:rPr lang="en-US" b="1" i="0" u="none" strike="noStrike" baseline="0" dirty="0">
                <a:latin typeface="Verdana" panose="020B0604030504040204" pitchFamily="34" charset="0"/>
              </a:rPr>
              <a:t>(Ephesians 3:20)  Now to Him who is able to do exceedingly abundantly above all that we ask or think, according to the power that works in us,</a:t>
            </a:r>
          </a:p>
          <a:p>
            <a:pPr marR="0" algn="l" rtl="0"/>
            <a:r>
              <a:rPr lang="en-US" b="1" i="0" u="none" strike="noStrike" baseline="0" dirty="0">
                <a:latin typeface="Verdana" panose="020B0604030504040204" pitchFamily="34" charset="0"/>
              </a:rPr>
              <a:t>(Ephesians 3:21)  to Him </a:t>
            </a:r>
            <a:r>
              <a:rPr lang="en-US" b="1" i="1" u="none" strike="noStrike" baseline="0" dirty="0">
                <a:latin typeface="Verdana" panose="020B0604030504040204" pitchFamily="34" charset="0"/>
              </a:rPr>
              <a:t>be</a:t>
            </a:r>
            <a:r>
              <a:rPr lang="en-US" b="1" i="0" u="none" strike="noStrike" baseline="0" dirty="0">
                <a:latin typeface="Verdana" panose="020B0604030504040204" pitchFamily="34" charset="0"/>
              </a:rPr>
              <a:t> glory in the church by Christ Jesus to all generations, forever and ever. Amen.</a:t>
            </a:r>
          </a:p>
        </p:txBody>
      </p:sp>
    </p:spTree>
    <p:extLst>
      <p:ext uri="{BB962C8B-B14F-4D97-AF65-F5344CB8AC3E}">
        <p14:creationId xmlns:p14="http://schemas.microsoft.com/office/powerpoint/2010/main" val="2623858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F9D5A-E24B-4CCE-8E3B-E6CF07DBF500}"/>
              </a:ext>
            </a:extLst>
          </p:cNvPr>
          <p:cNvSpPr>
            <a:spLocks noGrp="1"/>
          </p:cNvSpPr>
          <p:nvPr>
            <p:ph type="title"/>
          </p:nvPr>
        </p:nvSpPr>
        <p:spPr/>
        <p:txBody>
          <a:bodyPr/>
          <a:lstStyle/>
          <a:p>
            <a:r>
              <a:rPr lang="en-US" dirty="0">
                <a:latin typeface="Arial Rounded MT Bold" panose="020F0704030504030204" pitchFamily="34" charset="0"/>
              </a:rPr>
              <a:t>Which language do you speak?</a:t>
            </a:r>
          </a:p>
        </p:txBody>
      </p:sp>
      <p:sp>
        <p:nvSpPr>
          <p:cNvPr id="3" name="Content Placeholder 2">
            <a:extLst>
              <a:ext uri="{FF2B5EF4-FFF2-40B4-BE49-F238E27FC236}">
                <a16:creationId xmlns:a16="http://schemas.microsoft.com/office/drawing/2014/main" id="{3F5497F0-CB64-4566-80FF-BE4C1D81BDB8}"/>
              </a:ext>
            </a:extLst>
          </p:cNvPr>
          <p:cNvSpPr>
            <a:spLocks noGrp="1"/>
          </p:cNvSpPr>
          <p:nvPr>
            <p:ph idx="1"/>
          </p:nvPr>
        </p:nvSpPr>
        <p:spPr/>
        <p:txBody>
          <a:bodyPr>
            <a:noAutofit/>
          </a:bodyPr>
          <a:lstStyle/>
          <a:p>
            <a:pPr marR="0" algn="l" rtl="0"/>
            <a:r>
              <a:rPr lang="en-US" sz="2400" b="1" i="0" u="none" strike="noStrike" baseline="0" dirty="0">
                <a:latin typeface="Verdana" panose="020B0604030504040204" pitchFamily="34" charset="0"/>
              </a:rPr>
              <a:t>I know that there are problems, dangers, things that cause us to have fear.</a:t>
            </a:r>
          </a:p>
          <a:p>
            <a:pPr marR="0" algn="l" rtl="0"/>
            <a:r>
              <a:rPr lang="en-US" sz="2400" b="1" dirty="0">
                <a:latin typeface="Verdana" panose="020B0604030504040204" pitchFamily="34" charset="0"/>
              </a:rPr>
              <a:t>But – we can choose the way we talk about these things.</a:t>
            </a:r>
          </a:p>
          <a:p>
            <a:pPr marR="0" algn="ctr" rtl="0"/>
            <a:r>
              <a:rPr lang="en-US" sz="4400" b="1" dirty="0">
                <a:latin typeface="Verdana" panose="020B0604030504040204" pitchFamily="34" charset="0"/>
              </a:rPr>
              <a:t>You have a choice!</a:t>
            </a:r>
          </a:p>
          <a:p>
            <a:pPr marR="0" algn="ctr" rtl="0"/>
            <a:r>
              <a:rPr lang="en-US" sz="4400" b="1" dirty="0">
                <a:latin typeface="Verdana" panose="020B0604030504040204" pitchFamily="34" charset="0"/>
              </a:rPr>
              <a:t>Will you speak - - -</a:t>
            </a:r>
          </a:p>
          <a:p>
            <a:pPr marR="0" algn="ctr" rtl="0"/>
            <a:r>
              <a:rPr lang="en-US" sz="4400" b="1" i="0" u="none" strike="noStrike" baseline="0" dirty="0">
                <a:latin typeface="Verdana" panose="020B0604030504040204" pitchFamily="34" charset="0"/>
              </a:rPr>
              <a:t>The Language of Defeat?</a:t>
            </a:r>
          </a:p>
          <a:p>
            <a:pPr marR="0" algn="ctr" rtl="0"/>
            <a:r>
              <a:rPr lang="en-US" sz="4400" b="1" dirty="0">
                <a:latin typeface="Verdana" panose="020B0604030504040204" pitchFamily="34" charset="0"/>
              </a:rPr>
              <a:t>The Language of Victory?</a:t>
            </a:r>
            <a:endParaRPr lang="en-US" sz="4400" b="1" i="0" u="none" strike="noStrike" baseline="0" dirty="0">
              <a:latin typeface="Verdana" panose="020B0604030504040204" pitchFamily="34" charset="0"/>
            </a:endParaRPr>
          </a:p>
        </p:txBody>
      </p:sp>
    </p:spTree>
    <p:extLst>
      <p:ext uri="{BB962C8B-B14F-4D97-AF65-F5344CB8AC3E}">
        <p14:creationId xmlns:p14="http://schemas.microsoft.com/office/powerpoint/2010/main" val="3024282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E1922-2C2A-4D18-BCF3-C5FD460E8F74}"/>
              </a:ext>
            </a:extLst>
          </p:cNvPr>
          <p:cNvSpPr>
            <a:spLocks noGrp="1"/>
          </p:cNvSpPr>
          <p:nvPr>
            <p:ph type="title"/>
          </p:nvPr>
        </p:nvSpPr>
        <p:spPr/>
        <p:txBody>
          <a:bodyPr/>
          <a:lstStyle/>
          <a:p>
            <a:r>
              <a:rPr lang="en-US" dirty="0">
                <a:latin typeface="Arial Rounded MT Bold" panose="020F0704030504030204" pitchFamily="34" charset="0"/>
              </a:rPr>
              <a:t>What language do you speak?</a:t>
            </a:r>
          </a:p>
        </p:txBody>
      </p:sp>
      <p:sp>
        <p:nvSpPr>
          <p:cNvPr id="3" name="Content Placeholder 2">
            <a:extLst>
              <a:ext uri="{FF2B5EF4-FFF2-40B4-BE49-F238E27FC236}">
                <a16:creationId xmlns:a16="http://schemas.microsoft.com/office/drawing/2014/main" id="{F2702D21-EDEE-4832-8D6B-D313ED3307E5}"/>
              </a:ext>
            </a:extLst>
          </p:cNvPr>
          <p:cNvSpPr>
            <a:spLocks noGrp="1"/>
          </p:cNvSpPr>
          <p:nvPr>
            <p:ph idx="1"/>
          </p:nvPr>
        </p:nvSpPr>
        <p:spPr/>
        <p:txBody>
          <a:bodyPr/>
          <a:lstStyle/>
          <a:p>
            <a:r>
              <a:rPr lang="en-US" b="1" dirty="0">
                <a:latin typeface="Verdana" panose="020B0604030504040204" pitchFamily="34" charset="0"/>
                <a:ea typeface="Verdana" panose="020B0604030504040204" pitchFamily="34" charset="0"/>
              </a:rPr>
              <a:t>The question is not about English, German, French or Spanish.</a:t>
            </a:r>
          </a:p>
          <a:p>
            <a:r>
              <a:rPr lang="en-US" b="1" dirty="0">
                <a:latin typeface="Verdana" panose="020B0604030504040204" pitchFamily="34" charset="0"/>
                <a:ea typeface="Verdana" panose="020B0604030504040204" pitchFamily="34" charset="0"/>
              </a:rPr>
              <a:t>The question is about the attitude and mindset of our speech.</a:t>
            </a:r>
          </a:p>
          <a:p>
            <a:endParaRPr lang="en-US" b="1" dirty="0">
              <a:latin typeface="Verdana" panose="020B0604030504040204" pitchFamily="34" charset="0"/>
              <a:ea typeface="Verdana" panose="020B0604030504040204" pitchFamily="34" charset="0"/>
            </a:endParaRPr>
          </a:p>
          <a:p>
            <a:r>
              <a:rPr lang="en-US" b="1" dirty="0">
                <a:latin typeface="Verdana" panose="020B0604030504040204" pitchFamily="34" charset="0"/>
                <a:ea typeface="Verdana" panose="020B0604030504040204" pitchFamily="34" charset="0"/>
              </a:rPr>
              <a:t>Are we positive or negative? </a:t>
            </a:r>
          </a:p>
          <a:p>
            <a:r>
              <a:rPr lang="en-US" b="1" dirty="0">
                <a:latin typeface="Verdana" panose="020B0604030504040204" pitchFamily="34" charset="0"/>
                <a:ea typeface="Verdana" panose="020B0604030504040204" pitchFamily="34" charset="0"/>
              </a:rPr>
              <a:t>Do we speak in terms of good, kind, and gentle </a:t>
            </a:r>
            <a:br>
              <a:rPr lang="en-US" b="1" dirty="0">
                <a:latin typeface="Verdana" panose="020B0604030504040204" pitchFamily="34" charset="0"/>
                <a:ea typeface="Verdana" panose="020B0604030504040204" pitchFamily="34" charset="0"/>
              </a:rPr>
            </a:br>
            <a:r>
              <a:rPr lang="en-US" b="1" dirty="0">
                <a:latin typeface="Verdana" panose="020B0604030504040204" pitchFamily="34" charset="0"/>
                <a:ea typeface="Verdana" panose="020B0604030504040204" pitchFamily="34" charset="0"/>
              </a:rPr>
              <a:t>OR is our speech evil, harsh, and critical.</a:t>
            </a:r>
          </a:p>
        </p:txBody>
      </p:sp>
    </p:spTree>
    <p:extLst>
      <p:ext uri="{BB962C8B-B14F-4D97-AF65-F5344CB8AC3E}">
        <p14:creationId xmlns:p14="http://schemas.microsoft.com/office/powerpoint/2010/main" val="22071012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F9D5A-E24B-4CCE-8E3B-E6CF07DBF500}"/>
              </a:ext>
            </a:extLst>
          </p:cNvPr>
          <p:cNvSpPr>
            <a:spLocks noGrp="1"/>
          </p:cNvSpPr>
          <p:nvPr>
            <p:ph type="title"/>
          </p:nvPr>
        </p:nvSpPr>
        <p:spPr/>
        <p:txBody>
          <a:bodyPr/>
          <a:lstStyle/>
          <a:p>
            <a:r>
              <a:rPr lang="en-US" dirty="0">
                <a:latin typeface="Arial Rounded MT Bold" panose="020F0704030504030204" pitchFamily="34" charset="0"/>
              </a:rPr>
              <a:t>1 Corinthians 15:54-58</a:t>
            </a:r>
          </a:p>
        </p:txBody>
      </p:sp>
      <p:sp>
        <p:nvSpPr>
          <p:cNvPr id="3" name="Content Placeholder 2">
            <a:extLst>
              <a:ext uri="{FF2B5EF4-FFF2-40B4-BE49-F238E27FC236}">
                <a16:creationId xmlns:a16="http://schemas.microsoft.com/office/drawing/2014/main" id="{3F5497F0-CB64-4566-80FF-BE4C1D81BDB8}"/>
              </a:ext>
            </a:extLst>
          </p:cNvPr>
          <p:cNvSpPr>
            <a:spLocks noGrp="1"/>
          </p:cNvSpPr>
          <p:nvPr>
            <p:ph idx="1"/>
          </p:nvPr>
        </p:nvSpPr>
        <p:spPr>
          <a:xfrm>
            <a:off x="583096" y="1577009"/>
            <a:ext cx="10972800" cy="4599954"/>
          </a:xfrm>
        </p:spPr>
        <p:txBody>
          <a:bodyPr>
            <a:noAutofit/>
          </a:bodyPr>
          <a:lstStyle/>
          <a:p>
            <a:pPr marR="0" algn="l" rtl="0"/>
            <a:r>
              <a:rPr lang="en-US" b="1" i="0" u="none" strike="noStrike" baseline="0" dirty="0">
                <a:latin typeface="Verdana" panose="020B0604030504040204" pitchFamily="34" charset="0"/>
              </a:rPr>
              <a:t>(54)  So when this corruptible has put on incorruption, and this mortal has put on immortality, then shall be brought to pass the saying that is written: "DEATH IS SWALLOWED UP IN </a:t>
            </a:r>
            <a:r>
              <a:rPr lang="en-US" b="1" i="0" u="sng" strike="noStrike" baseline="0" dirty="0">
                <a:latin typeface="Verdana" panose="020B0604030504040204" pitchFamily="34" charset="0"/>
              </a:rPr>
              <a:t>VICTORY</a:t>
            </a:r>
            <a:r>
              <a:rPr lang="en-US" b="1" i="0" u="none" strike="noStrike" baseline="0" dirty="0">
                <a:latin typeface="Verdana" panose="020B0604030504040204" pitchFamily="34" charset="0"/>
              </a:rPr>
              <a:t>.“ (55)  "O DEATH, WHERE IS YOUR STING? O HADES, WHERE IS YOUR </a:t>
            </a:r>
            <a:r>
              <a:rPr lang="en-US" b="1" i="0" u="sng" strike="noStrike" baseline="0" dirty="0">
                <a:latin typeface="Verdana" panose="020B0604030504040204" pitchFamily="34" charset="0"/>
              </a:rPr>
              <a:t>VICTORY</a:t>
            </a:r>
            <a:r>
              <a:rPr lang="en-US" b="1" i="0" u="none" strike="noStrike" baseline="0" dirty="0">
                <a:latin typeface="Verdana" panose="020B0604030504040204" pitchFamily="34" charset="0"/>
              </a:rPr>
              <a:t>?“  (56)  The sting of death </a:t>
            </a:r>
            <a:r>
              <a:rPr lang="en-US" b="1" i="1" u="none" strike="noStrike" baseline="0" dirty="0">
                <a:latin typeface="Verdana" panose="020B0604030504040204" pitchFamily="34" charset="0"/>
              </a:rPr>
              <a:t>is</a:t>
            </a:r>
            <a:r>
              <a:rPr lang="en-US" b="1" i="0" u="none" strike="noStrike" baseline="0" dirty="0">
                <a:latin typeface="Verdana" panose="020B0604030504040204" pitchFamily="34" charset="0"/>
              </a:rPr>
              <a:t> sin, and the strength of sin </a:t>
            </a:r>
            <a:r>
              <a:rPr lang="en-US" b="1" i="1" u="none" strike="noStrike" baseline="0" dirty="0">
                <a:latin typeface="Verdana" panose="020B0604030504040204" pitchFamily="34" charset="0"/>
              </a:rPr>
              <a:t>is</a:t>
            </a:r>
            <a:r>
              <a:rPr lang="en-US" b="1" i="0" u="none" strike="noStrike" baseline="0" dirty="0">
                <a:latin typeface="Verdana" panose="020B0604030504040204" pitchFamily="34" charset="0"/>
              </a:rPr>
              <a:t> the law.  (57)  But thanks </a:t>
            </a:r>
            <a:r>
              <a:rPr lang="en-US" b="1" i="1" u="none" strike="noStrike" baseline="0" dirty="0">
                <a:latin typeface="Verdana" panose="020B0604030504040204" pitchFamily="34" charset="0"/>
              </a:rPr>
              <a:t>be</a:t>
            </a:r>
            <a:r>
              <a:rPr lang="en-US" b="1" i="0" u="none" strike="noStrike" baseline="0" dirty="0">
                <a:latin typeface="Verdana" panose="020B0604030504040204" pitchFamily="34" charset="0"/>
              </a:rPr>
              <a:t> to God, who gives us the </a:t>
            </a:r>
            <a:r>
              <a:rPr lang="en-US" b="1" i="0" u="sng" strike="noStrike" baseline="0" dirty="0">
                <a:latin typeface="Verdana" panose="020B0604030504040204" pitchFamily="34" charset="0"/>
              </a:rPr>
              <a:t>victory</a:t>
            </a:r>
            <a:r>
              <a:rPr lang="en-US" b="1" i="0" u="none" strike="noStrike" baseline="0" dirty="0">
                <a:latin typeface="Verdana" panose="020B0604030504040204" pitchFamily="34" charset="0"/>
              </a:rPr>
              <a:t> through our Lord Jesus Christ.  (58)  Therefore, my beloved brethren, be steadfast, immovable, always abounding in the work of the Lord, knowing that your labor is not in vain in the Lord.</a:t>
            </a:r>
          </a:p>
          <a:p>
            <a:endParaRPr lang="en-US" sz="2400" dirty="0"/>
          </a:p>
        </p:txBody>
      </p:sp>
    </p:spTree>
    <p:extLst>
      <p:ext uri="{BB962C8B-B14F-4D97-AF65-F5344CB8AC3E}">
        <p14:creationId xmlns:p14="http://schemas.microsoft.com/office/powerpoint/2010/main" val="37033079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F9D5A-E24B-4CCE-8E3B-E6CF07DBF500}"/>
              </a:ext>
            </a:extLst>
          </p:cNvPr>
          <p:cNvSpPr>
            <a:spLocks noGrp="1"/>
          </p:cNvSpPr>
          <p:nvPr>
            <p:ph type="title"/>
          </p:nvPr>
        </p:nvSpPr>
        <p:spPr/>
        <p:txBody>
          <a:bodyPr/>
          <a:lstStyle/>
          <a:p>
            <a:r>
              <a:rPr lang="en-US" dirty="0">
                <a:latin typeface="Arial Rounded MT Bold" panose="020F0704030504030204" pitchFamily="34" charset="0"/>
              </a:rPr>
              <a:t>The Language of Defeat</a:t>
            </a:r>
          </a:p>
        </p:txBody>
      </p:sp>
      <p:sp>
        <p:nvSpPr>
          <p:cNvPr id="3" name="Content Placeholder 2">
            <a:extLst>
              <a:ext uri="{FF2B5EF4-FFF2-40B4-BE49-F238E27FC236}">
                <a16:creationId xmlns:a16="http://schemas.microsoft.com/office/drawing/2014/main" id="{3F5497F0-CB64-4566-80FF-BE4C1D81BDB8}"/>
              </a:ext>
            </a:extLst>
          </p:cNvPr>
          <p:cNvSpPr>
            <a:spLocks noGrp="1"/>
          </p:cNvSpPr>
          <p:nvPr>
            <p:ph idx="1"/>
          </p:nvPr>
        </p:nvSpPr>
        <p:spPr/>
        <p:txBody>
          <a:bodyPr>
            <a:noAutofit/>
          </a:bodyPr>
          <a:lstStyle/>
          <a:p>
            <a:pPr marR="0" algn="l" rtl="0"/>
            <a:r>
              <a:rPr lang="en-US" b="1" i="0" u="none" strike="noStrike" baseline="0" dirty="0">
                <a:latin typeface="Verdana" panose="020B0604030504040204" pitchFamily="34" charset="0"/>
              </a:rPr>
              <a:t>Israel – </a:t>
            </a:r>
          </a:p>
          <a:p>
            <a:r>
              <a:rPr lang="en-US" sz="2400" b="1" i="0" u="none" strike="noStrike" baseline="0" dirty="0">
                <a:latin typeface="Verdana" panose="020B0604030504040204" pitchFamily="34" charset="0"/>
              </a:rPr>
              <a:t>(Exodus 14:11)  Then they said to Moses, "Because </a:t>
            </a:r>
            <a:r>
              <a:rPr lang="en-US" sz="2400" b="1" i="1" u="none" strike="noStrike" baseline="0" dirty="0">
                <a:latin typeface="Verdana" panose="020B0604030504040204" pitchFamily="34" charset="0"/>
              </a:rPr>
              <a:t>there were</a:t>
            </a:r>
            <a:r>
              <a:rPr lang="en-US" sz="2400" b="1" i="0" u="none" strike="noStrike" baseline="0" dirty="0">
                <a:latin typeface="Verdana" panose="020B0604030504040204" pitchFamily="34" charset="0"/>
              </a:rPr>
              <a:t> no graves in Egypt, have you taken us away to die in the wilderness? Why have you so dealt with us, to bring us up out of Egypt?</a:t>
            </a:r>
            <a:endParaRPr lang="en-US" b="1" i="0" u="none" strike="noStrike" baseline="0" dirty="0">
              <a:latin typeface="Verdana" panose="020B0604030504040204" pitchFamily="34" charset="0"/>
            </a:endParaRPr>
          </a:p>
          <a:p>
            <a:r>
              <a:rPr lang="en-US" sz="2400" b="1" i="0" u="none" strike="noStrike" baseline="0" dirty="0">
                <a:latin typeface="Verdana" panose="020B0604030504040204" pitchFamily="34" charset="0"/>
              </a:rPr>
              <a:t>(Exodus 14:12)  </a:t>
            </a:r>
            <a:r>
              <a:rPr lang="en-US" sz="2400" b="1" i="1" u="none" strike="noStrike" baseline="0" dirty="0">
                <a:latin typeface="Verdana" panose="020B0604030504040204" pitchFamily="34" charset="0"/>
              </a:rPr>
              <a:t>Is</a:t>
            </a:r>
            <a:r>
              <a:rPr lang="en-US" sz="2400" b="1" i="0" u="none" strike="noStrike" baseline="0" dirty="0">
                <a:latin typeface="Verdana" panose="020B0604030504040204" pitchFamily="34" charset="0"/>
              </a:rPr>
              <a:t> this not the word that we told you in Egypt, saying, 'Let us alone that we may serve the Egyptians'? For </a:t>
            </a:r>
            <a:r>
              <a:rPr lang="en-US" sz="2400" b="1" i="1" u="none" strike="noStrike" baseline="0" dirty="0">
                <a:latin typeface="Verdana" panose="020B0604030504040204" pitchFamily="34" charset="0"/>
              </a:rPr>
              <a:t>it would have been</a:t>
            </a:r>
            <a:r>
              <a:rPr lang="en-US" sz="2400" b="1" i="0" u="none" strike="noStrike" baseline="0" dirty="0">
                <a:latin typeface="Verdana" panose="020B0604030504040204" pitchFamily="34" charset="0"/>
              </a:rPr>
              <a:t> better for us to serve the Egyptians than that we should die in the wilderness."</a:t>
            </a:r>
          </a:p>
        </p:txBody>
      </p:sp>
    </p:spTree>
    <p:extLst>
      <p:ext uri="{BB962C8B-B14F-4D97-AF65-F5344CB8AC3E}">
        <p14:creationId xmlns:p14="http://schemas.microsoft.com/office/powerpoint/2010/main" val="7102536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F9D5A-E24B-4CCE-8E3B-E6CF07DBF500}"/>
              </a:ext>
            </a:extLst>
          </p:cNvPr>
          <p:cNvSpPr>
            <a:spLocks noGrp="1"/>
          </p:cNvSpPr>
          <p:nvPr>
            <p:ph type="title"/>
          </p:nvPr>
        </p:nvSpPr>
        <p:spPr/>
        <p:txBody>
          <a:bodyPr/>
          <a:lstStyle/>
          <a:p>
            <a:r>
              <a:rPr lang="en-US" dirty="0">
                <a:latin typeface="Arial Rounded MT Bold" panose="020F0704030504030204" pitchFamily="34" charset="0"/>
              </a:rPr>
              <a:t>The Language of Defeat</a:t>
            </a:r>
          </a:p>
        </p:txBody>
      </p:sp>
      <p:sp>
        <p:nvSpPr>
          <p:cNvPr id="3" name="Content Placeholder 2">
            <a:extLst>
              <a:ext uri="{FF2B5EF4-FFF2-40B4-BE49-F238E27FC236}">
                <a16:creationId xmlns:a16="http://schemas.microsoft.com/office/drawing/2014/main" id="{3F5497F0-CB64-4566-80FF-BE4C1D81BDB8}"/>
              </a:ext>
            </a:extLst>
          </p:cNvPr>
          <p:cNvSpPr>
            <a:spLocks noGrp="1"/>
          </p:cNvSpPr>
          <p:nvPr>
            <p:ph idx="1"/>
          </p:nvPr>
        </p:nvSpPr>
        <p:spPr/>
        <p:txBody>
          <a:bodyPr>
            <a:noAutofit/>
          </a:bodyPr>
          <a:lstStyle/>
          <a:p>
            <a:r>
              <a:rPr lang="en-US" sz="2400" b="1" i="0" u="none" strike="noStrike" baseline="0" dirty="0">
                <a:latin typeface="Verdana" panose="020B0604030504040204" pitchFamily="34" charset="0"/>
              </a:rPr>
              <a:t>10 Spies – </a:t>
            </a:r>
          </a:p>
          <a:p>
            <a:pPr marR="0" algn="l" rtl="0"/>
            <a:r>
              <a:rPr lang="en-US" sz="2400" b="1" i="0" u="none" strike="noStrike" baseline="0" dirty="0">
                <a:latin typeface="Verdana" panose="020B0604030504040204" pitchFamily="34" charset="0"/>
              </a:rPr>
              <a:t>(Numbers 13:31-33)  But the men who had gone up with him said, "We are not able to go up against the people, for they </a:t>
            </a:r>
            <a:r>
              <a:rPr lang="en-US" sz="2400" b="1" i="1" u="none" strike="noStrike" baseline="0" dirty="0">
                <a:latin typeface="Verdana" panose="020B0604030504040204" pitchFamily="34" charset="0"/>
              </a:rPr>
              <a:t>are</a:t>
            </a:r>
            <a:r>
              <a:rPr lang="en-US" sz="2400" b="1" i="0" u="none" strike="noStrike" baseline="0" dirty="0">
                <a:latin typeface="Verdana" panose="020B0604030504040204" pitchFamily="34" charset="0"/>
              </a:rPr>
              <a:t> stronger than we.“  (32)  And they gave the children of Israel a bad report of the land which they had spied out, saying, "The land through which we have gone as spies </a:t>
            </a:r>
            <a:r>
              <a:rPr lang="en-US" sz="2400" b="1" i="1" u="none" strike="noStrike" baseline="0" dirty="0">
                <a:latin typeface="Verdana" panose="020B0604030504040204" pitchFamily="34" charset="0"/>
              </a:rPr>
              <a:t>is</a:t>
            </a:r>
            <a:r>
              <a:rPr lang="en-US" sz="2400" b="1" i="0" u="none" strike="noStrike" baseline="0" dirty="0">
                <a:latin typeface="Verdana" panose="020B0604030504040204" pitchFamily="34" charset="0"/>
              </a:rPr>
              <a:t> a land that devours its inhabitants, and all the people whom we saw in it </a:t>
            </a:r>
            <a:r>
              <a:rPr lang="en-US" sz="2400" b="1" i="1" u="none" strike="noStrike" baseline="0" dirty="0">
                <a:latin typeface="Verdana" panose="020B0604030504040204" pitchFamily="34" charset="0"/>
              </a:rPr>
              <a:t>are</a:t>
            </a:r>
            <a:r>
              <a:rPr lang="en-US" sz="2400" b="1" i="0" u="none" strike="noStrike" baseline="0" dirty="0">
                <a:latin typeface="Verdana" panose="020B0604030504040204" pitchFamily="34" charset="0"/>
              </a:rPr>
              <a:t> men of </a:t>
            </a:r>
            <a:r>
              <a:rPr lang="en-US" sz="2400" b="1" i="1" u="none" strike="noStrike" baseline="0" dirty="0">
                <a:latin typeface="Verdana" panose="020B0604030504040204" pitchFamily="34" charset="0"/>
              </a:rPr>
              <a:t>great</a:t>
            </a:r>
            <a:r>
              <a:rPr lang="en-US" sz="2400" b="1" i="0" u="none" strike="noStrike" baseline="0" dirty="0">
                <a:latin typeface="Verdana" panose="020B0604030504040204" pitchFamily="34" charset="0"/>
              </a:rPr>
              <a:t> stature.  (33)  There we saw the giants (the descendants of Anak came from the giants); and we were like grasshoppers in our own sight, and so we were in their sight."</a:t>
            </a:r>
          </a:p>
          <a:p>
            <a:endParaRPr lang="en-US" sz="2400" b="1" i="0" u="none" strike="noStrike" baseline="0" dirty="0">
              <a:latin typeface="Verdana" panose="020B0604030504040204" pitchFamily="34" charset="0"/>
            </a:endParaRPr>
          </a:p>
        </p:txBody>
      </p:sp>
    </p:spTree>
    <p:extLst>
      <p:ext uri="{BB962C8B-B14F-4D97-AF65-F5344CB8AC3E}">
        <p14:creationId xmlns:p14="http://schemas.microsoft.com/office/powerpoint/2010/main" val="15062679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F9D5A-E24B-4CCE-8E3B-E6CF07DBF500}"/>
              </a:ext>
            </a:extLst>
          </p:cNvPr>
          <p:cNvSpPr>
            <a:spLocks noGrp="1"/>
          </p:cNvSpPr>
          <p:nvPr>
            <p:ph type="title"/>
          </p:nvPr>
        </p:nvSpPr>
        <p:spPr/>
        <p:txBody>
          <a:bodyPr/>
          <a:lstStyle/>
          <a:p>
            <a:r>
              <a:rPr lang="en-US" dirty="0">
                <a:latin typeface="Arial Rounded MT Bold" panose="020F0704030504030204" pitchFamily="34" charset="0"/>
              </a:rPr>
              <a:t>The Language of Defeat</a:t>
            </a:r>
          </a:p>
        </p:txBody>
      </p:sp>
      <p:sp>
        <p:nvSpPr>
          <p:cNvPr id="3" name="Content Placeholder 2">
            <a:extLst>
              <a:ext uri="{FF2B5EF4-FFF2-40B4-BE49-F238E27FC236}">
                <a16:creationId xmlns:a16="http://schemas.microsoft.com/office/drawing/2014/main" id="{3F5497F0-CB64-4566-80FF-BE4C1D81BDB8}"/>
              </a:ext>
            </a:extLst>
          </p:cNvPr>
          <p:cNvSpPr>
            <a:spLocks noGrp="1"/>
          </p:cNvSpPr>
          <p:nvPr>
            <p:ph idx="1"/>
          </p:nvPr>
        </p:nvSpPr>
        <p:spPr/>
        <p:txBody>
          <a:bodyPr>
            <a:noAutofit/>
          </a:bodyPr>
          <a:lstStyle/>
          <a:p>
            <a:pPr marR="0" algn="l" rtl="0"/>
            <a:r>
              <a:rPr lang="en-US" b="1" dirty="0">
                <a:latin typeface="Verdana" panose="020B0604030504040204" pitchFamily="34" charset="0"/>
              </a:rPr>
              <a:t>Felix – </a:t>
            </a:r>
          </a:p>
          <a:p>
            <a:r>
              <a:rPr lang="en-US" sz="2400" b="1" i="0" u="none" strike="noStrike" baseline="0" dirty="0">
                <a:latin typeface="Verdana" panose="020B0604030504040204" pitchFamily="34" charset="0"/>
              </a:rPr>
              <a:t>(Acts 24:25)  Now as he reasoned about righteousness, self-control, and the judgment to come, Felix was afraid and answered, "Go away for now; when I have a convenient time I will call for you.”</a:t>
            </a:r>
          </a:p>
          <a:p>
            <a:endParaRPr lang="en-US" sz="2400" b="1" dirty="0">
              <a:latin typeface="Verdana" panose="020B0604030504040204" pitchFamily="34" charset="0"/>
            </a:endParaRPr>
          </a:p>
          <a:p>
            <a:r>
              <a:rPr lang="en-US" sz="2400" b="1" i="0" u="none" strike="noStrike" baseline="0" dirty="0">
                <a:latin typeface="Verdana" panose="020B0604030504040204" pitchFamily="34" charset="0"/>
              </a:rPr>
              <a:t>1 Talent Man – </a:t>
            </a:r>
          </a:p>
          <a:p>
            <a:r>
              <a:rPr lang="en-US" sz="2400" b="1" i="0" u="none" strike="noStrike" baseline="0" dirty="0">
                <a:latin typeface="Verdana" panose="020B0604030504040204" pitchFamily="34" charset="0"/>
              </a:rPr>
              <a:t>(Matthew 25:25)  And I was afraid, and went and hid your talent in the ground. Look, </a:t>
            </a:r>
            <a:r>
              <a:rPr lang="en-US" sz="2400" b="1" i="1" u="none" strike="noStrike" baseline="0" dirty="0">
                <a:latin typeface="Verdana" panose="020B0604030504040204" pitchFamily="34" charset="0"/>
              </a:rPr>
              <a:t>there</a:t>
            </a:r>
            <a:r>
              <a:rPr lang="en-US" sz="2400" b="1" i="0" u="none" strike="noStrike" baseline="0" dirty="0">
                <a:latin typeface="Verdana" panose="020B0604030504040204" pitchFamily="34" charset="0"/>
              </a:rPr>
              <a:t> you have </a:t>
            </a:r>
            <a:r>
              <a:rPr lang="en-US" sz="2400" b="1" i="1" u="none" strike="noStrike" baseline="0" dirty="0">
                <a:latin typeface="Verdana" panose="020B0604030504040204" pitchFamily="34" charset="0"/>
              </a:rPr>
              <a:t>what is</a:t>
            </a:r>
            <a:r>
              <a:rPr lang="en-US" sz="2400" b="1" i="0" u="none" strike="noStrike" baseline="0" dirty="0">
                <a:latin typeface="Verdana" panose="020B0604030504040204" pitchFamily="34" charset="0"/>
              </a:rPr>
              <a:t> yours.'</a:t>
            </a:r>
          </a:p>
          <a:p>
            <a:pPr marL="0" indent="0">
              <a:buNone/>
            </a:pPr>
            <a:endParaRPr lang="en-US" sz="2400" b="1" dirty="0">
              <a:latin typeface="Verdana" panose="020B0604030504040204" pitchFamily="34" charset="0"/>
            </a:endParaRPr>
          </a:p>
        </p:txBody>
      </p:sp>
    </p:spTree>
    <p:extLst>
      <p:ext uri="{BB962C8B-B14F-4D97-AF65-F5344CB8AC3E}">
        <p14:creationId xmlns:p14="http://schemas.microsoft.com/office/powerpoint/2010/main" val="17639388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F9D5A-E24B-4CCE-8E3B-E6CF07DBF500}"/>
              </a:ext>
            </a:extLst>
          </p:cNvPr>
          <p:cNvSpPr>
            <a:spLocks noGrp="1"/>
          </p:cNvSpPr>
          <p:nvPr>
            <p:ph type="title"/>
          </p:nvPr>
        </p:nvSpPr>
        <p:spPr/>
        <p:txBody>
          <a:bodyPr/>
          <a:lstStyle/>
          <a:p>
            <a:r>
              <a:rPr lang="en-US" dirty="0">
                <a:latin typeface="Arial Rounded MT Bold" panose="020F0704030504030204" pitchFamily="34" charset="0"/>
              </a:rPr>
              <a:t>The Language of Defeat</a:t>
            </a:r>
          </a:p>
        </p:txBody>
      </p:sp>
      <p:sp>
        <p:nvSpPr>
          <p:cNvPr id="3" name="Content Placeholder 2">
            <a:extLst>
              <a:ext uri="{FF2B5EF4-FFF2-40B4-BE49-F238E27FC236}">
                <a16:creationId xmlns:a16="http://schemas.microsoft.com/office/drawing/2014/main" id="{3F5497F0-CB64-4566-80FF-BE4C1D81BDB8}"/>
              </a:ext>
            </a:extLst>
          </p:cNvPr>
          <p:cNvSpPr>
            <a:spLocks noGrp="1"/>
          </p:cNvSpPr>
          <p:nvPr>
            <p:ph idx="1"/>
          </p:nvPr>
        </p:nvSpPr>
        <p:spPr/>
        <p:txBody>
          <a:bodyPr>
            <a:noAutofit/>
          </a:bodyPr>
          <a:lstStyle/>
          <a:p>
            <a:pPr marR="0" algn="l" rtl="0"/>
            <a:r>
              <a:rPr lang="en-US" b="1" dirty="0">
                <a:latin typeface="Verdana" panose="020B0604030504040204" pitchFamily="34" charset="0"/>
              </a:rPr>
              <a:t>Moses – </a:t>
            </a:r>
            <a:r>
              <a:rPr lang="en-US" b="1" i="0" u="none" strike="noStrike" baseline="0" dirty="0">
                <a:latin typeface="Verdana" panose="020B0604030504040204" pitchFamily="34" charset="0"/>
              </a:rPr>
              <a:t>(Exodus 4:1)  Then Moses answered and said, "But suppose they will not believe me or listen to my voice; suppose they say, 'The LORD has not appeared to you.' "</a:t>
            </a:r>
          </a:p>
          <a:p>
            <a:pPr marR="0" algn="l" rtl="0"/>
            <a:r>
              <a:rPr lang="en-US" b="1" i="0" u="none" strike="noStrike" baseline="0" dirty="0">
                <a:latin typeface="Verdana" panose="020B0604030504040204" pitchFamily="34" charset="0"/>
              </a:rPr>
              <a:t>(Exodus 4:10)  Then Moses said to the LORD, "O my Lord, I </a:t>
            </a:r>
            <a:r>
              <a:rPr lang="en-US" b="1" i="1" u="none" strike="noStrike" baseline="0" dirty="0">
                <a:latin typeface="Verdana" panose="020B0604030504040204" pitchFamily="34" charset="0"/>
              </a:rPr>
              <a:t>am</a:t>
            </a:r>
            <a:r>
              <a:rPr lang="en-US" b="1" i="0" u="none" strike="noStrike" baseline="0" dirty="0">
                <a:latin typeface="Verdana" panose="020B0604030504040204" pitchFamily="34" charset="0"/>
              </a:rPr>
              <a:t> not eloquent, neither before nor since You have spoken to Your servant; but I </a:t>
            </a:r>
            <a:r>
              <a:rPr lang="en-US" b="1" i="1" u="none" strike="noStrike" baseline="0" dirty="0">
                <a:latin typeface="Verdana" panose="020B0604030504040204" pitchFamily="34" charset="0"/>
              </a:rPr>
              <a:t>am</a:t>
            </a:r>
            <a:r>
              <a:rPr lang="en-US" b="1" i="0" u="none" strike="noStrike" baseline="0" dirty="0">
                <a:latin typeface="Verdana" panose="020B0604030504040204" pitchFamily="34" charset="0"/>
              </a:rPr>
              <a:t> slow of speech and slow of tongue."</a:t>
            </a:r>
          </a:p>
          <a:p>
            <a:r>
              <a:rPr lang="en-US" b="1" i="0" u="none" strike="noStrike" baseline="0" dirty="0">
                <a:latin typeface="Verdana" panose="020B0604030504040204" pitchFamily="34" charset="0"/>
              </a:rPr>
              <a:t>(Exodus 4:13)  But he said, "O my Lord, please send by the hand of whomever </a:t>
            </a:r>
            <a:r>
              <a:rPr lang="en-US" b="1" i="1" u="none" strike="noStrike" baseline="0" dirty="0">
                <a:latin typeface="Verdana" panose="020B0604030504040204" pitchFamily="34" charset="0"/>
              </a:rPr>
              <a:t>else</a:t>
            </a:r>
            <a:r>
              <a:rPr lang="en-US" b="1" i="0" u="none" strike="noStrike" baseline="0" dirty="0">
                <a:latin typeface="Verdana" panose="020B0604030504040204" pitchFamily="34" charset="0"/>
              </a:rPr>
              <a:t> You may send."</a:t>
            </a:r>
            <a:endParaRPr lang="en-US" b="1" dirty="0">
              <a:latin typeface="Verdana" panose="020B0604030504040204" pitchFamily="34" charset="0"/>
            </a:endParaRPr>
          </a:p>
        </p:txBody>
      </p:sp>
    </p:spTree>
    <p:extLst>
      <p:ext uri="{BB962C8B-B14F-4D97-AF65-F5344CB8AC3E}">
        <p14:creationId xmlns:p14="http://schemas.microsoft.com/office/powerpoint/2010/main" val="17582627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F9D5A-E24B-4CCE-8E3B-E6CF07DBF500}"/>
              </a:ext>
            </a:extLst>
          </p:cNvPr>
          <p:cNvSpPr>
            <a:spLocks noGrp="1"/>
          </p:cNvSpPr>
          <p:nvPr>
            <p:ph type="title"/>
          </p:nvPr>
        </p:nvSpPr>
        <p:spPr/>
        <p:txBody>
          <a:bodyPr/>
          <a:lstStyle/>
          <a:p>
            <a:r>
              <a:rPr lang="en-US" dirty="0">
                <a:latin typeface="Arial Rounded MT Bold" panose="020F0704030504030204" pitchFamily="34" charset="0"/>
              </a:rPr>
              <a:t>The Language of Victory</a:t>
            </a:r>
          </a:p>
        </p:txBody>
      </p:sp>
      <p:sp>
        <p:nvSpPr>
          <p:cNvPr id="3" name="Content Placeholder 2">
            <a:extLst>
              <a:ext uri="{FF2B5EF4-FFF2-40B4-BE49-F238E27FC236}">
                <a16:creationId xmlns:a16="http://schemas.microsoft.com/office/drawing/2014/main" id="{3F5497F0-CB64-4566-80FF-BE4C1D81BDB8}"/>
              </a:ext>
            </a:extLst>
          </p:cNvPr>
          <p:cNvSpPr>
            <a:spLocks noGrp="1"/>
          </p:cNvSpPr>
          <p:nvPr>
            <p:ph idx="1"/>
          </p:nvPr>
        </p:nvSpPr>
        <p:spPr/>
        <p:txBody>
          <a:bodyPr>
            <a:noAutofit/>
          </a:bodyPr>
          <a:lstStyle/>
          <a:p>
            <a:r>
              <a:rPr lang="en-US" b="1" dirty="0">
                <a:latin typeface="Verdana" panose="020B0604030504040204" pitchFamily="34" charset="0"/>
                <a:ea typeface="Verdana" panose="020B0604030504040204" pitchFamily="34" charset="0"/>
              </a:rPr>
              <a:t>Nehemiah</a:t>
            </a:r>
          </a:p>
          <a:p>
            <a:pPr marR="0" algn="l" rtl="0"/>
            <a:r>
              <a:rPr lang="en-US" b="1" i="0" u="none" strike="noStrike" baseline="0" dirty="0">
                <a:latin typeface="Verdana" panose="020B0604030504040204" pitchFamily="34" charset="0"/>
              </a:rPr>
              <a:t>(Nehemiah 4:19)  Then I said to the nobles, the rulers, and the rest of the people, "The work </a:t>
            </a:r>
            <a:r>
              <a:rPr lang="en-US" b="1" i="1" u="none" strike="noStrike" baseline="0" dirty="0">
                <a:latin typeface="Verdana" panose="020B0604030504040204" pitchFamily="34" charset="0"/>
              </a:rPr>
              <a:t>is</a:t>
            </a:r>
            <a:r>
              <a:rPr lang="en-US" b="1" i="0" u="none" strike="noStrike" baseline="0" dirty="0">
                <a:latin typeface="Verdana" panose="020B0604030504040204" pitchFamily="34" charset="0"/>
              </a:rPr>
              <a:t> great and extensive, and we are separated far from one another on the wall.</a:t>
            </a:r>
          </a:p>
          <a:p>
            <a:pPr marR="0" algn="l" rtl="0"/>
            <a:r>
              <a:rPr lang="en-US" b="1" i="0" u="none" strike="noStrike" baseline="0" dirty="0">
                <a:latin typeface="Verdana" panose="020B0604030504040204" pitchFamily="34" charset="0"/>
              </a:rPr>
              <a:t>(Nehemiah 4:20)  Wherever you hear the sound of the trumpet, rally to us there. </a:t>
            </a:r>
            <a:r>
              <a:rPr lang="en-US" b="1" i="0" u="sng" strike="noStrike" baseline="0" dirty="0">
                <a:latin typeface="Verdana" panose="020B0604030504040204" pitchFamily="34" charset="0"/>
              </a:rPr>
              <a:t>Our God will fight for us."</a:t>
            </a:r>
          </a:p>
          <a:p>
            <a:endParaRPr lang="en-US" dirty="0"/>
          </a:p>
        </p:txBody>
      </p:sp>
    </p:spTree>
    <p:extLst>
      <p:ext uri="{BB962C8B-B14F-4D97-AF65-F5344CB8AC3E}">
        <p14:creationId xmlns:p14="http://schemas.microsoft.com/office/powerpoint/2010/main" val="29396308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F9D5A-E24B-4CCE-8E3B-E6CF07DBF500}"/>
              </a:ext>
            </a:extLst>
          </p:cNvPr>
          <p:cNvSpPr>
            <a:spLocks noGrp="1"/>
          </p:cNvSpPr>
          <p:nvPr>
            <p:ph type="title"/>
          </p:nvPr>
        </p:nvSpPr>
        <p:spPr/>
        <p:txBody>
          <a:bodyPr/>
          <a:lstStyle/>
          <a:p>
            <a:r>
              <a:rPr lang="en-US" dirty="0">
                <a:latin typeface="Arial Rounded MT Bold" panose="020F0704030504030204" pitchFamily="34" charset="0"/>
              </a:rPr>
              <a:t>The Language of Victory</a:t>
            </a:r>
          </a:p>
        </p:txBody>
      </p:sp>
      <p:sp>
        <p:nvSpPr>
          <p:cNvPr id="3" name="Content Placeholder 2">
            <a:extLst>
              <a:ext uri="{FF2B5EF4-FFF2-40B4-BE49-F238E27FC236}">
                <a16:creationId xmlns:a16="http://schemas.microsoft.com/office/drawing/2014/main" id="{3F5497F0-CB64-4566-80FF-BE4C1D81BDB8}"/>
              </a:ext>
            </a:extLst>
          </p:cNvPr>
          <p:cNvSpPr>
            <a:spLocks noGrp="1"/>
          </p:cNvSpPr>
          <p:nvPr>
            <p:ph idx="1"/>
          </p:nvPr>
        </p:nvSpPr>
        <p:spPr/>
        <p:txBody>
          <a:bodyPr>
            <a:noAutofit/>
          </a:bodyPr>
          <a:lstStyle/>
          <a:p>
            <a:r>
              <a:rPr lang="en-US" b="1" dirty="0">
                <a:latin typeface="Verdana" panose="020B0604030504040204" pitchFamily="34" charset="0"/>
                <a:ea typeface="Verdana" panose="020B0604030504040204" pitchFamily="34" charset="0"/>
              </a:rPr>
              <a:t>David</a:t>
            </a:r>
          </a:p>
          <a:p>
            <a:pPr marR="0" algn="l" rtl="0"/>
            <a:r>
              <a:rPr lang="en-US" b="1" i="0" u="none" strike="noStrike" baseline="0" dirty="0">
                <a:latin typeface="Verdana" panose="020B0604030504040204" pitchFamily="34" charset="0"/>
              </a:rPr>
              <a:t>(Psalms 46:1)  God </a:t>
            </a:r>
            <a:r>
              <a:rPr lang="en-US" b="1" i="1" u="none" strike="noStrike" baseline="0" dirty="0">
                <a:latin typeface="Verdana" panose="020B0604030504040204" pitchFamily="34" charset="0"/>
              </a:rPr>
              <a:t>is</a:t>
            </a:r>
            <a:r>
              <a:rPr lang="en-US" b="1" i="0" u="none" strike="noStrike" baseline="0" dirty="0">
                <a:latin typeface="Verdana" panose="020B0604030504040204" pitchFamily="34" charset="0"/>
              </a:rPr>
              <a:t> our refuge and strength, A very present help in trouble.</a:t>
            </a:r>
          </a:p>
          <a:p>
            <a:pPr marR="0" algn="l" rtl="0"/>
            <a:r>
              <a:rPr lang="en-US" b="1" i="0" u="none" strike="noStrike" baseline="0" dirty="0">
                <a:latin typeface="Verdana" panose="020B0604030504040204" pitchFamily="34" charset="0"/>
              </a:rPr>
              <a:t>(Psalms 46:2)  Therefore we will not fear, Even though the earth be removed, And though the mountains be carried into the midst of the sea;</a:t>
            </a:r>
          </a:p>
          <a:p>
            <a:pPr marR="0" algn="l" rtl="0"/>
            <a:endParaRPr lang="en-US" b="1" dirty="0">
              <a:latin typeface="Verdana" panose="020B0604030504040204" pitchFamily="34" charset="0"/>
            </a:endParaRPr>
          </a:p>
          <a:p>
            <a:r>
              <a:rPr lang="en-US" b="1" i="0" u="none" strike="noStrike" baseline="0" dirty="0">
                <a:latin typeface="Verdana" panose="020B0604030504040204" pitchFamily="34" charset="0"/>
              </a:rPr>
              <a:t>(Psalms 23:1)  The LORD </a:t>
            </a:r>
            <a:r>
              <a:rPr lang="en-US" b="1" i="1" u="none" strike="noStrike" baseline="0" dirty="0">
                <a:latin typeface="Verdana" panose="020B0604030504040204" pitchFamily="34" charset="0"/>
              </a:rPr>
              <a:t>is</a:t>
            </a:r>
            <a:r>
              <a:rPr lang="en-US" b="1" i="0" u="none" strike="noStrike" baseline="0" dirty="0">
                <a:latin typeface="Verdana" panose="020B0604030504040204" pitchFamily="34" charset="0"/>
              </a:rPr>
              <a:t> my shepherd; I shall not want.</a:t>
            </a:r>
          </a:p>
          <a:p>
            <a:endParaRPr lang="en-US" dirty="0"/>
          </a:p>
        </p:txBody>
      </p:sp>
    </p:spTree>
    <p:extLst>
      <p:ext uri="{BB962C8B-B14F-4D97-AF65-F5344CB8AC3E}">
        <p14:creationId xmlns:p14="http://schemas.microsoft.com/office/powerpoint/2010/main" val="23837757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1046</Words>
  <Application>Microsoft Office PowerPoint</Application>
  <PresentationFormat>Widescreen</PresentationFormat>
  <Paragraphs>59</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Arial Rounded MT Bold</vt:lpstr>
      <vt:lpstr>Calibri</vt:lpstr>
      <vt:lpstr>Calibri Light</vt:lpstr>
      <vt:lpstr>Verdana</vt:lpstr>
      <vt:lpstr>Office Theme</vt:lpstr>
      <vt:lpstr>What Language  Do You Speak?</vt:lpstr>
      <vt:lpstr>What language do you speak?</vt:lpstr>
      <vt:lpstr>1 Corinthians 15:54-58</vt:lpstr>
      <vt:lpstr>The Language of Defeat</vt:lpstr>
      <vt:lpstr>The Language of Defeat</vt:lpstr>
      <vt:lpstr>The Language of Defeat</vt:lpstr>
      <vt:lpstr>The Language of Defeat</vt:lpstr>
      <vt:lpstr>The Language of Victory</vt:lpstr>
      <vt:lpstr>The Language of Victory</vt:lpstr>
      <vt:lpstr>The Language of Victory</vt:lpstr>
      <vt:lpstr>The Language of Victory</vt:lpstr>
      <vt:lpstr>The Language of Victory</vt:lpstr>
      <vt:lpstr>Which language do you speak?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Language  Do You Speak?</dc:title>
  <dc:creator>Manly Luscombe</dc:creator>
  <cp:lastModifiedBy>Manly Luscombe</cp:lastModifiedBy>
  <cp:revision>2</cp:revision>
  <dcterms:created xsi:type="dcterms:W3CDTF">2022-02-12T18:15:31Z</dcterms:created>
  <dcterms:modified xsi:type="dcterms:W3CDTF">2022-03-12T21:47:37Z</dcterms:modified>
</cp:coreProperties>
</file>