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FE638-4B78-4DC7-A49D-565E0CDA60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The value of problems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8DFDE9-4CA8-4833-BC47-C80BC729AA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Injury in a car accident 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be a good thing!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1E949DA-21F3-4092-AED5-A5C31CC7EE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6367" y="0"/>
            <a:ext cx="4102381" cy="2729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830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70125-EBF6-4A6C-8070-76314838E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Injury = good thing?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9D5CF-0189-46EA-94CF-9696DC15E10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ffectLst/>
              </a:rPr>
              <a:t>X-ray to see about injuries</a:t>
            </a:r>
          </a:p>
          <a:p>
            <a:r>
              <a:rPr lang="en-US" sz="3600" dirty="0">
                <a:effectLst/>
              </a:rPr>
              <a:t>But it shows a serious, life-threatening problem</a:t>
            </a:r>
          </a:p>
          <a:p>
            <a:r>
              <a:rPr lang="en-US" sz="3600" dirty="0">
                <a:effectLst/>
              </a:rPr>
              <a:t>Easy to heal, but deadly if not discovered</a:t>
            </a:r>
          </a:p>
        </p:txBody>
      </p:sp>
    </p:spTree>
    <p:extLst>
      <p:ext uri="{BB962C8B-B14F-4D97-AF65-F5344CB8AC3E}">
        <p14:creationId xmlns:p14="http://schemas.microsoft.com/office/powerpoint/2010/main" val="4276150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0EB58-21F1-4ED5-83E9-69B6FEDA1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Problems can correct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C2E7A-363D-4D31-A0F0-701E79AC48D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95062"/>
            <a:ext cx="10363826" cy="3896138"/>
          </a:xfrm>
        </p:spPr>
        <p:txBody>
          <a:bodyPr>
            <a:noAutofit/>
          </a:bodyPr>
          <a:lstStyle/>
          <a:p>
            <a:r>
              <a:rPr lang="en-US" sz="3200" b="1" dirty="0"/>
              <a:t>Psalm 119:67 </a:t>
            </a:r>
            <a:r>
              <a:rPr lang="en-US" sz="3200" dirty="0"/>
              <a:t>Before I was afflicted I went astray, But now I keep Your word.</a:t>
            </a:r>
          </a:p>
          <a:p>
            <a:r>
              <a:rPr lang="en-US" sz="3200" b="1" dirty="0"/>
              <a:t>Psalm 119:71-72 </a:t>
            </a:r>
            <a:r>
              <a:rPr lang="en-US" sz="3200" dirty="0"/>
              <a:t>It is good for me that I have been afflicted, That I may learn Your statutes. 72 The law of Your mouth is better to me Than thousands of coins of gold and silver.</a:t>
            </a:r>
          </a:p>
        </p:txBody>
      </p:sp>
    </p:spTree>
    <p:extLst>
      <p:ext uri="{BB962C8B-B14F-4D97-AF65-F5344CB8AC3E}">
        <p14:creationId xmlns:p14="http://schemas.microsoft.com/office/powerpoint/2010/main" val="427347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0EB58-21F1-4ED5-83E9-69B6FEDA1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Problems can correct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C2E7A-363D-4D31-A0F0-701E79AC48D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95061"/>
            <a:ext cx="10363826" cy="4344421"/>
          </a:xfrm>
        </p:spPr>
        <p:txBody>
          <a:bodyPr>
            <a:noAutofit/>
          </a:bodyPr>
          <a:lstStyle/>
          <a:p>
            <a:r>
              <a:rPr lang="en-US" sz="3200" b="1" dirty="0"/>
              <a:t>Proverbs 20:30 </a:t>
            </a:r>
            <a:r>
              <a:rPr lang="en-US" sz="3200" dirty="0"/>
              <a:t>Blows that hurt cleanse away evil,</a:t>
            </a:r>
          </a:p>
          <a:p>
            <a:r>
              <a:rPr lang="en-US" sz="3200" b="1" dirty="0"/>
              <a:t>Hebrews 12:5-6 </a:t>
            </a:r>
            <a:r>
              <a:rPr lang="en-US" sz="3200" dirty="0"/>
              <a:t>And you have forgotten the exhortation which speaks to you as to sons: “My son, do not despise the chastening of the Lord, Nor be discouraged when you are rebuked by Him; 6 whom the Lord loves He chastens, And scourges every son whom He receives.”</a:t>
            </a:r>
          </a:p>
          <a:p>
            <a:pPr marL="0" indent="0">
              <a:buNone/>
            </a:pP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97038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C2065-416F-4D96-B8DA-1E3391DB0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God uses problems to bless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75995-0888-479B-A0DA-C90804BAA6D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James 1:2-4 </a:t>
            </a:r>
            <a:r>
              <a:rPr lang="en-US" sz="2800" dirty="0"/>
              <a:t>2My brethren, count it all joy when you fall into various trials, 3 knowing that the testing of your faith produces patience. 4 But let patience have its perfect work, </a:t>
            </a:r>
            <a:r>
              <a:rPr lang="en-US" sz="2800" u="sng" dirty="0"/>
              <a:t>that you may be perfect </a:t>
            </a:r>
            <a:r>
              <a:rPr lang="en-US" sz="2800" dirty="0"/>
              <a:t>and complete, lacking nothing.</a:t>
            </a:r>
          </a:p>
          <a:p>
            <a:r>
              <a:rPr lang="en-US" sz="2800" dirty="0"/>
              <a:t>Perfect = mature, grow up, fully developed</a:t>
            </a:r>
          </a:p>
        </p:txBody>
      </p:sp>
    </p:spTree>
    <p:extLst>
      <p:ext uri="{BB962C8B-B14F-4D97-AF65-F5344CB8AC3E}">
        <p14:creationId xmlns:p14="http://schemas.microsoft.com/office/powerpoint/2010/main" val="1293630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C2065-416F-4D96-B8DA-1E3391DB0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God uses problems to bless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75995-0888-479B-A0DA-C90804BAA6D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romans 5:3-5 </a:t>
            </a:r>
            <a:r>
              <a:rPr lang="en-US" sz="2800" dirty="0"/>
              <a:t>And not only that, but we also glory in tribulations, knowing that tribulation produces perseverance; 4 and perseverance, character; and character, hope. 5 Now hope does not disappoint, because the love of God has been poured out in our hearts by the Holy Spirit who was given to us.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301058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E47E6-42D7-40D1-9C95-6A1A2F20B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God uses problems to deliver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CBFFD-224F-42A2-BB88-DCFD5B2981A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34818"/>
            <a:ext cx="10363826" cy="4187686"/>
          </a:xfrm>
        </p:spPr>
        <p:txBody>
          <a:bodyPr>
            <a:noAutofit/>
          </a:bodyPr>
          <a:lstStyle/>
          <a:p>
            <a:r>
              <a:rPr lang="en-US" sz="2800" b="1" dirty="0"/>
              <a:t>Genesis 50:20 </a:t>
            </a:r>
            <a:r>
              <a:rPr lang="en-US" sz="2800" dirty="0"/>
              <a:t>But as for you, you meant evil against me; but God meant it for good, in order to bring it about as it is this day, to save many people alive.</a:t>
            </a:r>
          </a:p>
          <a:p>
            <a:r>
              <a:rPr lang="en-US" sz="2800" b="1" dirty="0"/>
              <a:t>2 Corinthians 12:9 </a:t>
            </a:r>
            <a:r>
              <a:rPr lang="en-US" sz="2800" dirty="0"/>
              <a:t>And He said to me, “My grace is sufficient for you, for My strength is made perfect in weakness.” Therefore most gladly I will rather boast in my infirmities, that the power of Christ may rest upon me. </a:t>
            </a:r>
          </a:p>
        </p:txBody>
      </p:sp>
    </p:spTree>
    <p:extLst>
      <p:ext uri="{BB962C8B-B14F-4D97-AF65-F5344CB8AC3E}">
        <p14:creationId xmlns:p14="http://schemas.microsoft.com/office/powerpoint/2010/main" val="953696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E47E6-42D7-40D1-9C95-6A1A2F20B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God uses problems to deliver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CBFFD-224F-42A2-BB88-DCFD5B2981A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34818"/>
            <a:ext cx="10363826" cy="4187686"/>
          </a:xfrm>
        </p:spPr>
        <p:txBody>
          <a:bodyPr>
            <a:noAutofit/>
          </a:bodyPr>
          <a:lstStyle/>
          <a:p>
            <a:r>
              <a:rPr lang="en-US" sz="3200" b="1" dirty="0"/>
              <a:t>God used the suffering of his son to deliver us from our sins</a:t>
            </a:r>
          </a:p>
          <a:p>
            <a:r>
              <a:rPr lang="en-US" sz="3200" b="1" dirty="0"/>
              <a:t>Isaiah 53:5 </a:t>
            </a:r>
            <a:r>
              <a:rPr lang="en-US" sz="3200" dirty="0"/>
              <a:t>But He was wounded for our transgressions, He was bruised for our iniquities; The chastisement for our peace was upon Him, And by His stripes we are healed.</a:t>
            </a:r>
          </a:p>
        </p:txBody>
      </p:sp>
    </p:spTree>
    <p:extLst>
      <p:ext uri="{BB962C8B-B14F-4D97-AF65-F5344CB8AC3E}">
        <p14:creationId xmlns:p14="http://schemas.microsoft.com/office/powerpoint/2010/main" val="3497692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3159E-FBF6-4EAF-8786-89407F3E8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400" b="1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16150-6A17-45CA-9B19-54A8E38F8B7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3429000"/>
            <a:ext cx="10363826" cy="2362199"/>
          </a:xfrm>
        </p:spPr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next time we face trouble, we should look for ways god might use it for our good.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0D0A9CE-D375-4450-87A0-B850958AF6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3469" y="0"/>
            <a:ext cx="4998532" cy="3326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596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4B4B4B"/>
      </a:dk2>
      <a:lt2>
        <a:srgbClr val="B5B5B5"/>
      </a:lt2>
      <a:accent1>
        <a:srgbClr val="9AC43E"/>
      </a:accent1>
      <a:accent2>
        <a:srgbClr val="44BA98"/>
      </a:accent2>
      <a:accent3>
        <a:srgbClr val="43A9D9"/>
      </a:accent3>
      <a:accent4>
        <a:srgbClr val="6274D8"/>
      </a:accent4>
      <a:accent5>
        <a:srgbClr val="AB54D7"/>
      </a:accent5>
      <a:accent6>
        <a:srgbClr val="D15B37"/>
      </a:accent6>
      <a:hlink>
        <a:srgbClr val="BFE962"/>
      </a:hlink>
      <a:folHlink>
        <a:srgbClr val="C0D591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892FADA9-420D-4323-A7A4-C1060166525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49</TotalTime>
  <Words>457</Words>
  <Application>Microsoft Office PowerPoint</Application>
  <PresentationFormat>Widescreen</PresentationFormat>
  <Paragraphs>26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Tw Cen MT</vt:lpstr>
      <vt:lpstr>Droplet</vt:lpstr>
      <vt:lpstr>The value of problems</vt:lpstr>
      <vt:lpstr>Injury = good thing?</vt:lpstr>
      <vt:lpstr>Problems can correct</vt:lpstr>
      <vt:lpstr>Problems can correct</vt:lpstr>
      <vt:lpstr>God uses problems to bless</vt:lpstr>
      <vt:lpstr>God uses problems to bless</vt:lpstr>
      <vt:lpstr>God uses problems to deliver</vt:lpstr>
      <vt:lpstr>God uses problems to deliver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value of problems</dc:title>
  <dc:creator>Manly Luscombe</dc:creator>
  <cp:lastModifiedBy>Manly Luscombe</cp:lastModifiedBy>
  <cp:revision>8</cp:revision>
  <dcterms:created xsi:type="dcterms:W3CDTF">2017-11-14T16:05:22Z</dcterms:created>
  <dcterms:modified xsi:type="dcterms:W3CDTF">2017-11-14T20:45:57Z</dcterms:modified>
</cp:coreProperties>
</file>