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of God’s name in vain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Exodus 20:7</a:t>
            </a:r>
          </a:p>
        </p:txBody>
      </p:sp>
    </p:spTree>
    <p:extLst>
      <p:ext uri="{BB962C8B-B14F-4D97-AF65-F5344CB8AC3E}">
        <p14:creationId xmlns:p14="http://schemas.microsoft.com/office/powerpoint/2010/main" val="335009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use God’s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Hallowed</a:t>
            </a:r>
            <a:r>
              <a:rPr lang="en-US" sz="3600" dirty="0"/>
              <a:t> – awe, reverence, respect</a:t>
            </a:r>
          </a:p>
          <a:p>
            <a:r>
              <a:rPr lang="en-US" sz="3600" b="1" dirty="0"/>
              <a:t>Matthew 6:9 </a:t>
            </a:r>
            <a:r>
              <a:rPr lang="en-US" sz="3600" dirty="0"/>
              <a:t>In this manner, therefore, pray: Our Father in heaven, Hallowed be Your name. </a:t>
            </a:r>
          </a:p>
        </p:txBody>
      </p:sp>
    </p:spTree>
    <p:extLst>
      <p:ext uri="{BB962C8B-B14F-4D97-AF65-F5344CB8AC3E}">
        <p14:creationId xmlns:p14="http://schemas.microsoft.com/office/powerpoint/2010/main" val="887010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use God’s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Hallowed</a:t>
            </a:r>
            <a:endParaRPr lang="en-US" sz="3600" dirty="0"/>
          </a:p>
          <a:p>
            <a:r>
              <a:rPr lang="en-US" sz="3600" b="1" dirty="0"/>
              <a:t>Praise</a:t>
            </a:r>
            <a:r>
              <a:rPr lang="en-US" sz="3600" dirty="0"/>
              <a:t> </a:t>
            </a:r>
          </a:p>
          <a:p>
            <a:r>
              <a:rPr lang="en-US" sz="3600" b="1" dirty="0"/>
              <a:t>Psalm 100:4 </a:t>
            </a:r>
            <a:r>
              <a:rPr lang="en-US" sz="3600" dirty="0"/>
              <a:t>Enter into His gates with thanksgiving, </a:t>
            </a:r>
            <a:r>
              <a:rPr lang="en-US" sz="3600" i="1" dirty="0"/>
              <a:t>And</a:t>
            </a:r>
            <a:r>
              <a:rPr lang="en-US" sz="3600" dirty="0"/>
              <a:t> into His courts with praise. Be thankful to Him, </a:t>
            </a:r>
            <a:r>
              <a:rPr lang="en-US" sz="3600" i="1" dirty="0"/>
              <a:t>and</a:t>
            </a:r>
            <a:r>
              <a:rPr lang="en-US" sz="3600" dirty="0"/>
              <a:t> bless His name.</a:t>
            </a:r>
          </a:p>
        </p:txBody>
      </p:sp>
    </p:spTree>
    <p:extLst>
      <p:ext uri="{BB962C8B-B14F-4D97-AF65-F5344CB8AC3E}">
        <p14:creationId xmlns:p14="http://schemas.microsoft.com/office/powerpoint/2010/main" val="353307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use God’s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34070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Hallowed</a:t>
            </a:r>
            <a:endParaRPr lang="en-US" sz="3600" dirty="0"/>
          </a:p>
          <a:p>
            <a:r>
              <a:rPr lang="en-US" sz="3600" b="1" dirty="0"/>
              <a:t>Praise</a:t>
            </a:r>
            <a:r>
              <a:rPr lang="en-US" sz="3600" dirty="0"/>
              <a:t> </a:t>
            </a:r>
          </a:p>
          <a:p>
            <a:r>
              <a:rPr lang="en-US" sz="3600" b="1" dirty="0"/>
              <a:t>Respect</a:t>
            </a:r>
          </a:p>
          <a:p>
            <a:pPr lvl="1"/>
            <a:r>
              <a:rPr lang="en-US" sz="3600" dirty="0"/>
              <a:t>Lord, Master, Creator</a:t>
            </a:r>
          </a:p>
          <a:p>
            <a:pPr lvl="1"/>
            <a:r>
              <a:rPr lang="en-US" sz="3600" dirty="0"/>
              <a:t>Savior, King of Kings</a:t>
            </a:r>
          </a:p>
          <a:p>
            <a:pPr lvl="1"/>
            <a:r>
              <a:rPr lang="en-US" sz="3600" dirty="0"/>
              <a:t>We give honor to a judge</a:t>
            </a:r>
          </a:p>
          <a:p>
            <a:pPr lvl="1"/>
            <a:r>
              <a:rPr lang="en-US" sz="3600" dirty="0"/>
              <a:t>More so – to the Judge of all</a:t>
            </a:r>
          </a:p>
        </p:txBody>
      </p:sp>
    </p:spTree>
    <p:extLst>
      <p:ext uri="{BB962C8B-B14F-4D97-AF65-F5344CB8AC3E}">
        <p14:creationId xmlns:p14="http://schemas.microsoft.com/office/powerpoint/2010/main" val="3542574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use God’s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75791"/>
            <a:ext cx="9601200" cy="4744279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Hallowed</a:t>
            </a:r>
            <a:endParaRPr lang="en-US" sz="3600" dirty="0"/>
          </a:p>
          <a:p>
            <a:r>
              <a:rPr lang="en-US" sz="3600" b="1" dirty="0"/>
              <a:t>Praise</a:t>
            </a:r>
            <a:r>
              <a:rPr lang="en-US" sz="3600" dirty="0"/>
              <a:t> </a:t>
            </a:r>
          </a:p>
          <a:p>
            <a:r>
              <a:rPr lang="en-US" sz="3600" b="1" dirty="0"/>
              <a:t>Respect</a:t>
            </a:r>
          </a:p>
          <a:p>
            <a:r>
              <a:rPr lang="en-US" sz="3600" b="1" dirty="0"/>
              <a:t>Without shame</a:t>
            </a:r>
          </a:p>
          <a:p>
            <a:pPr lvl="1"/>
            <a:r>
              <a:rPr lang="en-US" sz="3600" b="1" dirty="0"/>
              <a:t>1 Peter 4:16 </a:t>
            </a:r>
            <a:r>
              <a:rPr lang="en-US" sz="3600" dirty="0"/>
              <a:t>Yet if anyone suffers as a Christian, </a:t>
            </a:r>
            <a:r>
              <a:rPr lang="en-US" sz="3600" u="sng" dirty="0"/>
              <a:t>let him not be ashamed</a:t>
            </a:r>
            <a:r>
              <a:rPr lang="en-US" sz="3600" dirty="0"/>
              <a:t>, but let him glorify God in this matter.</a:t>
            </a:r>
          </a:p>
          <a:p>
            <a:pPr lvl="1"/>
            <a:r>
              <a:rPr lang="en-US" sz="3600" b="1" dirty="0"/>
              <a:t>Matthew 10:32-33</a:t>
            </a:r>
          </a:p>
        </p:txBody>
      </p:sp>
    </p:spTree>
    <p:extLst>
      <p:ext uri="{BB962C8B-B14F-4D97-AF65-F5344CB8AC3E}">
        <p14:creationId xmlns:p14="http://schemas.microsoft.com/office/powerpoint/2010/main" val="2203618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a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Character</a:t>
            </a:r>
          </a:p>
          <a:p>
            <a:r>
              <a:rPr lang="en-US" sz="3200" b="1" dirty="0"/>
              <a:t>2 Peter 3:9 </a:t>
            </a:r>
            <a:r>
              <a:rPr lang="en-US" sz="3200" dirty="0"/>
              <a:t>The Lord is not slack concerning </a:t>
            </a:r>
            <a:r>
              <a:rPr lang="en-US" sz="3200" i="1" dirty="0"/>
              <a:t>His</a:t>
            </a:r>
            <a:r>
              <a:rPr lang="en-US" sz="3200" dirty="0"/>
              <a:t> promise, as some count slackness, but is longsuffering toward us, not willing that any should perish but that all should come to repentance. </a:t>
            </a:r>
          </a:p>
        </p:txBody>
      </p:sp>
    </p:spTree>
    <p:extLst>
      <p:ext uri="{BB962C8B-B14F-4D97-AF65-F5344CB8AC3E}">
        <p14:creationId xmlns:p14="http://schemas.microsoft.com/office/powerpoint/2010/main" val="151082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a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/>
              <a:t>Character</a:t>
            </a:r>
          </a:p>
          <a:p>
            <a:r>
              <a:rPr lang="en-US" sz="3200" b="1" dirty="0"/>
              <a:t>Reputation</a:t>
            </a:r>
          </a:p>
          <a:p>
            <a:r>
              <a:rPr lang="en-US" sz="3200" b="1" dirty="0"/>
              <a:t>1 Timothy 3:7 </a:t>
            </a:r>
            <a:r>
              <a:rPr lang="en-US" sz="3200" dirty="0"/>
              <a:t>Moreover he must have a good testimony among those who are outside, lest he fall into reproach and the snare of the devil.</a:t>
            </a:r>
          </a:p>
          <a:p>
            <a:r>
              <a:rPr lang="en-US" sz="3200" b="1" dirty="0"/>
              <a:t>Proverbs 22:1 </a:t>
            </a:r>
            <a:r>
              <a:rPr lang="en-US" sz="3200" dirty="0"/>
              <a:t>A </a:t>
            </a:r>
            <a:r>
              <a:rPr lang="en-US" sz="3200" i="1" dirty="0"/>
              <a:t>good</a:t>
            </a:r>
            <a:r>
              <a:rPr lang="en-US" sz="3200" dirty="0"/>
              <a:t> name is to be chosen rather than great riches, Loving favor rather than silver and gold.</a:t>
            </a:r>
          </a:p>
        </p:txBody>
      </p:sp>
    </p:spTree>
    <p:extLst>
      <p:ext uri="{BB962C8B-B14F-4D97-AF65-F5344CB8AC3E}">
        <p14:creationId xmlns:p14="http://schemas.microsoft.com/office/powerpoint/2010/main" val="214336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a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Character</a:t>
            </a:r>
          </a:p>
          <a:p>
            <a:r>
              <a:rPr lang="en-US" sz="3200" b="1" dirty="0"/>
              <a:t>Reputation</a:t>
            </a:r>
          </a:p>
          <a:p>
            <a:r>
              <a:rPr lang="en-US" sz="3200" b="1" dirty="0"/>
              <a:t>Authority</a:t>
            </a:r>
          </a:p>
          <a:p>
            <a:r>
              <a:rPr lang="en-US" sz="3200" b="1" dirty="0"/>
              <a:t>Matthew 28:19</a:t>
            </a:r>
            <a:r>
              <a:rPr lang="en-US" sz="3200" dirty="0"/>
              <a:t> Go therefore and make disciples of all the nations, baptizing them in the name of the Father and of the Son and of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944453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a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Character</a:t>
            </a:r>
          </a:p>
          <a:p>
            <a:r>
              <a:rPr lang="en-US" sz="3200" b="1" dirty="0"/>
              <a:t>Reputation</a:t>
            </a:r>
          </a:p>
          <a:p>
            <a:r>
              <a:rPr lang="en-US" sz="3200" b="1" dirty="0"/>
              <a:t>Authority</a:t>
            </a:r>
          </a:p>
          <a:p>
            <a:r>
              <a:rPr lang="en-US" sz="3200" b="1" dirty="0"/>
              <a:t>Acts 4:12</a:t>
            </a:r>
            <a:r>
              <a:rPr lang="en-US" sz="3200" dirty="0"/>
              <a:t> Nor is there salvation in any other, for there is no other name under heaven given among men by which we must be saved.</a:t>
            </a:r>
          </a:p>
        </p:txBody>
      </p:sp>
    </p:spTree>
    <p:extLst>
      <p:ext uri="{BB962C8B-B14F-4D97-AF65-F5344CB8AC3E}">
        <p14:creationId xmlns:p14="http://schemas.microsoft.com/office/powerpoint/2010/main" val="265512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a name?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09531"/>
            <a:ext cx="10383078" cy="5035826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Character</a:t>
            </a:r>
          </a:p>
          <a:p>
            <a:r>
              <a:rPr lang="en-US" sz="3200" b="1" dirty="0"/>
              <a:t>Reputation</a:t>
            </a:r>
          </a:p>
          <a:p>
            <a:r>
              <a:rPr lang="en-US" sz="3200" b="1" dirty="0"/>
              <a:t>Authority</a:t>
            </a:r>
          </a:p>
          <a:p>
            <a:r>
              <a:rPr lang="en-US" sz="3200" b="1" dirty="0"/>
              <a:t>Philippians 2:9-11</a:t>
            </a:r>
            <a:r>
              <a:rPr lang="en-US" sz="3200" dirty="0"/>
              <a:t> </a:t>
            </a:r>
            <a:r>
              <a:rPr lang="en-US" b="1" baseline="30000" dirty="0"/>
              <a:t>9</a:t>
            </a:r>
            <a:r>
              <a:rPr lang="en-US" sz="3200" dirty="0"/>
              <a:t> Therefore God also has highly exalted Him and given Him the name which is above every name, </a:t>
            </a:r>
            <a:r>
              <a:rPr lang="en-US" b="1" baseline="30000" dirty="0"/>
              <a:t>10</a:t>
            </a:r>
            <a:r>
              <a:rPr lang="en-US" sz="3200" dirty="0"/>
              <a:t> that at the name of Jesus every knee should bow, of those in heaven, and of those on earth, and of those under the earth, </a:t>
            </a:r>
            <a:r>
              <a:rPr lang="en-US" b="1" baseline="30000" dirty="0"/>
              <a:t>11</a:t>
            </a:r>
            <a:r>
              <a:rPr lang="en-US" sz="3200" dirty="0"/>
              <a:t> and </a:t>
            </a:r>
            <a:r>
              <a:rPr lang="en-US" sz="3200" i="1" dirty="0"/>
              <a:t>that</a:t>
            </a:r>
            <a:r>
              <a:rPr lang="en-US" sz="3200" dirty="0"/>
              <a:t> every tongue should confess that Jesus Christ </a:t>
            </a:r>
            <a:r>
              <a:rPr lang="en-US" sz="3200" i="1" dirty="0"/>
              <a:t>is</a:t>
            </a:r>
            <a:r>
              <a:rPr lang="en-US" sz="3200" dirty="0"/>
              <a:t> Lord, to the glory of God the Father.</a:t>
            </a:r>
          </a:p>
        </p:txBody>
      </p:sp>
    </p:spTree>
    <p:extLst>
      <p:ext uri="{BB962C8B-B14F-4D97-AF65-F5344CB8AC3E}">
        <p14:creationId xmlns:p14="http://schemas.microsoft.com/office/powerpoint/2010/main" val="72927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use God’s name in vain?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With our words</a:t>
            </a:r>
          </a:p>
          <a:p>
            <a:pPr lvl="1"/>
            <a:r>
              <a:rPr lang="en-US" sz="3200" b="1" dirty="0"/>
              <a:t>Blasphemy – attack the character of God</a:t>
            </a:r>
          </a:p>
          <a:p>
            <a:pPr lvl="1"/>
            <a:r>
              <a:rPr lang="en-US" sz="3200" b="1" dirty="0"/>
              <a:t>Irreverence </a:t>
            </a:r>
          </a:p>
          <a:p>
            <a:pPr lvl="1"/>
            <a:r>
              <a:rPr lang="en-US" sz="3200" b="1" dirty="0"/>
              <a:t>Cursing - </a:t>
            </a:r>
            <a:r>
              <a:rPr lang="en-US" sz="3200" dirty="0"/>
              <a:t>Then he began to curse and swear, saying, "I do not know the Man!" Immediately a rooster crowed </a:t>
            </a:r>
            <a:r>
              <a:rPr lang="en-US" sz="3200" b="1" dirty="0"/>
              <a:t>Matthew 26:74</a:t>
            </a:r>
          </a:p>
          <a:p>
            <a:pPr lvl="1"/>
            <a:r>
              <a:rPr lang="en-US" sz="3200" b="1" dirty="0"/>
              <a:t>Profanity – OMG, My God, My Lord</a:t>
            </a:r>
          </a:p>
        </p:txBody>
      </p:sp>
    </p:spTree>
    <p:extLst>
      <p:ext uri="{BB962C8B-B14F-4D97-AF65-F5344CB8AC3E}">
        <p14:creationId xmlns:p14="http://schemas.microsoft.com/office/powerpoint/2010/main" val="2291787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use God’s name in vain?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With our words</a:t>
            </a:r>
          </a:p>
          <a:p>
            <a:r>
              <a:rPr lang="en-US" sz="3200" b="1" dirty="0"/>
              <a:t>With our actions</a:t>
            </a:r>
          </a:p>
          <a:p>
            <a:pPr lvl="1"/>
            <a:r>
              <a:rPr lang="en-US" sz="3200" b="1" dirty="0"/>
              <a:t>Hypocrisy</a:t>
            </a:r>
          </a:p>
          <a:p>
            <a:pPr lvl="1"/>
            <a:r>
              <a:rPr lang="en-US" sz="3200" b="1" dirty="0"/>
              <a:t>Ungodly lifestyle</a:t>
            </a:r>
          </a:p>
          <a:p>
            <a:pPr lvl="1"/>
            <a:r>
              <a:rPr lang="en-US" sz="3200" b="1" dirty="0"/>
              <a:t>Attitude and treatment of others</a:t>
            </a:r>
          </a:p>
          <a:p>
            <a:pPr lvl="1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6489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misusing God’s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Judgment</a:t>
            </a:r>
          </a:p>
          <a:p>
            <a:r>
              <a:rPr lang="en-US" sz="3600" b="1" dirty="0"/>
              <a:t>Exodus 20:7 </a:t>
            </a:r>
            <a:r>
              <a:rPr lang="en-US" sz="3600" dirty="0"/>
              <a:t>You shall not take the name of the </a:t>
            </a:r>
            <a:r>
              <a:rPr lang="en-US" sz="3600" cap="small" dirty="0"/>
              <a:t>Lord</a:t>
            </a:r>
            <a:r>
              <a:rPr lang="en-US" sz="3600" dirty="0"/>
              <a:t> your God in vain, for the </a:t>
            </a:r>
            <a:r>
              <a:rPr lang="en-US" sz="3600" cap="small" dirty="0"/>
              <a:t>Lord</a:t>
            </a:r>
            <a:r>
              <a:rPr lang="en-US" sz="3600" dirty="0"/>
              <a:t> will not hold </a:t>
            </a:r>
            <a:r>
              <a:rPr lang="en-US" sz="3600" i="1" dirty="0"/>
              <a:t>him</a:t>
            </a:r>
            <a:r>
              <a:rPr lang="en-US" sz="3600" dirty="0"/>
              <a:t> guiltless who takes His name in vain.</a:t>
            </a:r>
          </a:p>
        </p:txBody>
      </p:sp>
    </p:spTree>
    <p:extLst>
      <p:ext uri="{BB962C8B-B14F-4D97-AF65-F5344CB8AC3E}">
        <p14:creationId xmlns:p14="http://schemas.microsoft.com/office/powerpoint/2010/main" val="1401267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25</TotalTime>
  <Words>450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Use of God’s name in vain</vt:lpstr>
      <vt:lpstr>What’s in a name?</vt:lpstr>
      <vt:lpstr>What’s in a name?</vt:lpstr>
      <vt:lpstr>What’s in a name?</vt:lpstr>
      <vt:lpstr>What’s in a name?</vt:lpstr>
      <vt:lpstr>What’s in a name?</vt:lpstr>
      <vt:lpstr>How do we use God’s name in vain?</vt:lpstr>
      <vt:lpstr>How do we use God’s name in vain?</vt:lpstr>
      <vt:lpstr>Consequences of misusing God’s name</vt:lpstr>
      <vt:lpstr>How should we use God’s name?</vt:lpstr>
      <vt:lpstr>How should we use God’s name?</vt:lpstr>
      <vt:lpstr>How should we use God’s name?</vt:lpstr>
      <vt:lpstr>How should we use God’s name?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God’s name in vain</dc:title>
  <dc:creator>Manly Luscombe</dc:creator>
  <cp:lastModifiedBy>Manly Luscombe</cp:lastModifiedBy>
  <cp:revision>4</cp:revision>
  <dcterms:created xsi:type="dcterms:W3CDTF">2016-06-14T15:36:56Z</dcterms:created>
  <dcterms:modified xsi:type="dcterms:W3CDTF">2016-06-14T16:02:52Z</dcterms:modified>
</cp:coreProperties>
</file>