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handoutMasterIdLst>
    <p:handoutMasterId r:id="rId17"/>
  </p:handoutMasterIdLst>
  <p:sldIdLst>
    <p:sldId id="305" r:id="rId5"/>
    <p:sldId id="318" r:id="rId6"/>
    <p:sldId id="319" r:id="rId7"/>
    <p:sldId id="317" r:id="rId8"/>
    <p:sldId id="320" r:id="rId9"/>
    <p:sldId id="322" r:id="rId10"/>
    <p:sldId id="321" r:id="rId11"/>
    <p:sldId id="323" r:id="rId12"/>
    <p:sldId id="324" r:id="rId13"/>
    <p:sldId id="325" r:id="rId14"/>
    <p:sldId id="32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D7D9"/>
    <a:srgbClr val="93D3D9"/>
    <a:srgbClr val="AAD6FF"/>
    <a:srgbClr val="B2C8CD"/>
    <a:srgbClr val="CCD8D6"/>
    <a:srgbClr val="4F5945"/>
    <a:srgbClr val="73292A"/>
    <a:srgbClr val="7F867A"/>
    <a:srgbClr val="A65B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54B15D-DF36-42EA-98EC-73A17EDA7F39}" v="9" dt="2023-09-21T21:20:24.9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94879" autoAdjust="0"/>
  </p:normalViewPr>
  <p:slideViewPr>
    <p:cSldViewPr snapToGrid="0">
      <p:cViewPr varScale="1">
        <p:scale>
          <a:sx n="111" d="100"/>
          <a:sy n="111" d="100"/>
        </p:scale>
        <p:origin x="306" y="9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2" d="100"/>
          <a:sy n="82" d="100"/>
        </p:scale>
        <p:origin x="2784"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ccount Update" userId="d66a401e1e7a39bf" providerId="LiveId" clId="{E68094D1-39BA-48E6-A016-43C1180983E6}"/>
    <pc:docChg chg="custSel modSld modMainMaster">
      <pc:chgData name="Account Update" userId="d66a401e1e7a39bf" providerId="LiveId" clId="{E68094D1-39BA-48E6-A016-43C1180983E6}" dt="2023-08-16T21:01:10.962" v="32"/>
      <pc:docMkLst>
        <pc:docMk/>
      </pc:docMkLst>
      <pc:sldChg chg="modSp mod modTransition">
        <pc:chgData name="Account Update" userId="d66a401e1e7a39bf" providerId="LiveId" clId="{E68094D1-39BA-48E6-A016-43C1180983E6}" dt="2023-08-16T21:01:10.962" v="32"/>
        <pc:sldMkLst>
          <pc:docMk/>
          <pc:sldMk cId="317718070" sldId="305"/>
        </pc:sldMkLst>
        <pc:spChg chg="mod">
          <ac:chgData name="Account Update" userId="d66a401e1e7a39bf" providerId="LiveId" clId="{E68094D1-39BA-48E6-A016-43C1180983E6}" dt="2023-08-16T20:59:04.571" v="30" actId="113"/>
          <ac:spMkLst>
            <pc:docMk/>
            <pc:sldMk cId="317718070" sldId="305"/>
            <ac:spMk id="3" creationId="{626260E8-21BF-1371-4767-5E86248A7A7B}"/>
          </ac:spMkLst>
        </pc:spChg>
      </pc:sldChg>
      <pc:sldChg chg="modTransition">
        <pc:chgData name="Account Update" userId="d66a401e1e7a39bf" providerId="LiveId" clId="{E68094D1-39BA-48E6-A016-43C1180983E6}" dt="2023-08-16T21:01:10.962" v="32"/>
        <pc:sldMkLst>
          <pc:docMk/>
          <pc:sldMk cId="3419663754" sldId="317"/>
        </pc:sldMkLst>
      </pc:sldChg>
      <pc:sldChg chg="modTransition">
        <pc:chgData name="Account Update" userId="d66a401e1e7a39bf" providerId="LiveId" clId="{E68094D1-39BA-48E6-A016-43C1180983E6}" dt="2023-08-16T21:01:10.962" v="32"/>
        <pc:sldMkLst>
          <pc:docMk/>
          <pc:sldMk cId="330793384" sldId="318"/>
        </pc:sldMkLst>
      </pc:sldChg>
      <pc:sldChg chg="modSp mod modTransition">
        <pc:chgData name="Account Update" userId="d66a401e1e7a39bf" providerId="LiveId" clId="{E68094D1-39BA-48E6-A016-43C1180983E6}" dt="2023-08-16T21:01:10.962" v="32"/>
        <pc:sldMkLst>
          <pc:docMk/>
          <pc:sldMk cId="3511190738" sldId="319"/>
        </pc:sldMkLst>
        <pc:spChg chg="mod">
          <ac:chgData name="Account Update" userId="d66a401e1e7a39bf" providerId="LiveId" clId="{E68094D1-39BA-48E6-A016-43C1180983E6}" dt="2023-08-16T20:57:05.894" v="25" actId="27636"/>
          <ac:spMkLst>
            <pc:docMk/>
            <pc:sldMk cId="3511190738" sldId="319"/>
            <ac:spMk id="3" creationId="{E1878174-1D84-B659-16FD-93D9414F7581}"/>
          </ac:spMkLst>
        </pc:spChg>
      </pc:sldChg>
      <pc:sldChg chg="modTransition">
        <pc:chgData name="Account Update" userId="d66a401e1e7a39bf" providerId="LiveId" clId="{E68094D1-39BA-48E6-A016-43C1180983E6}" dt="2023-08-16T21:01:10.962" v="32"/>
        <pc:sldMkLst>
          <pc:docMk/>
          <pc:sldMk cId="3618554238" sldId="320"/>
        </pc:sldMkLst>
      </pc:sldChg>
      <pc:sldChg chg="modTransition">
        <pc:chgData name="Account Update" userId="d66a401e1e7a39bf" providerId="LiveId" clId="{E68094D1-39BA-48E6-A016-43C1180983E6}" dt="2023-08-16T21:01:10.962" v="32"/>
        <pc:sldMkLst>
          <pc:docMk/>
          <pc:sldMk cId="279557426" sldId="321"/>
        </pc:sldMkLst>
      </pc:sldChg>
      <pc:sldChg chg="modTransition">
        <pc:chgData name="Account Update" userId="d66a401e1e7a39bf" providerId="LiveId" clId="{E68094D1-39BA-48E6-A016-43C1180983E6}" dt="2023-08-16T21:01:10.962" v="32"/>
        <pc:sldMkLst>
          <pc:docMk/>
          <pc:sldMk cId="3769993619" sldId="322"/>
        </pc:sldMkLst>
      </pc:sldChg>
      <pc:sldChg chg="modTransition">
        <pc:chgData name="Account Update" userId="d66a401e1e7a39bf" providerId="LiveId" clId="{E68094D1-39BA-48E6-A016-43C1180983E6}" dt="2023-08-16T21:01:10.962" v="32"/>
        <pc:sldMkLst>
          <pc:docMk/>
          <pc:sldMk cId="2309628736" sldId="323"/>
        </pc:sldMkLst>
      </pc:sldChg>
      <pc:sldChg chg="modTransition">
        <pc:chgData name="Account Update" userId="d66a401e1e7a39bf" providerId="LiveId" clId="{E68094D1-39BA-48E6-A016-43C1180983E6}" dt="2023-08-16T21:01:10.962" v="32"/>
        <pc:sldMkLst>
          <pc:docMk/>
          <pc:sldMk cId="2368512875" sldId="324"/>
        </pc:sldMkLst>
      </pc:sldChg>
      <pc:sldChg chg="modTransition">
        <pc:chgData name="Account Update" userId="d66a401e1e7a39bf" providerId="LiveId" clId="{E68094D1-39BA-48E6-A016-43C1180983E6}" dt="2023-08-16T21:01:10.962" v="32"/>
        <pc:sldMkLst>
          <pc:docMk/>
          <pc:sldMk cId="2660944521" sldId="325"/>
        </pc:sldMkLst>
      </pc:sldChg>
      <pc:sldChg chg="modTransition">
        <pc:chgData name="Account Update" userId="d66a401e1e7a39bf" providerId="LiveId" clId="{E68094D1-39BA-48E6-A016-43C1180983E6}" dt="2023-08-16T21:01:10.962" v="32"/>
        <pc:sldMkLst>
          <pc:docMk/>
          <pc:sldMk cId="3774164745" sldId="326"/>
        </pc:sldMkLst>
      </pc:sldChg>
      <pc:sldMasterChg chg="modTransition modSldLayout">
        <pc:chgData name="Account Update" userId="d66a401e1e7a39bf" providerId="LiveId" clId="{E68094D1-39BA-48E6-A016-43C1180983E6}" dt="2023-08-16T21:01:10.962" v="32"/>
        <pc:sldMasterMkLst>
          <pc:docMk/>
          <pc:sldMasterMk cId="1788353970" sldId="2147483648"/>
        </pc:sldMasterMkLst>
        <pc:sldLayoutChg chg="modTransition">
          <pc:chgData name="Account Update" userId="d66a401e1e7a39bf" providerId="LiveId" clId="{E68094D1-39BA-48E6-A016-43C1180983E6}" dt="2023-08-16T21:01:10.962" v="32"/>
          <pc:sldLayoutMkLst>
            <pc:docMk/>
            <pc:sldMasterMk cId="1788353970" sldId="2147483648"/>
            <pc:sldLayoutMk cId="2916498579" sldId="2147483649"/>
          </pc:sldLayoutMkLst>
        </pc:sldLayoutChg>
        <pc:sldLayoutChg chg="modTransition">
          <pc:chgData name="Account Update" userId="d66a401e1e7a39bf" providerId="LiveId" clId="{E68094D1-39BA-48E6-A016-43C1180983E6}" dt="2023-08-16T21:01:10.962" v="32"/>
          <pc:sldLayoutMkLst>
            <pc:docMk/>
            <pc:sldMasterMk cId="1788353970" sldId="2147483648"/>
            <pc:sldLayoutMk cId="2782271272" sldId="2147483650"/>
          </pc:sldLayoutMkLst>
        </pc:sldLayoutChg>
        <pc:sldLayoutChg chg="modTransition">
          <pc:chgData name="Account Update" userId="d66a401e1e7a39bf" providerId="LiveId" clId="{E68094D1-39BA-48E6-A016-43C1180983E6}" dt="2023-08-16T21:01:10.962" v="32"/>
          <pc:sldLayoutMkLst>
            <pc:docMk/>
            <pc:sldMasterMk cId="1788353970" sldId="2147483648"/>
            <pc:sldLayoutMk cId="2802635032" sldId="2147483651"/>
          </pc:sldLayoutMkLst>
        </pc:sldLayoutChg>
        <pc:sldLayoutChg chg="modTransition">
          <pc:chgData name="Account Update" userId="d66a401e1e7a39bf" providerId="LiveId" clId="{E68094D1-39BA-48E6-A016-43C1180983E6}" dt="2023-08-16T21:01:10.962" v="32"/>
          <pc:sldLayoutMkLst>
            <pc:docMk/>
            <pc:sldMasterMk cId="1788353970" sldId="2147483648"/>
            <pc:sldLayoutMk cId="3010694361" sldId="2147483652"/>
          </pc:sldLayoutMkLst>
        </pc:sldLayoutChg>
        <pc:sldLayoutChg chg="modTransition">
          <pc:chgData name="Account Update" userId="d66a401e1e7a39bf" providerId="LiveId" clId="{E68094D1-39BA-48E6-A016-43C1180983E6}" dt="2023-08-16T21:01:10.962" v="32"/>
          <pc:sldLayoutMkLst>
            <pc:docMk/>
            <pc:sldMasterMk cId="1788353970" sldId="2147483648"/>
            <pc:sldLayoutMk cId="4062460032" sldId="2147483653"/>
          </pc:sldLayoutMkLst>
        </pc:sldLayoutChg>
        <pc:sldLayoutChg chg="modTransition">
          <pc:chgData name="Account Update" userId="d66a401e1e7a39bf" providerId="LiveId" clId="{E68094D1-39BA-48E6-A016-43C1180983E6}" dt="2023-08-16T21:01:10.962" v="32"/>
          <pc:sldLayoutMkLst>
            <pc:docMk/>
            <pc:sldMasterMk cId="1788353970" sldId="2147483648"/>
            <pc:sldLayoutMk cId="1476947594" sldId="2147483654"/>
          </pc:sldLayoutMkLst>
        </pc:sldLayoutChg>
        <pc:sldLayoutChg chg="modTransition">
          <pc:chgData name="Account Update" userId="d66a401e1e7a39bf" providerId="LiveId" clId="{E68094D1-39BA-48E6-A016-43C1180983E6}" dt="2023-08-16T21:01:10.962" v="32"/>
          <pc:sldLayoutMkLst>
            <pc:docMk/>
            <pc:sldMasterMk cId="1788353970" sldId="2147483648"/>
            <pc:sldLayoutMk cId="2875107226" sldId="2147483655"/>
          </pc:sldLayoutMkLst>
        </pc:sldLayoutChg>
        <pc:sldLayoutChg chg="modTransition">
          <pc:chgData name="Account Update" userId="d66a401e1e7a39bf" providerId="LiveId" clId="{E68094D1-39BA-48E6-A016-43C1180983E6}" dt="2023-08-16T21:01:10.962" v="32"/>
          <pc:sldLayoutMkLst>
            <pc:docMk/>
            <pc:sldMasterMk cId="1788353970" sldId="2147483648"/>
            <pc:sldLayoutMk cId="799200540" sldId="2147483656"/>
          </pc:sldLayoutMkLst>
        </pc:sldLayoutChg>
        <pc:sldLayoutChg chg="modTransition">
          <pc:chgData name="Account Update" userId="d66a401e1e7a39bf" providerId="LiveId" clId="{E68094D1-39BA-48E6-A016-43C1180983E6}" dt="2023-08-16T21:01:10.962" v="32"/>
          <pc:sldLayoutMkLst>
            <pc:docMk/>
            <pc:sldMasterMk cId="1788353970" sldId="2147483648"/>
            <pc:sldLayoutMk cId="435165984" sldId="2147483657"/>
          </pc:sldLayoutMkLst>
        </pc:sldLayoutChg>
        <pc:sldLayoutChg chg="modTransition">
          <pc:chgData name="Account Update" userId="d66a401e1e7a39bf" providerId="LiveId" clId="{E68094D1-39BA-48E6-A016-43C1180983E6}" dt="2023-08-16T21:01:10.962" v="32"/>
          <pc:sldLayoutMkLst>
            <pc:docMk/>
            <pc:sldMasterMk cId="1788353970" sldId="2147483648"/>
            <pc:sldLayoutMk cId="1120268569" sldId="2147483659"/>
          </pc:sldLayoutMkLst>
        </pc:sldLayoutChg>
        <pc:sldLayoutChg chg="modTransition">
          <pc:chgData name="Account Update" userId="d66a401e1e7a39bf" providerId="LiveId" clId="{E68094D1-39BA-48E6-A016-43C1180983E6}" dt="2023-08-16T21:01:10.962" v="32"/>
          <pc:sldLayoutMkLst>
            <pc:docMk/>
            <pc:sldMasterMk cId="1788353970" sldId="2147483648"/>
            <pc:sldLayoutMk cId="2519687159" sldId="2147483660"/>
          </pc:sldLayoutMkLst>
        </pc:sldLayoutChg>
        <pc:sldLayoutChg chg="modTransition">
          <pc:chgData name="Account Update" userId="d66a401e1e7a39bf" providerId="LiveId" clId="{E68094D1-39BA-48E6-A016-43C1180983E6}" dt="2023-08-16T21:01:10.962" v="32"/>
          <pc:sldLayoutMkLst>
            <pc:docMk/>
            <pc:sldMasterMk cId="1788353970" sldId="2147483648"/>
            <pc:sldLayoutMk cId="362232398" sldId="2147483661"/>
          </pc:sldLayoutMkLst>
        </pc:sldLayoutChg>
        <pc:sldLayoutChg chg="modTransition">
          <pc:chgData name="Account Update" userId="d66a401e1e7a39bf" providerId="LiveId" clId="{E68094D1-39BA-48E6-A016-43C1180983E6}" dt="2023-08-16T21:01:10.962" v="32"/>
          <pc:sldLayoutMkLst>
            <pc:docMk/>
            <pc:sldMasterMk cId="1788353970" sldId="2147483648"/>
            <pc:sldLayoutMk cId="3791044778" sldId="2147483662"/>
          </pc:sldLayoutMkLst>
        </pc:sldLayoutChg>
        <pc:sldLayoutChg chg="modTransition">
          <pc:chgData name="Account Update" userId="d66a401e1e7a39bf" providerId="LiveId" clId="{E68094D1-39BA-48E6-A016-43C1180983E6}" dt="2023-08-16T21:01:10.962" v="32"/>
          <pc:sldLayoutMkLst>
            <pc:docMk/>
            <pc:sldMasterMk cId="1788353970" sldId="2147483648"/>
            <pc:sldLayoutMk cId="2925109492" sldId="2147483663"/>
          </pc:sldLayoutMkLst>
        </pc:sldLayoutChg>
        <pc:sldLayoutChg chg="modTransition">
          <pc:chgData name="Account Update" userId="d66a401e1e7a39bf" providerId="LiveId" clId="{E68094D1-39BA-48E6-A016-43C1180983E6}" dt="2023-08-16T21:01:10.962" v="32"/>
          <pc:sldLayoutMkLst>
            <pc:docMk/>
            <pc:sldMasterMk cId="1788353970" sldId="2147483648"/>
            <pc:sldLayoutMk cId="3169908301" sldId="2147483664"/>
          </pc:sldLayoutMkLst>
        </pc:sldLayoutChg>
        <pc:sldLayoutChg chg="modTransition">
          <pc:chgData name="Account Update" userId="d66a401e1e7a39bf" providerId="LiveId" clId="{E68094D1-39BA-48E6-A016-43C1180983E6}" dt="2023-08-16T21:01:10.962" v="32"/>
          <pc:sldLayoutMkLst>
            <pc:docMk/>
            <pc:sldMasterMk cId="1788353970" sldId="2147483648"/>
            <pc:sldLayoutMk cId="3178703259" sldId="2147483665"/>
          </pc:sldLayoutMkLst>
        </pc:sldLayoutChg>
        <pc:sldLayoutChg chg="modTransition">
          <pc:chgData name="Account Update" userId="d66a401e1e7a39bf" providerId="LiveId" clId="{E68094D1-39BA-48E6-A016-43C1180983E6}" dt="2023-08-16T21:01:10.962" v="32"/>
          <pc:sldLayoutMkLst>
            <pc:docMk/>
            <pc:sldMasterMk cId="1788353970" sldId="2147483648"/>
            <pc:sldLayoutMk cId="2918034995" sldId="2147483666"/>
          </pc:sldLayoutMkLst>
        </pc:sldLayoutChg>
        <pc:sldLayoutChg chg="modTransition">
          <pc:chgData name="Account Update" userId="d66a401e1e7a39bf" providerId="LiveId" clId="{E68094D1-39BA-48E6-A016-43C1180983E6}" dt="2023-08-16T21:01:10.962" v="32"/>
          <pc:sldLayoutMkLst>
            <pc:docMk/>
            <pc:sldMasterMk cId="1788353970" sldId="2147483648"/>
            <pc:sldLayoutMk cId="3482466982" sldId="2147483667"/>
          </pc:sldLayoutMkLst>
        </pc:sldLayoutChg>
        <pc:sldLayoutChg chg="modTransition">
          <pc:chgData name="Account Update" userId="d66a401e1e7a39bf" providerId="LiveId" clId="{E68094D1-39BA-48E6-A016-43C1180983E6}" dt="2023-08-16T21:01:10.962" v="32"/>
          <pc:sldLayoutMkLst>
            <pc:docMk/>
            <pc:sldMasterMk cId="1788353970" sldId="2147483648"/>
            <pc:sldLayoutMk cId="953980513" sldId="2147483668"/>
          </pc:sldLayoutMkLst>
        </pc:sldLayoutChg>
      </pc:sldMasterChg>
    </pc:docChg>
  </pc:docChgLst>
  <pc:docChgLst>
    <pc:chgData name="Account Update" userId="d66a401e1e7a39bf" providerId="LiveId" clId="{9E54B15D-DF36-42EA-98EC-73A17EDA7F39}"/>
    <pc:docChg chg="modSld">
      <pc:chgData name="Account Update" userId="d66a401e1e7a39bf" providerId="LiveId" clId="{9E54B15D-DF36-42EA-98EC-73A17EDA7F39}" dt="2023-09-21T21:20:24.984" v="51" actId="1076"/>
      <pc:docMkLst>
        <pc:docMk/>
      </pc:docMkLst>
      <pc:sldChg chg="modSp mod">
        <pc:chgData name="Account Update" userId="d66a401e1e7a39bf" providerId="LiveId" clId="{9E54B15D-DF36-42EA-98EC-73A17EDA7F39}" dt="2023-09-21T21:18:08.050" v="38" actId="20577"/>
        <pc:sldMkLst>
          <pc:docMk/>
          <pc:sldMk cId="317718070" sldId="305"/>
        </pc:sldMkLst>
        <pc:spChg chg="mod">
          <ac:chgData name="Account Update" userId="d66a401e1e7a39bf" providerId="LiveId" clId="{9E54B15D-DF36-42EA-98EC-73A17EDA7F39}" dt="2023-09-21T21:18:08.050" v="38" actId="20577"/>
          <ac:spMkLst>
            <pc:docMk/>
            <pc:sldMk cId="317718070" sldId="305"/>
            <ac:spMk id="2" creationId="{DD24180B-35BA-C28E-820F-59C84FBDD99A}"/>
          </ac:spMkLst>
        </pc:spChg>
      </pc:sldChg>
      <pc:sldChg chg="addSp modSp mod">
        <pc:chgData name="Account Update" userId="d66a401e1e7a39bf" providerId="LiveId" clId="{9E54B15D-DF36-42EA-98EC-73A17EDA7F39}" dt="2023-09-21T21:20:24.984" v="51" actId="1076"/>
        <pc:sldMkLst>
          <pc:docMk/>
          <pc:sldMk cId="330793384" sldId="318"/>
        </pc:sldMkLst>
        <pc:spChg chg="mod">
          <ac:chgData name="Account Update" userId="d66a401e1e7a39bf" providerId="LiveId" clId="{9E54B15D-DF36-42EA-98EC-73A17EDA7F39}" dt="2023-09-21T21:20:00.407" v="49" actId="14100"/>
          <ac:spMkLst>
            <pc:docMk/>
            <pc:sldMk cId="330793384" sldId="318"/>
            <ac:spMk id="3" creationId="{A6B3030A-375F-C67A-3083-5CCCFD72BA0E}"/>
          </ac:spMkLst>
        </pc:spChg>
        <pc:picChg chg="add mod">
          <ac:chgData name="Account Update" userId="d66a401e1e7a39bf" providerId="LiveId" clId="{9E54B15D-DF36-42EA-98EC-73A17EDA7F39}" dt="2023-09-21T21:20:24.984" v="51" actId="1076"/>
          <ac:picMkLst>
            <pc:docMk/>
            <pc:sldMk cId="330793384" sldId="318"/>
            <ac:picMk id="1026" creationId="{35514162-DF17-64A2-567F-7CB9DBF5300A}"/>
          </ac:picMkLst>
        </pc:picChg>
      </pc:sldChg>
      <pc:sldChg chg="modSp mod">
        <pc:chgData name="Account Update" userId="d66a401e1e7a39bf" providerId="LiveId" clId="{9E54B15D-DF36-42EA-98EC-73A17EDA7F39}" dt="2023-09-18T14:20:24.496" v="19" actId="20577"/>
        <pc:sldMkLst>
          <pc:docMk/>
          <pc:sldMk cId="3774164745" sldId="326"/>
        </pc:sldMkLst>
        <pc:spChg chg="mod">
          <ac:chgData name="Account Update" userId="d66a401e1e7a39bf" providerId="LiveId" clId="{9E54B15D-DF36-42EA-98EC-73A17EDA7F39}" dt="2023-09-18T14:20:24.496" v="19" actId="20577"/>
          <ac:spMkLst>
            <pc:docMk/>
            <pc:sldMk cId="3774164745" sldId="326"/>
            <ac:spMk id="3" creationId="{42CFF622-CB0F-A2C7-B439-B9057A77E73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49852A6-C536-198B-0B36-808C24FAAF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F40B29C-E84A-E4D1-8998-1A961EC23B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2A5AE42-7DC1-8140-9B13-146984FDEF22}" type="datetimeFigureOut">
              <a:rPr lang="en-US" smtClean="0"/>
              <a:t>9/21/2023</a:t>
            </a:fld>
            <a:endParaRPr lang="en-US" dirty="0"/>
          </a:p>
        </p:txBody>
      </p:sp>
      <p:sp>
        <p:nvSpPr>
          <p:cNvPr id="4" name="Footer Placeholder 3">
            <a:extLst>
              <a:ext uri="{FF2B5EF4-FFF2-40B4-BE49-F238E27FC236}">
                <a16:creationId xmlns:a16="http://schemas.microsoft.com/office/drawing/2014/main" id="{FCCE4DE7-ED89-D264-F004-38F2DF4879D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F7E8591-FF54-5A00-A703-95ABC16B78D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369B77-94AB-0344-9EBF-9DB9EE8D3ABC}" type="slidenum">
              <a:rPr lang="en-US" smtClean="0"/>
              <a:t>‹#›</a:t>
            </a:fld>
            <a:endParaRPr lang="en-US" dirty="0"/>
          </a:p>
        </p:txBody>
      </p:sp>
    </p:spTree>
    <p:extLst>
      <p:ext uri="{BB962C8B-B14F-4D97-AF65-F5344CB8AC3E}">
        <p14:creationId xmlns:p14="http://schemas.microsoft.com/office/powerpoint/2010/main" val="23985974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F75F72-8950-AF4F-9381-1D26FB547EA1}" type="datetimeFigureOut">
              <a:rPr lang="en-US" smtClean="0"/>
              <a:t>9/21/2023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75476F-A808-1F46-A368-07984F6DA22E}" type="slidenum">
              <a:rPr lang="en-US" smtClean="0"/>
              <a:t>‹#›</a:t>
            </a:fld>
            <a:endParaRPr lang="en-US" dirty="0"/>
          </a:p>
        </p:txBody>
      </p:sp>
    </p:spTree>
    <p:extLst>
      <p:ext uri="{BB962C8B-B14F-4D97-AF65-F5344CB8AC3E}">
        <p14:creationId xmlns:p14="http://schemas.microsoft.com/office/powerpoint/2010/main" val="1114252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5" name="Picture 4" descr="A picture containing text, plant&#10;&#10;Description automatically generated">
            <a:extLst>
              <a:ext uri="{FF2B5EF4-FFF2-40B4-BE49-F238E27FC236}">
                <a16:creationId xmlns:a16="http://schemas.microsoft.com/office/drawing/2014/main" id="{A26D6E84-B5BE-5F3E-8B3F-1A46C7F307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7210" y="0"/>
            <a:ext cx="8392026" cy="6858000"/>
          </a:xfrm>
          <a:prstGeom prst="rect">
            <a:avLst/>
          </a:prstGeom>
        </p:spPr>
      </p:pic>
      <p:sp>
        <p:nvSpPr>
          <p:cNvPr id="7" name="Oval 6">
            <a:extLst>
              <a:ext uri="{FF2B5EF4-FFF2-40B4-BE49-F238E27FC236}">
                <a16:creationId xmlns:a16="http://schemas.microsoft.com/office/drawing/2014/main" id="{F0A7E03F-5776-960D-3CA6-7CE62AC96693}"/>
              </a:ext>
            </a:extLst>
          </p:cNvPr>
          <p:cNvSpPr/>
          <p:nvPr userDrawn="1"/>
        </p:nvSpPr>
        <p:spPr>
          <a:xfrm>
            <a:off x="3300284" y="654912"/>
            <a:ext cx="5591432" cy="55914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6A7464AF-3FD6-6193-CC95-A941ECE17B9D}"/>
              </a:ext>
            </a:extLst>
          </p:cNvPr>
          <p:cNvCxnSpPr>
            <a:cxnSpLocks/>
          </p:cNvCxnSpPr>
          <p:nvPr userDrawn="1"/>
        </p:nvCxnSpPr>
        <p:spPr>
          <a:xfrm>
            <a:off x="4359876" y="4300155"/>
            <a:ext cx="3472249"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pic>
        <p:nvPicPr>
          <p:cNvPr id="11" name="Picture 10" descr="A picture containing text&#10;&#10;Description automatically generated">
            <a:extLst>
              <a:ext uri="{FF2B5EF4-FFF2-40B4-BE49-F238E27FC236}">
                <a16:creationId xmlns:a16="http://schemas.microsoft.com/office/drawing/2014/main" id="{E5214731-3110-8D76-56DF-6335371041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9961" y="4157464"/>
            <a:ext cx="972078" cy="285381"/>
          </a:xfrm>
          <a:prstGeom prst="rect">
            <a:avLst/>
          </a:prstGeom>
        </p:spPr>
      </p:pic>
      <p:sp>
        <p:nvSpPr>
          <p:cNvPr id="17" name="Oval 16">
            <a:extLst>
              <a:ext uri="{FF2B5EF4-FFF2-40B4-BE49-F238E27FC236}">
                <a16:creationId xmlns:a16="http://schemas.microsoft.com/office/drawing/2014/main" id="{516369FF-9501-1944-3E3F-46CBFD515D8D}"/>
              </a:ext>
            </a:extLst>
          </p:cNvPr>
          <p:cNvSpPr/>
          <p:nvPr userDrawn="1"/>
        </p:nvSpPr>
        <p:spPr>
          <a:xfrm>
            <a:off x="3447535" y="807312"/>
            <a:ext cx="5296930" cy="529693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ceramic ware, porcelain&#10;&#10;Description automatically generated">
            <a:extLst>
              <a:ext uri="{FF2B5EF4-FFF2-40B4-BE49-F238E27FC236}">
                <a16:creationId xmlns:a16="http://schemas.microsoft.com/office/drawing/2014/main" id="{AB1576B0-66ED-3F92-2AF8-4EF965E4E3F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19338" y="4814449"/>
            <a:ext cx="1668775" cy="1621434"/>
          </a:xfrm>
          <a:prstGeom prst="rect">
            <a:avLst/>
          </a:prstGeom>
        </p:spPr>
      </p:pic>
      <p:pic>
        <p:nvPicPr>
          <p:cNvPr id="15" name="Picture 14">
            <a:extLst>
              <a:ext uri="{FF2B5EF4-FFF2-40B4-BE49-F238E27FC236}">
                <a16:creationId xmlns:a16="http://schemas.microsoft.com/office/drawing/2014/main" id="{9E576603-B88C-9F7F-98A5-E94BD2C23E6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30777" y="1164252"/>
            <a:ext cx="818801" cy="845501"/>
          </a:xfrm>
          <a:prstGeom prst="rect">
            <a:avLst/>
          </a:prstGeom>
        </p:spPr>
      </p:pic>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2749296" y="2660904"/>
            <a:ext cx="6693408" cy="1088136"/>
          </a:xfrm>
        </p:spPr>
        <p:txBody>
          <a:bodyPr anchor="b">
            <a:noAutofit/>
          </a:bodyPr>
          <a:lstStyle>
            <a:lvl1pPr algn="ctr">
              <a:defRPr sz="4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4596384" y="2267712"/>
            <a:ext cx="2999232" cy="4389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164985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B05881-FB11-43E8-CCDD-8C12CDB4FE47}"/>
              </a:ext>
            </a:extLst>
          </p:cNvPr>
          <p:cNvSpPr/>
          <p:nvPr userDrawn="1"/>
        </p:nvSpPr>
        <p:spPr>
          <a:xfrm>
            <a:off x="838199" y="196052"/>
            <a:ext cx="10515601" cy="1686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picture containing fabric&#10;&#10;Description automatically generated">
            <a:extLst>
              <a:ext uri="{FF2B5EF4-FFF2-40B4-BE49-F238E27FC236}">
                <a16:creationId xmlns:a16="http://schemas.microsoft.com/office/drawing/2014/main" id="{A4941BBB-13FC-2ACE-1A50-C0F465531B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14950" y="-64113"/>
            <a:ext cx="1562100" cy="4394200"/>
          </a:xfrm>
          <a:prstGeom prst="rect">
            <a:avLst/>
          </a:prstGeom>
        </p:spPr>
      </p:pic>
      <p:sp>
        <p:nvSpPr>
          <p:cNvPr id="11" name="Rectangle 10">
            <a:extLst>
              <a:ext uri="{FF2B5EF4-FFF2-40B4-BE49-F238E27FC236}">
                <a16:creationId xmlns:a16="http://schemas.microsoft.com/office/drawing/2014/main" id="{D8BE9E36-E9D5-3FA6-EE22-A6E5CE13C462}"/>
              </a:ext>
            </a:extLst>
          </p:cNvPr>
          <p:cNvSpPr/>
          <p:nvPr userDrawn="1"/>
        </p:nvSpPr>
        <p:spPr>
          <a:xfrm>
            <a:off x="995423"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flower, plant&#10;&#10;Description automatically generated">
            <a:extLst>
              <a:ext uri="{FF2B5EF4-FFF2-40B4-BE49-F238E27FC236}">
                <a16:creationId xmlns:a16="http://schemas.microsoft.com/office/drawing/2014/main" id="{479E4054-0885-457B-35B3-A9B26ED936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869421" y="459092"/>
            <a:ext cx="749300" cy="2755900"/>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484632"/>
            <a:ext cx="10515600" cy="1133856"/>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38200" y="2990088"/>
            <a:ext cx="10515600" cy="347472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13">
            <a:extLst>
              <a:ext uri="{FF2B5EF4-FFF2-40B4-BE49-F238E27FC236}">
                <a16:creationId xmlns:a16="http://schemas.microsoft.com/office/drawing/2014/main" id="{C6C79F3B-6B68-BA3C-6CBE-C26E339E450E}"/>
              </a:ext>
            </a:extLst>
          </p:cNvPr>
          <p:cNvSpPr>
            <a:spLocks noGrp="1"/>
          </p:cNvSpPr>
          <p:nvPr>
            <p:ph type="ftr" sz="quarter" idx="10"/>
          </p:nvPr>
        </p:nvSpPr>
        <p:spPr/>
        <p:txBody>
          <a:bodyPr/>
          <a:lstStyle/>
          <a:p>
            <a:r>
              <a:rPr lang="en-US"/>
              <a:t>Presentation title</a:t>
            </a:r>
            <a:endParaRPr lang="en-US" dirty="0"/>
          </a:p>
        </p:txBody>
      </p:sp>
      <p:sp>
        <p:nvSpPr>
          <p:cNvPr id="15" name="Slide Number Placeholder 14">
            <a:extLst>
              <a:ext uri="{FF2B5EF4-FFF2-40B4-BE49-F238E27FC236}">
                <a16:creationId xmlns:a16="http://schemas.microsoft.com/office/drawing/2014/main" id="{9D503431-982D-5D35-88BF-09474F76D65D}"/>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7910447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068407D-A1C4-B842-0C34-B2DE8AD312D3}"/>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A1AE7FB-DFC0-DCDA-47AD-6ED81A6427FA}"/>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7A4DFCBA-879E-D6C9-9F81-B4F9225423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2" name="Title 1">
            <a:extLst>
              <a:ext uri="{FF2B5EF4-FFF2-40B4-BE49-F238E27FC236}">
                <a16:creationId xmlns:a16="http://schemas.microsoft.com/office/drawing/2014/main" id="{B8562BF3-1BFC-6948-02E0-8A1C121C387A}"/>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E158D7F8-0920-52BA-580D-07249122876C}"/>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9E6611EB-89A4-4C55-4032-4D0C418398DB}"/>
              </a:ext>
            </a:extLst>
          </p:cNvPr>
          <p:cNvSpPr>
            <a:spLocks noGrp="1"/>
          </p:cNvSpPr>
          <p:nvPr>
            <p:ph type="sldNum" sz="quarter" idx="11"/>
          </p:nvPr>
        </p:nvSpPr>
        <p:spPr/>
        <p:txBody>
          <a:bodyPr/>
          <a:lstStyle/>
          <a:p>
            <a:fld id="{294A09A9-5501-47C1-A89A-A340965A2BE2}" type="slidenum">
              <a:rPr lang="en-US" smtClean="0"/>
              <a:pPr/>
              <a:t>‹#›</a:t>
            </a:fld>
            <a:endParaRPr lang="en-US" dirty="0"/>
          </a:p>
        </p:txBody>
      </p:sp>
      <p:sp>
        <p:nvSpPr>
          <p:cNvPr id="12" name="Content Placeholder 11">
            <a:extLst>
              <a:ext uri="{FF2B5EF4-FFF2-40B4-BE49-F238E27FC236}">
                <a16:creationId xmlns:a16="http://schemas.microsoft.com/office/drawing/2014/main" id="{C6963F99-41C3-5ED4-AAD8-B904145CC7EA}"/>
              </a:ext>
            </a:extLst>
          </p:cNvPr>
          <p:cNvSpPr>
            <a:spLocks noGrp="1"/>
          </p:cNvSpPr>
          <p:nvPr>
            <p:ph sz="quarter" idx="12"/>
          </p:nvPr>
        </p:nvSpPr>
        <p:spPr>
          <a:xfrm>
            <a:off x="975360" y="2615184"/>
            <a:ext cx="10241280" cy="33192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80349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2F7EB7A-F5B6-E308-68EE-3065E2B039A6}"/>
              </a:ext>
            </a:extLst>
          </p:cNvPr>
          <p:cNvSpPr/>
          <p:nvPr userDrawn="1"/>
        </p:nvSpPr>
        <p:spPr>
          <a:xfrm>
            <a:off x="0" y="0"/>
            <a:ext cx="4873752"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Picture 35" descr="A close-up of a tree&#10;&#10;Description automatically generated with medium confidence">
            <a:extLst>
              <a:ext uri="{FF2B5EF4-FFF2-40B4-BE49-F238E27FC236}">
                <a16:creationId xmlns:a16="http://schemas.microsoft.com/office/drawing/2014/main" id="{FED57607-56F6-9FD5-F0A8-DE0BCFE896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866459" flipH="1">
            <a:off x="2282032" y="1589693"/>
            <a:ext cx="970220" cy="2236127"/>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6291072" y="978408"/>
            <a:ext cx="4974336"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29" name="Text Placeholder 2">
            <a:extLst>
              <a:ext uri="{FF2B5EF4-FFF2-40B4-BE49-F238E27FC236}">
                <a16:creationId xmlns:a16="http://schemas.microsoft.com/office/drawing/2014/main" id="{DEF26CDF-94D4-BA22-7D14-8D3289040C90}"/>
              </a:ext>
            </a:extLst>
          </p:cNvPr>
          <p:cNvSpPr>
            <a:spLocks noGrp="1"/>
          </p:cNvSpPr>
          <p:nvPr>
            <p:ph type="body" idx="1"/>
          </p:nvPr>
        </p:nvSpPr>
        <p:spPr>
          <a:xfrm>
            <a:off x="6291072" y="2322576"/>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Content Placeholder 3">
            <a:extLst>
              <a:ext uri="{FF2B5EF4-FFF2-40B4-BE49-F238E27FC236}">
                <a16:creationId xmlns:a16="http://schemas.microsoft.com/office/drawing/2014/main" id="{0017BF0C-B2B7-932F-A9AE-5BFAE4AB5C4D}"/>
              </a:ext>
            </a:extLst>
          </p:cNvPr>
          <p:cNvSpPr>
            <a:spLocks noGrp="1"/>
          </p:cNvSpPr>
          <p:nvPr>
            <p:ph sz="half" idx="2"/>
          </p:nvPr>
        </p:nvSpPr>
        <p:spPr>
          <a:xfrm>
            <a:off x="6289612" y="2770632"/>
            <a:ext cx="5065776" cy="1554480"/>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Text Placeholder 4">
            <a:extLst>
              <a:ext uri="{FF2B5EF4-FFF2-40B4-BE49-F238E27FC236}">
                <a16:creationId xmlns:a16="http://schemas.microsoft.com/office/drawing/2014/main" id="{DEAB8B47-DF86-7C9F-F027-2D4D22B2EA50}"/>
              </a:ext>
            </a:extLst>
          </p:cNvPr>
          <p:cNvSpPr>
            <a:spLocks noGrp="1"/>
          </p:cNvSpPr>
          <p:nvPr>
            <p:ph type="body" sz="quarter" idx="3"/>
          </p:nvPr>
        </p:nvSpPr>
        <p:spPr>
          <a:xfrm>
            <a:off x="6289612" y="4361688"/>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6289612" y="4791456"/>
            <a:ext cx="5065776" cy="1408176"/>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8" name="Picture 37" descr="A group of flowers&#10;&#10;Description automatically generated with low confidence">
            <a:extLst>
              <a:ext uri="{FF2B5EF4-FFF2-40B4-BE49-F238E27FC236}">
                <a16:creationId xmlns:a16="http://schemas.microsoft.com/office/drawing/2014/main" id="{5B08C513-7071-2499-7E9D-CFD5A027C0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1019083" y="2260473"/>
            <a:ext cx="1245309" cy="2314810"/>
          </a:xfrm>
          <a:prstGeom prst="rect">
            <a:avLst/>
          </a:prstGeom>
        </p:spPr>
      </p:pic>
      <p:sp>
        <p:nvSpPr>
          <p:cNvPr id="34" name="Text Placeholder 33">
            <a:extLst>
              <a:ext uri="{FF2B5EF4-FFF2-40B4-BE49-F238E27FC236}">
                <a16:creationId xmlns:a16="http://schemas.microsoft.com/office/drawing/2014/main" id="{BD46E6E9-39FE-B605-0786-F7F7E656F9B0}"/>
              </a:ext>
            </a:extLst>
          </p:cNvPr>
          <p:cNvSpPr>
            <a:spLocks noGrp="1"/>
          </p:cNvSpPr>
          <p:nvPr>
            <p:ph type="body" sz="quarter" idx="13" hasCustomPrompt="1"/>
          </p:nvPr>
        </p:nvSpPr>
        <p:spPr>
          <a:xfrm>
            <a:off x="466344" y="1426464"/>
            <a:ext cx="3922776" cy="4242816"/>
          </a:xfrm>
        </p:spPr>
        <p:txBody>
          <a:bodyPr anchor="ctr">
            <a:normAutofit/>
          </a:bodyPr>
          <a:lstStyle>
            <a:lvl1pPr marL="0" indent="0" algn="ctr">
              <a:spcBef>
                <a:spcPts val="0"/>
              </a:spcBef>
              <a:buNone/>
              <a:defRPr sz="30000">
                <a:solidFill>
                  <a:schemeClr val="bg1"/>
                </a:solidFill>
                <a:latin typeface="+mj-lt"/>
              </a:defRPr>
            </a:lvl1pPr>
          </a:lstStyle>
          <a:p>
            <a:pPr lvl="0"/>
            <a:r>
              <a:rPr lang="en-US" dirty="0"/>
              <a:t>X</a:t>
            </a:r>
          </a:p>
        </p:txBody>
      </p:sp>
    </p:spTree>
    <p:extLst>
      <p:ext uri="{BB962C8B-B14F-4D97-AF65-F5344CB8AC3E}">
        <p14:creationId xmlns:p14="http://schemas.microsoft.com/office/powerpoint/2010/main" val="40624600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1_Comparison">
    <p:bg>
      <p:bgPr>
        <a:solidFill>
          <a:schemeClr val="tx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88546F5-5752-9595-980A-9978EC65B179}"/>
              </a:ext>
            </a:extLst>
          </p:cNvPr>
          <p:cNvSpPr/>
          <p:nvPr userDrawn="1"/>
        </p:nvSpPr>
        <p:spPr>
          <a:xfrm>
            <a:off x="491679" y="319214"/>
            <a:ext cx="11208641" cy="5857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788B1DFD-B7E9-D65B-0A47-8D442617B0D0}"/>
              </a:ext>
            </a:extLst>
          </p:cNvPr>
          <p:cNvCxnSpPr>
            <a:cxnSpLocks/>
          </p:cNvCxnSpPr>
          <p:nvPr userDrawn="1"/>
        </p:nvCxnSpPr>
        <p:spPr>
          <a:xfrm>
            <a:off x="837235" y="1767119"/>
            <a:ext cx="1051656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mollusk, insect&#10;&#10;Description automatically generated">
            <a:extLst>
              <a:ext uri="{FF2B5EF4-FFF2-40B4-BE49-F238E27FC236}">
                <a16:creationId xmlns:a16="http://schemas.microsoft.com/office/drawing/2014/main" id="{4190CCC3-E5E8-9E96-318B-F3F62E2328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5658" y="1631192"/>
            <a:ext cx="1207554" cy="354511"/>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39788" y="365125"/>
            <a:ext cx="10515600" cy="1325563"/>
          </a:xfrm>
        </p:spPr>
        <p:txBody>
          <a:bodyPr/>
          <a:lstStyle>
            <a:lvl1pPr algn="ctr">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p:nvPr>
        </p:nvSpPr>
        <p:spPr>
          <a:xfrm>
            <a:off x="1124712"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1124712" y="2629116"/>
            <a:ext cx="3200400" cy="3320861"/>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p:nvPr>
        </p:nvSpPr>
        <p:spPr>
          <a:xfrm>
            <a:off x="4498848"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4498848" y="2629116"/>
            <a:ext cx="32004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15" name="Text Placeholder 4">
            <a:extLst>
              <a:ext uri="{FF2B5EF4-FFF2-40B4-BE49-F238E27FC236}">
                <a16:creationId xmlns:a16="http://schemas.microsoft.com/office/drawing/2014/main" id="{F270D939-D128-D431-82CE-9C15D5A7AA9A}"/>
              </a:ext>
            </a:extLst>
          </p:cNvPr>
          <p:cNvSpPr>
            <a:spLocks noGrp="1"/>
          </p:cNvSpPr>
          <p:nvPr>
            <p:ph type="body" sz="quarter" idx="13"/>
          </p:nvPr>
        </p:nvSpPr>
        <p:spPr>
          <a:xfrm>
            <a:off x="7909560"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a:extLst>
              <a:ext uri="{FF2B5EF4-FFF2-40B4-BE49-F238E27FC236}">
                <a16:creationId xmlns:a16="http://schemas.microsoft.com/office/drawing/2014/main" id="{4AAE69C6-BB37-BC70-8424-BC928D19C91A}"/>
              </a:ext>
            </a:extLst>
          </p:cNvPr>
          <p:cNvSpPr>
            <a:spLocks noGrp="1"/>
          </p:cNvSpPr>
          <p:nvPr>
            <p:ph sz="quarter" idx="14"/>
          </p:nvPr>
        </p:nvSpPr>
        <p:spPr>
          <a:xfrm>
            <a:off x="7909560" y="2629116"/>
            <a:ext cx="32004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699083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6" name="Picture 5" descr="A picture containing fabric&#10;&#10;Description automatically generated">
            <a:extLst>
              <a:ext uri="{FF2B5EF4-FFF2-40B4-BE49-F238E27FC236}">
                <a16:creationId xmlns:a16="http://schemas.microsoft.com/office/drawing/2014/main" id="{E0606CB6-3E28-F128-51B5-3786D74048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8" name="Rectangle 17">
            <a:extLst>
              <a:ext uri="{FF2B5EF4-FFF2-40B4-BE49-F238E27FC236}">
                <a16:creationId xmlns:a16="http://schemas.microsoft.com/office/drawing/2014/main" id="{E64BBC1B-7DD9-DA00-15CC-B446DA472005}"/>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lower, plant&#10;&#10;Description automatically generated">
            <a:extLst>
              <a:ext uri="{FF2B5EF4-FFF2-40B4-BE49-F238E27FC236}">
                <a16:creationId xmlns:a16="http://schemas.microsoft.com/office/drawing/2014/main" id="{C88A03B2-8C41-A023-CB90-5F79A1F01A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pic>
        <p:nvPicPr>
          <p:cNvPr id="10" name="Picture 9" descr="A close-up of a flower&#10;&#10;Description automatically generated with low confidence">
            <a:extLst>
              <a:ext uri="{FF2B5EF4-FFF2-40B4-BE49-F238E27FC236}">
                <a16:creationId xmlns:a16="http://schemas.microsoft.com/office/drawing/2014/main" id="{9EA6110C-517A-C447-DB03-9A264F112F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19809" y="1695833"/>
            <a:ext cx="1155700" cy="4318000"/>
          </a:xfrm>
          <a:prstGeom prst="rect">
            <a:avLst/>
          </a:prstGeom>
        </p:spPr>
      </p:pic>
      <p:pic>
        <p:nvPicPr>
          <p:cNvPr id="12" name="Picture 11" descr="A close-up of a flower&#10;&#10;Description automatically generated with low confidence">
            <a:extLst>
              <a:ext uri="{FF2B5EF4-FFF2-40B4-BE49-F238E27FC236}">
                <a16:creationId xmlns:a16="http://schemas.microsoft.com/office/drawing/2014/main" id="{DC4249CD-2B45-A435-5B21-CFA70421386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66749" y="381916"/>
            <a:ext cx="1155700" cy="4318000"/>
          </a:xfrm>
          <a:prstGeom prst="rect">
            <a:avLst/>
          </a:prstGeom>
        </p:spPr>
      </p:pic>
      <p:sp>
        <p:nvSpPr>
          <p:cNvPr id="14" name="Rectangle 13">
            <a:extLst>
              <a:ext uri="{FF2B5EF4-FFF2-40B4-BE49-F238E27FC236}">
                <a16:creationId xmlns:a16="http://schemas.microsoft.com/office/drawing/2014/main" id="{7A7568A0-F819-551E-4780-20A651246990}"/>
              </a:ext>
            </a:extLst>
          </p:cNvPr>
          <p:cNvSpPr/>
          <p:nvPr userDrawn="1"/>
        </p:nvSpPr>
        <p:spPr>
          <a:xfrm>
            <a:off x="1024128" y="2162946"/>
            <a:ext cx="3794760" cy="2536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711D903-56F9-B09B-0443-A76786804823}"/>
              </a:ext>
            </a:extLst>
          </p:cNvPr>
          <p:cNvSpPr/>
          <p:nvPr userDrawn="1"/>
        </p:nvSpPr>
        <p:spPr>
          <a:xfrm>
            <a:off x="1131655" y="2264499"/>
            <a:ext cx="3585549" cy="233542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D91551-9B41-0ACF-0BE6-9D174E6957FD}"/>
              </a:ext>
            </a:extLst>
          </p:cNvPr>
          <p:cNvSpPr>
            <a:spLocks noGrp="1"/>
          </p:cNvSpPr>
          <p:nvPr>
            <p:ph type="title"/>
          </p:nvPr>
        </p:nvSpPr>
        <p:spPr>
          <a:xfrm>
            <a:off x="1472184" y="2889504"/>
            <a:ext cx="2852928" cy="1088136"/>
          </a:xfrm>
        </p:spPr>
        <p:txBody>
          <a:bodyPr/>
          <a:lstStyle>
            <a:lvl1pPr algn="ctr">
              <a:defRPr/>
            </a:lvl1pPr>
          </a:lstStyle>
          <a:p>
            <a:r>
              <a:rPr lang="en-US"/>
              <a:t>Click to edit Master title style</a:t>
            </a:r>
          </a:p>
        </p:txBody>
      </p:sp>
      <p:sp>
        <p:nvSpPr>
          <p:cNvPr id="19" name="Content Placeholder 2">
            <a:extLst>
              <a:ext uri="{FF2B5EF4-FFF2-40B4-BE49-F238E27FC236}">
                <a16:creationId xmlns:a16="http://schemas.microsoft.com/office/drawing/2014/main" id="{545D3FB1-678F-0A9A-CCB6-435CE57DA0F6}"/>
              </a:ext>
            </a:extLst>
          </p:cNvPr>
          <p:cNvSpPr>
            <a:spLocks noGrp="1"/>
          </p:cNvSpPr>
          <p:nvPr>
            <p:ph idx="1"/>
          </p:nvPr>
        </p:nvSpPr>
        <p:spPr>
          <a:xfrm>
            <a:off x="8211312" y="2011680"/>
            <a:ext cx="2999232" cy="2843784"/>
          </a:xfrm>
        </p:spPr>
        <p:txBody>
          <a:bodyPr anchor="ctr">
            <a:normAutofit/>
          </a:bodyPr>
          <a:lstStyle>
            <a:lvl1pPr marL="0" indent="0" algn="l">
              <a:lnSpc>
                <a:spcPct val="150000"/>
              </a:lnSpc>
              <a:buNone/>
              <a:defRPr sz="2400">
                <a:latin typeface="Gill Sans Nova Light" panose="020F0302020204030204" pitchFamily="34" charset="0"/>
                <a:cs typeface="Gill Sans Nova Light" panose="020F0302020204030204" pitchFamily="34" charset="0"/>
              </a:defRPr>
            </a:lvl1pPr>
            <a:lvl2pPr algn="l">
              <a:lnSpc>
                <a:spcPct val="150000"/>
              </a:lnSpc>
              <a:defRPr sz="20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4824669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D362110-9E75-C1E6-F3D3-769A27CB658B}"/>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0E61109-4A99-6337-9E7D-6AE0370E2A33}"/>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mollusk, insect&#10;&#10;Description automatically generated">
            <a:extLst>
              <a:ext uri="{FF2B5EF4-FFF2-40B4-BE49-F238E27FC236}">
                <a16:creationId xmlns:a16="http://schemas.microsoft.com/office/drawing/2014/main" id="{13B4663F-72DF-CD37-DE9D-C35DFB37E8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12" name="Title 1">
            <a:extLst>
              <a:ext uri="{FF2B5EF4-FFF2-40B4-BE49-F238E27FC236}">
                <a16:creationId xmlns:a16="http://schemas.microsoft.com/office/drawing/2014/main" id="{C48BE494-2D3C-A618-4422-6EA9496986DA}"/>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6069ADF-8CD9-4E77-BB8D-70D8824C5AE3}"/>
              </a:ext>
            </a:extLst>
          </p:cNvPr>
          <p:cNvSpPr>
            <a:spLocks noGrp="1"/>
          </p:cNvSpPr>
          <p:nvPr>
            <p:ph sz="half" idx="1"/>
          </p:nvPr>
        </p:nvSpPr>
        <p:spPr>
          <a:xfrm>
            <a:off x="838200" y="2628461"/>
            <a:ext cx="5181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5F077D-E901-4AA9-B062-1C37FF407BFD}"/>
              </a:ext>
            </a:extLst>
          </p:cNvPr>
          <p:cNvSpPr>
            <a:spLocks noGrp="1"/>
          </p:cNvSpPr>
          <p:nvPr>
            <p:ph sz="half" idx="2"/>
          </p:nvPr>
        </p:nvSpPr>
        <p:spPr>
          <a:xfrm>
            <a:off x="6172200" y="2628461"/>
            <a:ext cx="5181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119B248-9F11-0A11-E6AF-776D371E14A3}"/>
              </a:ext>
            </a:extLst>
          </p:cNvPr>
          <p:cNvSpPr>
            <a:spLocks noGrp="1"/>
          </p:cNvSpPr>
          <p:nvPr>
            <p:ph type="ftr" sz="quarter" idx="10"/>
          </p:nvPr>
        </p:nvSpPr>
        <p:spPr/>
        <p:txBody>
          <a:bodyPr/>
          <a:lstStyle/>
          <a:p>
            <a:r>
              <a:rPr lang="en-US"/>
              <a:t>Presentation title</a:t>
            </a:r>
            <a:endParaRPr lang="en-US" dirty="0"/>
          </a:p>
        </p:txBody>
      </p:sp>
      <p:sp>
        <p:nvSpPr>
          <p:cNvPr id="8" name="Slide Number Placeholder 7">
            <a:extLst>
              <a:ext uri="{FF2B5EF4-FFF2-40B4-BE49-F238E27FC236}">
                <a16:creationId xmlns:a16="http://schemas.microsoft.com/office/drawing/2014/main" id="{85EFD48A-F270-E4EE-7C35-F4304F3DDF35}"/>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0106943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A7DEB86-4C56-EB31-FEEE-EC8AA99FB456}"/>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F3C19EDA-96E7-C255-DFF9-F36A187EBACD}"/>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mollusk, insect&#10;&#10;Description automatically generated">
            <a:extLst>
              <a:ext uri="{FF2B5EF4-FFF2-40B4-BE49-F238E27FC236}">
                <a16:creationId xmlns:a16="http://schemas.microsoft.com/office/drawing/2014/main" id="{FAD938FE-3B63-4832-B610-64346C069F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8" name="Title 1">
            <a:extLst>
              <a:ext uri="{FF2B5EF4-FFF2-40B4-BE49-F238E27FC236}">
                <a16:creationId xmlns:a16="http://schemas.microsoft.com/office/drawing/2014/main" id="{5B38128B-385C-B928-A4A8-BD98929D3DD4}"/>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14769475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2"/>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AC6CA6E-C1AB-4B24-80C7-A4B12640BE6F}"/>
              </a:ext>
            </a:extLst>
          </p:cNvPr>
          <p:cNvSpPr>
            <a:spLocks noGrp="1"/>
          </p:cNvSpPr>
          <p:nvPr>
            <p:ph type="ftr" sz="quarter" idx="11"/>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4F5EFB41-7AD3-4519-95E7-416BFA1AECA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28751072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BD6A3-F987-4FCC-A6EF-2EF0D33C08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3F06A0-63CE-4272-B90E-4F20296BFB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467220-06E3-427A-B4D3-9B0030E09D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F5AEF53B-C85C-47DB-ADE4-C1D9FA682945}"/>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DFD4FD38-14E5-4C36-B948-8BF3F794ED8C}"/>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7992005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8F2A-1C19-4116-80DF-E24EDDF283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A489A7-7CA6-4CC9-B634-FCB2E102C6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7DF5F80D-1DB9-4E0A-8F68-924FC1C9C3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08DA4DA3-10C7-48A6-9B15-38222B8CAD42}"/>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E584E7EE-5B3B-427E-9807-020AEF8C7662}"/>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4351659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pic>
        <p:nvPicPr>
          <p:cNvPr id="4" name="Picture 3" descr="A picture containing fabric&#10;&#10;Description automatically generated">
            <a:extLst>
              <a:ext uri="{FF2B5EF4-FFF2-40B4-BE49-F238E27FC236}">
                <a16:creationId xmlns:a16="http://schemas.microsoft.com/office/drawing/2014/main" id="{ABAD6905-AD97-1EAF-A4A3-D0BB13B128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0" name="Rectangle 9">
            <a:extLst>
              <a:ext uri="{FF2B5EF4-FFF2-40B4-BE49-F238E27FC236}">
                <a16:creationId xmlns:a16="http://schemas.microsoft.com/office/drawing/2014/main" id="{63BCB4CA-03FB-81F4-F8A2-FA9C0DBDEB11}"/>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group of flowers&#10;&#10;Description automatically generated with low confidence">
            <a:extLst>
              <a:ext uri="{FF2B5EF4-FFF2-40B4-BE49-F238E27FC236}">
                <a16:creationId xmlns:a16="http://schemas.microsoft.com/office/drawing/2014/main" id="{138EDBF7-FA56-2BF9-ECFA-6C39FEE8F8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959852" flipH="1">
            <a:off x="1760954" y="2048834"/>
            <a:ext cx="1230524" cy="2287327"/>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183880" y="978408"/>
            <a:ext cx="3749040"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8183880" y="2194560"/>
            <a:ext cx="3749040" cy="4306824"/>
          </a:xfrm>
        </p:spPr>
        <p:txBody>
          <a:bodyPr>
            <a:normAutofit/>
          </a:bodyPr>
          <a:lstStyle>
            <a:lvl1pPr marL="0" indent="0">
              <a:lnSpc>
                <a:spcPct val="150000"/>
              </a:lnSpc>
              <a:buClr>
                <a:srgbClr val="73292A"/>
              </a:buClr>
              <a:buNone/>
              <a:defRPr sz="2400"/>
            </a:lvl1pPr>
            <a:lvl2pPr marL="228600">
              <a:buClr>
                <a:srgbClr val="73292A"/>
              </a:buClr>
              <a:defRPr sz="2000"/>
            </a:lvl2pPr>
            <a:lvl3pPr marL="685800">
              <a:buClr>
                <a:srgbClr val="73292A"/>
              </a:buClr>
              <a:defRPr sz="1800"/>
            </a:lvl3pPr>
            <a:lvl4pPr marL="1143000">
              <a:buClr>
                <a:srgbClr val="73292A"/>
              </a:buClr>
              <a:defRPr sz="1600"/>
            </a:lvl4pPr>
            <a:lvl5pPr marL="1600200">
              <a:buClr>
                <a:srgbClr val="73292A"/>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descr="A picture containing flower, plant&#10;&#10;Description automatically generated">
            <a:extLst>
              <a:ext uri="{FF2B5EF4-FFF2-40B4-BE49-F238E27FC236}">
                <a16:creationId xmlns:a16="http://schemas.microsoft.com/office/drawing/2014/main" id="{0FE36A83-31CF-DF76-5708-55ED9FB707E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sp>
        <p:nvSpPr>
          <p:cNvPr id="11" name="Text Placeholder 33">
            <a:extLst>
              <a:ext uri="{FF2B5EF4-FFF2-40B4-BE49-F238E27FC236}">
                <a16:creationId xmlns:a16="http://schemas.microsoft.com/office/drawing/2014/main" id="{5BF6365E-74A9-6D7B-5F20-7C29F29017E5}"/>
              </a:ext>
            </a:extLst>
          </p:cNvPr>
          <p:cNvSpPr>
            <a:spLocks noGrp="1"/>
          </p:cNvSpPr>
          <p:nvPr>
            <p:ph type="body" sz="quarter" idx="13" hasCustomPrompt="1"/>
          </p:nvPr>
        </p:nvSpPr>
        <p:spPr>
          <a:xfrm>
            <a:off x="1225296" y="1426464"/>
            <a:ext cx="3922776" cy="4242816"/>
          </a:xfrm>
        </p:spPr>
        <p:txBody>
          <a:bodyPr anchor="ctr">
            <a:normAutofit/>
          </a:bodyPr>
          <a:lstStyle>
            <a:lvl1pPr marL="0" indent="0" algn="ctr">
              <a:spcBef>
                <a:spcPts val="0"/>
              </a:spcBef>
              <a:buNone/>
              <a:defRPr sz="30000">
                <a:solidFill>
                  <a:schemeClr val="bg1"/>
                </a:solidFill>
                <a:latin typeface="+mj-lt"/>
              </a:defRPr>
            </a:lvl1pPr>
          </a:lstStyle>
          <a:p>
            <a:pPr lvl="0"/>
            <a:r>
              <a:rPr lang="en-US" dirty="0"/>
              <a:t>X</a:t>
            </a:r>
          </a:p>
        </p:txBody>
      </p:sp>
    </p:spTree>
    <p:extLst>
      <p:ext uri="{BB962C8B-B14F-4D97-AF65-F5344CB8AC3E}">
        <p14:creationId xmlns:p14="http://schemas.microsoft.com/office/powerpoint/2010/main" val="9539805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BB4DE27-1913-8274-9943-46641EA0DAB7}"/>
              </a:ext>
            </a:extLst>
          </p:cNvPr>
          <p:cNvSpPr/>
          <p:nvPr userDrawn="1"/>
        </p:nvSpPr>
        <p:spPr>
          <a:xfrm>
            <a:off x="1174276" y="-756"/>
            <a:ext cx="9843449" cy="5690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Rectangle 8">
            <a:extLst>
              <a:ext uri="{FF2B5EF4-FFF2-40B4-BE49-F238E27FC236}">
                <a16:creationId xmlns:a16="http://schemas.microsoft.com/office/drawing/2014/main" id="{F901AB4A-AE17-BFA4-697C-75EC6407E147}"/>
              </a:ext>
            </a:extLst>
          </p:cNvPr>
          <p:cNvSpPr/>
          <p:nvPr userDrawn="1"/>
        </p:nvSpPr>
        <p:spPr>
          <a:xfrm>
            <a:off x="1604189" y="-13446"/>
            <a:ext cx="8983623" cy="525779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mollusk, insect&#10;&#10;Description automatically generated">
            <a:extLst>
              <a:ext uri="{FF2B5EF4-FFF2-40B4-BE49-F238E27FC236}">
                <a16:creationId xmlns:a16="http://schemas.microsoft.com/office/drawing/2014/main" id="{1C7F01FE-99A8-35BD-05A1-6D93A2578E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52833" y="5110810"/>
            <a:ext cx="1207554" cy="354511"/>
          </a:xfrm>
          <a:prstGeom prst="rect">
            <a:avLst/>
          </a:prstGeom>
        </p:spPr>
      </p:pic>
      <p:pic>
        <p:nvPicPr>
          <p:cNvPr id="13" name="Picture 12">
            <a:extLst>
              <a:ext uri="{FF2B5EF4-FFF2-40B4-BE49-F238E27FC236}">
                <a16:creationId xmlns:a16="http://schemas.microsoft.com/office/drawing/2014/main" id="{E66660DF-FD7A-4340-E854-B4680A6B88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5202474" y="-1953000"/>
            <a:ext cx="1485900" cy="5372100"/>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748028" y="1389888"/>
            <a:ext cx="8695944"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2223516" y="2651760"/>
            <a:ext cx="7744968" cy="2697480"/>
          </a:xfrm>
        </p:spPr>
        <p:txBody>
          <a:bodyPr>
            <a:normAutofit/>
          </a:bodyPr>
          <a:lstStyle>
            <a:lvl1pPr marL="0" indent="0" algn="ctr">
              <a:lnSpc>
                <a:spcPct val="100000"/>
              </a:lnSpc>
              <a:buNone/>
              <a:defRPr sz="2000">
                <a:latin typeface="Gill Sans Nova Light" panose="020F0302020204030204" pitchFamily="34" charset="0"/>
                <a:cs typeface="Gill Sans Nova Light" panose="020F0302020204030204" pitchFamily="34" charset="0"/>
              </a:defRPr>
            </a:lvl1pPr>
            <a:lvl2pPr algn="ctr">
              <a:lnSpc>
                <a:spcPct val="100000"/>
              </a:lnSpc>
              <a:defRPr sz="18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
        <p:nvSpPr>
          <p:cNvPr id="14" name="Footer Placeholder 13">
            <a:extLst>
              <a:ext uri="{FF2B5EF4-FFF2-40B4-BE49-F238E27FC236}">
                <a16:creationId xmlns:a16="http://schemas.microsoft.com/office/drawing/2014/main" id="{2F05D25C-B703-1868-603E-D468EF44D794}"/>
              </a:ext>
            </a:extLst>
          </p:cNvPr>
          <p:cNvSpPr>
            <a:spLocks noGrp="1"/>
          </p:cNvSpPr>
          <p:nvPr>
            <p:ph type="ftr" sz="quarter" idx="10"/>
          </p:nvPr>
        </p:nvSpPr>
        <p:spPr/>
        <p:txBody>
          <a:bodyPr/>
          <a:lstStyle/>
          <a:p>
            <a:r>
              <a:rPr lang="en-US"/>
              <a:t>Presentation title</a:t>
            </a:r>
            <a:endParaRPr lang="en-US" dirty="0"/>
          </a:p>
        </p:txBody>
      </p:sp>
      <p:sp>
        <p:nvSpPr>
          <p:cNvPr id="15" name="Slide Number Placeholder 14">
            <a:extLst>
              <a:ext uri="{FF2B5EF4-FFF2-40B4-BE49-F238E27FC236}">
                <a16:creationId xmlns:a16="http://schemas.microsoft.com/office/drawing/2014/main" id="{D8FDB2CC-A975-BC07-042A-228D387E5165}"/>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1202685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8ADFA29-47E3-2E16-12B7-D8031DC04C0D}"/>
              </a:ext>
            </a:extLst>
          </p:cNvPr>
          <p:cNvSpPr/>
          <p:nvPr userDrawn="1"/>
        </p:nvSpPr>
        <p:spPr>
          <a:xfrm>
            <a:off x="0" y="3377183"/>
            <a:ext cx="12192000" cy="2326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close up of a plant&#10;&#10;Description automatically generated with low confidence">
            <a:extLst>
              <a:ext uri="{FF2B5EF4-FFF2-40B4-BE49-F238E27FC236}">
                <a16:creationId xmlns:a16="http://schemas.microsoft.com/office/drawing/2014/main" id="{D373DB44-C887-96AC-D32D-B7656F28FB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87322" y="3187511"/>
            <a:ext cx="1422400" cy="5283200"/>
          </a:xfrm>
          <a:prstGeom prst="rect">
            <a:avLst/>
          </a:prstGeom>
        </p:spPr>
      </p:pic>
      <p:pic>
        <p:nvPicPr>
          <p:cNvPr id="9" name="Picture 8" descr="A picture containing bedclothes, fabric&#10;&#10;Description automatically generated">
            <a:extLst>
              <a:ext uri="{FF2B5EF4-FFF2-40B4-BE49-F238E27FC236}">
                <a16:creationId xmlns:a16="http://schemas.microsoft.com/office/drawing/2014/main" id="{6A080FF9-A96B-AA38-428D-5F2CF533D0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5400022" y="287485"/>
            <a:ext cx="1485900" cy="5372100"/>
          </a:xfrm>
          <a:prstGeom prst="rect">
            <a:avLst/>
          </a:prstGeom>
        </p:spPr>
      </p:pic>
      <p:sp>
        <p:nvSpPr>
          <p:cNvPr id="13" name="Rectangle 12">
            <a:extLst>
              <a:ext uri="{FF2B5EF4-FFF2-40B4-BE49-F238E27FC236}">
                <a16:creationId xmlns:a16="http://schemas.microsoft.com/office/drawing/2014/main" id="{25150280-02E2-686D-A130-65EBDA15EF13}"/>
              </a:ext>
            </a:extLst>
          </p:cNvPr>
          <p:cNvSpPr/>
          <p:nvPr userDrawn="1"/>
        </p:nvSpPr>
        <p:spPr>
          <a:xfrm>
            <a:off x="232651" y="3633264"/>
            <a:ext cx="11740896" cy="178975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Light" panose="020B0302020104020203" pitchFamily="34" charset="-79"/>
              <a:cs typeface="Gill Sans Light" panose="020B0302020104020203" pitchFamily="34" charset="-79"/>
            </a:endParaRPr>
          </a:p>
        </p:txBody>
      </p:sp>
      <p:pic>
        <p:nvPicPr>
          <p:cNvPr id="15" name="Picture 14" descr="A picture containing ceramic ware, porcelain&#10;&#10;Description automatically generated">
            <a:extLst>
              <a:ext uri="{FF2B5EF4-FFF2-40B4-BE49-F238E27FC236}">
                <a16:creationId xmlns:a16="http://schemas.microsoft.com/office/drawing/2014/main" id="{3DD4D68C-6665-333E-98E8-785116A05A7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590193">
            <a:off x="6957396" y="5090392"/>
            <a:ext cx="856832" cy="83252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27E0939A-D971-0D79-9B6D-834913C959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62979" y="3252854"/>
            <a:ext cx="1206427" cy="621355"/>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userDrawn="1">
            <p:ph type="title"/>
          </p:nvPr>
        </p:nvSpPr>
        <p:spPr>
          <a:xfrm>
            <a:off x="1153668" y="3977640"/>
            <a:ext cx="9884664" cy="731520"/>
          </a:xfrm>
        </p:spPr>
        <p:txBody>
          <a:bodyPr anchor="b">
            <a:normAutofit/>
          </a:bodyPr>
          <a:lstStyle>
            <a:lvl1pPr algn="ct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userDrawn="1">
            <p:ph type="body" idx="1"/>
          </p:nvPr>
        </p:nvSpPr>
        <p:spPr>
          <a:xfrm>
            <a:off x="1153668" y="4700016"/>
            <a:ext cx="9884664" cy="457200"/>
          </a:xfrm>
        </p:spPr>
        <p:txBody>
          <a:bodyPr anchor="ct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026350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38200" y="1825625"/>
            <a:ext cx="10515600" cy="4370832"/>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822712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green">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609600" y="1600200"/>
            <a:ext cx="10972800" cy="457200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9251094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F45E1C-47F6-0AF9-7468-BA613D681E1D}"/>
              </a:ext>
            </a:extLst>
          </p:cNvPr>
          <p:cNvSpPr/>
          <p:nvPr userDrawn="1"/>
        </p:nvSpPr>
        <p:spPr>
          <a:xfrm>
            <a:off x="0" y="1533950"/>
            <a:ext cx="12192000" cy="379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abric&#10;&#10;Description automatically generated">
            <a:extLst>
              <a:ext uri="{FF2B5EF4-FFF2-40B4-BE49-F238E27FC236}">
                <a16:creationId xmlns:a16="http://schemas.microsoft.com/office/drawing/2014/main" id="{AB9E0D8B-7031-366D-884B-EB3FABD78C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5056236" y="-1772981"/>
            <a:ext cx="2147050" cy="6039669"/>
          </a:xfrm>
          <a:prstGeom prst="rect">
            <a:avLst/>
          </a:prstGeom>
        </p:spPr>
      </p:pic>
      <p:sp>
        <p:nvSpPr>
          <p:cNvPr id="12" name="Rectangle 11">
            <a:extLst>
              <a:ext uri="{FF2B5EF4-FFF2-40B4-BE49-F238E27FC236}">
                <a16:creationId xmlns:a16="http://schemas.microsoft.com/office/drawing/2014/main" id="{1859314F-DCEF-A5A7-C5D9-F0D39AAC9FFA}"/>
              </a:ext>
            </a:extLst>
          </p:cNvPr>
          <p:cNvSpPr/>
          <p:nvPr userDrawn="1"/>
        </p:nvSpPr>
        <p:spPr>
          <a:xfrm>
            <a:off x="225552" y="1796143"/>
            <a:ext cx="11740896" cy="326571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A picture containing flower, plant&#10;&#10;Description automatically generated">
            <a:extLst>
              <a:ext uri="{FF2B5EF4-FFF2-40B4-BE49-F238E27FC236}">
                <a16:creationId xmlns:a16="http://schemas.microsoft.com/office/drawing/2014/main" id="{DAAE5EB8-5B6B-6FA6-E6E7-D2F58FDFB4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6307543" y="-287017"/>
            <a:ext cx="1051334" cy="3866771"/>
          </a:xfrm>
          <a:prstGeom prst="rect">
            <a:avLst/>
          </a:prstGeom>
        </p:spPr>
      </p:pic>
      <p:pic>
        <p:nvPicPr>
          <p:cNvPr id="19" name="Picture 18" descr="A picture containing mollusk, insect&#10;&#10;Description automatically generated">
            <a:extLst>
              <a:ext uri="{FF2B5EF4-FFF2-40B4-BE49-F238E27FC236}">
                <a16:creationId xmlns:a16="http://schemas.microsoft.com/office/drawing/2014/main" id="{BB1368FF-AA1B-4423-30B1-BE082E6F191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92222" y="4923380"/>
            <a:ext cx="1207554" cy="354511"/>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p:ph type="title"/>
          </p:nvPr>
        </p:nvSpPr>
        <p:spPr>
          <a:xfrm>
            <a:off x="1743456" y="2404872"/>
            <a:ext cx="8705088" cy="2002536"/>
          </a:xfrm>
        </p:spPr>
        <p:txBody>
          <a:bodyPr anchor="t">
            <a:normAutofit/>
          </a:bodyPr>
          <a:lstStyle>
            <a:lvl1pPr algn="ct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743454" y="3964517"/>
            <a:ext cx="8705089" cy="457200"/>
          </a:xfrm>
        </p:spPr>
        <p:txBody>
          <a:bodyPr anchor="ctr"/>
          <a:lstStyle>
            <a:lvl1pPr marL="0" indent="0" algn="ctr">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7" name="Text Placeholder 24">
            <a:extLst>
              <a:ext uri="{FF2B5EF4-FFF2-40B4-BE49-F238E27FC236}">
                <a16:creationId xmlns:a16="http://schemas.microsoft.com/office/drawing/2014/main" id="{F5E2B84E-B4F2-ED93-8084-ECFC3B9C380F}"/>
              </a:ext>
            </a:extLst>
          </p:cNvPr>
          <p:cNvSpPr>
            <a:spLocks noGrp="1"/>
          </p:cNvSpPr>
          <p:nvPr>
            <p:ph type="body" sz="quarter" idx="11" hasCustomPrompt="1"/>
          </p:nvPr>
        </p:nvSpPr>
        <p:spPr>
          <a:xfrm>
            <a:off x="10149667" y="3189069"/>
            <a:ext cx="945473" cy="1936750"/>
          </a:xfrm>
        </p:spPr>
        <p:txBody>
          <a:bodyPr>
            <a:noAutofit/>
          </a:bodyPr>
          <a:lstStyle>
            <a:lvl1pPr marL="0" indent="0">
              <a:buNone/>
              <a:defRPr sz="14000" b="1">
                <a:solidFill>
                  <a:schemeClr val="tx2"/>
                </a:solidFill>
                <a:latin typeface="+mj-lt"/>
              </a:defRPr>
            </a:lvl1pPr>
          </a:lstStyle>
          <a:p>
            <a:pPr lvl="0"/>
            <a:r>
              <a:rPr lang="en-US" dirty="0"/>
              <a:t>”</a:t>
            </a:r>
          </a:p>
        </p:txBody>
      </p:sp>
      <p:sp>
        <p:nvSpPr>
          <p:cNvPr id="28" name="Text Placeholder 24">
            <a:extLst>
              <a:ext uri="{FF2B5EF4-FFF2-40B4-BE49-F238E27FC236}">
                <a16:creationId xmlns:a16="http://schemas.microsoft.com/office/drawing/2014/main" id="{FDD82133-EB75-7E07-A9CE-730CB7F6CD34}"/>
              </a:ext>
            </a:extLst>
          </p:cNvPr>
          <p:cNvSpPr>
            <a:spLocks noGrp="1"/>
          </p:cNvSpPr>
          <p:nvPr>
            <p:ph type="body" sz="quarter" idx="10" hasCustomPrompt="1"/>
          </p:nvPr>
        </p:nvSpPr>
        <p:spPr>
          <a:xfrm>
            <a:off x="1033184" y="2136567"/>
            <a:ext cx="941832" cy="1936750"/>
          </a:xfrm>
        </p:spPr>
        <p:txBody>
          <a:bodyPr>
            <a:noAutofit/>
          </a:bodyPr>
          <a:lstStyle>
            <a:lvl1pPr marL="0" indent="0">
              <a:buNone/>
              <a:defRPr sz="14000" b="1">
                <a:solidFill>
                  <a:schemeClr val="tx2"/>
                </a:solidFill>
                <a:latin typeface="+mj-lt"/>
              </a:defRPr>
            </a:lvl1pPr>
          </a:lstStyle>
          <a:p>
            <a:pPr lvl="0"/>
            <a:r>
              <a:rPr lang="en-US" dirty="0"/>
              <a:t>“</a:t>
            </a:r>
          </a:p>
        </p:txBody>
      </p:sp>
    </p:spTree>
    <p:extLst>
      <p:ext uri="{BB962C8B-B14F-4D97-AF65-F5344CB8AC3E}">
        <p14:creationId xmlns:p14="http://schemas.microsoft.com/office/powerpoint/2010/main" val="31787032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375868"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1326173"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1328309"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3828270"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3763663" y="3926721"/>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3765799" y="4286611"/>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280672"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6216065"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6218201"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8733074"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8666331"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8668467"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5196871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68136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1106424"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1106424"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46" name="Picture Placeholder 17">
            <a:extLst>
              <a:ext uri="{FF2B5EF4-FFF2-40B4-BE49-F238E27FC236}">
                <a16:creationId xmlns:a16="http://schemas.microsoft.com/office/drawing/2014/main" id="{B23EF08B-7D0C-7D96-413D-71C22E3F74D0}"/>
              </a:ext>
            </a:extLst>
          </p:cNvPr>
          <p:cNvSpPr>
            <a:spLocks noGrp="1" noChangeAspect="1"/>
          </p:cNvSpPr>
          <p:nvPr>
            <p:ph type="pic" sz="quarter" idx="26"/>
          </p:nvPr>
        </p:nvSpPr>
        <p:spPr>
          <a:xfrm>
            <a:off x="168136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45" name="Text Placeholder 19">
            <a:extLst>
              <a:ext uri="{FF2B5EF4-FFF2-40B4-BE49-F238E27FC236}">
                <a16:creationId xmlns:a16="http://schemas.microsoft.com/office/drawing/2014/main" id="{A6866782-6675-4F37-E5D2-68CB0191C1A7}"/>
              </a:ext>
            </a:extLst>
          </p:cNvPr>
          <p:cNvSpPr>
            <a:spLocks noGrp="1"/>
          </p:cNvSpPr>
          <p:nvPr>
            <p:ph type="body" sz="quarter" idx="25"/>
          </p:nvPr>
        </p:nvSpPr>
        <p:spPr>
          <a:xfrm>
            <a:off x="1106424"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44" name="Text Placeholder 19">
            <a:extLst>
              <a:ext uri="{FF2B5EF4-FFF2-40B4-BE49-F238E27FC236}">
                <a16:creationId xmlns:a16="http://schemas.microsoft.com/office/drawing/2014/main" id="{9F53AB27-DDFA-AA5D-8253-546C9BBA9CE7}"/>
              </a:ext>
            </a:extLst>
          </p:cNvPr>
          <p:cNvSpPr>
            <a:spLocks noGrp="1"/>
          </p:cNvSpPr>
          <p:nvPr>
            <p:ph type="body" sz="quarter" idx="24"/>
          </p:nvPr>
        </p:nvSpPr>
        <p:spPr>
          <a:xfrm>
            <a:off x="1106424"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422675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3639312"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3639312"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16" name="Picture Placeholder 17">
            <a:extLst>
              <a:ext uri="{FF2B5EF4-FFF2-40B4-BE49-F238E27FC236}">
                <a16:creationId xmlns:a16="http://schemas.microsoft.com/office/drawing/2014/main" id="{DD9CE7E9-3BC2-0321-457B-61D363708B38}"/>
              </a:ext>
            </a:extLst>
          </p:cNvPr>
          <p:cNvSpPr>
            <a:spLocks noGrp="1" noChangeAspect="1"/>
          </p:cNvSpPr>
          <p:nvPr>
            <p:ph type="pic" sz="quarter" idx="29"/>
          </p:nvPr>
        </p:nvSpPr>
        <p:spPr>
          <a:xfrm>
            <a:off x="422675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3" name="Text Placeholder 19">
            <a:extLst>
              <a:ext uri="{FF2B5EF4-FFF2-40B4-BE49-F238E27FC236}">
                <a16:creationId xmlns:a16="http://schemas.microsoft.com/office/drawing/2014/main" id="{70DD1941-A469-A457-B987-E0E2C300A8AE}"/>
              </a:ext>
            </a:extLst>
          </p:cNvPr>
          <p:cNvSpPr>
            <a:spLocks noGrp="1"/>
          </p:cNvSpPr>
          <p:nvPr>
            <p:ph type="body" sz="quarter" idx="31"/>
          </p:nvPr>
        </p:nvSpPr>
        <p:spPr>
          <a:xfrm>
            <a:off x="3639312"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18" name="Text Placeholder 19">
            <a:extLst>
              <a:ext uri="{FF2B5EF4-FFF2-40B4-BE49-F238E27FC236}">
                <a16:creationId xmlns:a16="http://schemas.microsoft.com/office/drawing/2014/main" id="{D6B84B7D-A7EC-6FE1-9925-F78AF0DE230F}"/>
              </a:ext>
            </a:extLst>
          </p:cNvPr>
          <p:cNvSpPr>
            <a:spLocks noGrp="1"/>
          </p:cNvSpPr>
          <p:nvPr>
            <p:ph type="body" sz="quarter" idx="30"/>
          </p:nvPr>
        </p:nvSpPr>
        <p:spPr>
          <a:xfrm>
            <a:off x="3639312"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77214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6172200"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6172200"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14" name="Picture Placeholder 17">
            <a:extLst>
              <a:ext uri="{FF2B5EF4-FFF2-40B4-BE49-F238E27FC236}">
                <a16:creationId xmlns:a16="http://schemas.microsoft.com/office/drawing/2014/main" id="{AA1AC2FE-336D-4E7F-2C86-6A8C29BA8F90}"/>
              </a:ext>
            </a:extLst>
          </p:cNvPr>
          <p:cNvSpPr>
            <a:spLocks noGrp="1" noChangeAspect="1"/>
          </p:cNvSpPr>
          <p:nvPr>
            <p:ph type="pic" sz="quarter" idx="28"/>
          </p:nvPr>
        </p:nvSpPr>
        <p:spPr>
          <a:xfrm>
            <a:off x="677214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7" name="Text Placeholder 19">
            <a:extLst>
              <a:ext uri="{FF2B5EF4-FFF2-40B4-BE49-F238E27FC236}">
                <a16:creationId xmlns:a16="http://schemas.microsoft.com/office/drawing/2014/main" id="{FA370BF1-09EC-DBE1-5118-8A92A0F90BC4}"/>
              </a:ext>
            </a:extLst>
          </p:cNvPr>
          <p:cNvSpPr>
            <a:spLocks noGrp="1"/>
          </p:cNvSpPr>
          <p:nvPr>
            <p:ph type="body" sz="quarter" idx="33"/>
          </p:nvPr>
        </p:nvSpPr>
        <p:spPr>
          <a:xfrm>
            <a:off x="6172200"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25" name="Text Placeholder 19">
            <a:extLst>
              <a:ext uri="{FF2B5EF4-FFF2-40B4-BE49-F238E27FC236}">
                <a16:creationId xmlns:a16="http://schemas.microsoft.com/office/drawing/2014/main" id="{5089D72C-E865-F5D3-CB1E-050AEF684453}"/>
              </a:ext>
            </a:extLst>
          </p:cNvPr>
          <p:cNvSpPr>
            <a:spLocks noGrp="1"/>
          </p:cNvSpPr>
          <p:nvPr>
            <p:ph type="body" sz="quarter" idx="32"/>
          </p:nvPr>
        </p:nvSpPr>
        <p:spPr>
          <a:xfrm>
            <a:off x="6172200"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9317533"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8705088"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8705088"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47" name="Picture Placeholder 17">
            <a:extLst>
              <a:ext uri="{FF2B5EF4-FFF2-40B4-BE49-F238E27FC236}">
                <a16:creationId xmlns:a16="http://schemas.microsoft.com/office/drawing/2014/main" id="{4F7ECA98-24CD-8CC5-A3EC-BFF5E9B11748}"/>
              </a:ext>
            </a:extLst>
          </p:cNvPr>
          <p:cNvSpPr>
            <a:spLocks noGrp="1" noChangeAspect="1"/>
          </p:cNvSpPr>
          <p:nvPr>
            <p:ph type="pic" sz="quarter" idx="27"/>
          </p:nvPr>
        </p:nvSpPr>
        <p:spPr>
          <a:xfrm>
            <a:off x="9317533"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42" name="Text Placeholder 19">
            <a:extLst>
              <a:ext uri="{FF2B5EF4-FFF2-40B4-BE49-F238E27FC236}">
                <a16:creationId xmlns:a16="http://schemas.microsoft.com/office/drawing/2014/main" id="{46CBECF2-D93E-3DF9-064C-CB4A3262B691}"/>
              </a:ext>
            </a:extLst>
          </p:cNvPr>
          <p:cNvSpPr>
            <a:spLocks noGrp="1"/>
          </p:cNvSpPr>
          <p:nvPr>
            <p:ph type="body" sz="quarter" idx="35"/>
          </p:nvPr>
        </p:nvSpPr>
        <p:spPr>
          <a:xfrm>
            <a:off x="8705088"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41" name="Text Placeholder 19">
            <a:extLst>
              <a:ext uri="{FF2B5EF4-FFF2-40B4-BE49-F238E27FC236}">
                <a16:creationId xmlns:a16="http://schemas.microsoft.com/office/drawing/2014/main" id="{71E06E16-A083-B853-8155-7FF97AD1DE8F}"/>
              </a:ext>
            </a:extLst>
          </p:cNvPr>
          <p:cNvSpPr>
            <a:spLocks noGrp="1"/>
          </p:cNvSpPr>
          <p:nvPr>
            <p:ph type="body" sz="quarter" idx="34"/>
          </p:nvPr>
        </p:nvSpPr>
        <p:spPr>
          <a:xfrm>
            <a:off x="8705088"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622323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228600" y="6356350"/>
            <a:ext cx="4114800" cy="365125"/>
          </a:xfrm>
          <a:prstGeom prst="rect">
            <a:avLst/>
          </a:prstGeom>
        </p:spPr>
        <p:txBody>
          <a:bodyPr vert="horz" lIns="91440" tIns="45720" rIns="91440" bIns="45720" rtlCol="0" anchor="ctr"/>
          <a:lstStyle>
            <a:lvl1pPr algn="l">
              <a:defRPr sz="1200">
                <a:solidFill>
                  <a:schemeClr val="tx1"/>
                </a:solidFill>
                <a:latin typeface="Gill Sans Nova Light" panose="020F0302020204030204" pitchFamily="34" charset="0"/>
                <a:cs typeface="Gill Sans Nova Light" panose="020F0302020204030204" pitchFamily="34" charset="0"/>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208008" y="6356350"/>
            <a:ext cx="2743200" cy="365125"/>
          </a:xfrm>
          <a:prstGeom prst="rect">
            <a:avLst/>
          </a:prstGeom>
        </p:spPr>
        <p:txBody>
          <a:bodyPr vert="horz" lIns="91440" tIns="45720" rIns="91440" bIns="45720" rtlCol="0" anchor="ctr"/>
          <a:lstStyle>
            <a:lvl1pPr algn="r">
              <a:defRPr sz="1200">
                <a:solidFill>
                  <a:schemeClr val="tx1"/>
                </a:solidFill>
                <a:latin typeface="Gill Sans Nova Light" panose="020F0302020204030204" pitchFamily="34" charset="0"/>
                <a:cs typeface="Gill Sans Nova Light" panose="020F0302020204030204" pitchFamily="34" charset="0"/>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9" r:id="rId3"/>
    <p:sldLayoutId id="2147483651" r:id="rId4"/>
    <p:sldLayoutId id="2147483650" r:id="rId5"/>
    <p:sldLayoutId id="2147483663" r:id="rId6"/>
    <p:sldLayoutId id="2147483665" r:id="rId7"/>
    <p:sldLayoutId id="2147483660" r:id="rId8"/>
    <p:sldLayoutId id="2147483661" r:id="rId9"/>
    <p:sldLayoutId id="2147483662" r:id="rId10"/>
    <p:sldLayoutId id="2147483666" r:id="rId11"/>
    <p:sldLayoutId id="2147483653" r:id="rId12"/>
    <p:sldLayoutId id="2147483664" r:id="rId13"/>
    <p:sldLayoutId id="2147483667" r:id="rId14"/>
    <p:sldLayoutId id="2147483652" r:id="rId15"/>
    <p:sldLayoutId id="2147483654" r:id="rId16"/>
    <p:sldLayoutId id="2147483655" r:id="rId17"/>
    <p:sldLayoutId id="2147483656" r:id="rId18"/>
    <p:sldLayoutId id="2147483657" r:id="rId19"/>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73292A"/>
        </a:buClr>
        <a:buFont typeface="Arial" panose="020B0604020202020204" pitchFamily="34" charset="0"/>
        <a:buChar char="•"/>
        <a:defRP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4180B-35BA-C28E-820F-59C84FBDD99A}"/>
              </a:ext>
            </a:extLst>
          </p:cNvPr>
          <p:cNvSpPr>
            <a:spLocks noGrp="1"/>
          </p:cNvSpPr>
          <p:nvPr>
            <p:ph type="ctrTitle"/>
          </p:nvPr>
        </p:nvSpPr>
        <p:spPr/>
        <p:txBody>
          <a:bodyPr/>
          <a:lstStyle/>
          <a:p>
            <a:r>
              <a:rPr lang="en-US" b="1" dirty="0"/>
              <a:t>Unity of the Spirit</a:t>
            </a:r>
          </a:p>
        </p:txBody>
      </p:sp>
      <p:sp>
        <p:nvSpPr>
          <p:cNvPr id="3" name="Subtitle 2">
            <a:extLst>
              <a:ext uri="{FF2B5EF4-FFF2-40B4-BE49-F238E27FC236}">
                <a16:creationId xmlns:a16="http://schemas.microsoft.com/office/drawing/2014/main" id="{626260E8-21BF-1371-4767-5E86248A7A7B}"/>
              </a:ext>
            </a:extLst>
          </p:cNvPr>
          <p:cNvSpPr>
            <a:spLocks noGrp="1"/>
          </p:cNvSpPr>
          <p:nvPr>
            <p:ph type="subTitle" idx="1"/>
          </p:nvPr>
        </p:nvSpPr>
        <p:spPr>
          <a:xfrm>
            <a:off x="3776133" y="2267712"/>
            <a:ext cx="4605867" cy="438912"/>
          </a:xfrm>
        </p:spPr>
        <p:txBody>
          <a:bodyPr>
            <a:noAutofit/>
          </a:bodyPr>
          <a:lstStyle/>
          <a:p>
            <a:r>
              <a:rPr lang="en-US" sz="3600" b="1" dirty="0"/>
              <a:t>Ephesians 4:1-16</a:t>
            </a:r>
          </a:p>
        </p:txBody>
      </p:sp>
    </p:spTree>
    <p:extLst>
      <p:ext uri="{BB962C8B-B14F-4D97-AF65-F5344CB8AC3E}">
        <p14:creationId xmlns:p14="http://schemas.microsoft.com/office/powerpoint/2010/main" val="3177180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358DE-447C-9560-F1DA-55748C960380}"/>
              </a:ext>
            </a:extLst>
          </p:cNvPr>
          <p:cNvSpPr>
            <a:spLocks noGrp="1"/>
          </p:cNvSpPr>
          <p:nvPr>
            <p:ph type="title"/>
          </p:nvPr>
        </p:nvSpPr>
        <p:spPr/>
        <p:txBody>
          <a:bodyPr/>
          <a:lstStyle/>
          <a:p>
            <a:r>
              <a:rPr lang="en-US" b="1" dirty="0"/>
              <a:t>4. The Growth of Unity</a:t>
            </a:r>
            <a:br>
              <a:rPr lang="en-US" b="1" dirty="0"/>
            </a:br>
            <a:r>
              <a:rPr lang="en-US" b="1" dirty="0"/>
              <a:t>Ephesians 4:12-16</a:t>
            </a:r>
          </a:p>
        </p:txBody>
      </p:sp>
      <p:sp>
        <p:nvSpPr>
          <p:cNvPr id="3" name="Content Placeholder 2">
            <a:extLst>
              <a:ext uri="{FF2B5EF4-FFF2-40B4-BE49-F238E27FC236}">
                <a16:creationId xmlns:a16="http://schemas.microsoft.com/office/drawing/2014/main" id="{42CFF622-CB0F-A2C7-B439-B9057A77E73C}"/>
              </a:ext>
            </a:extLst>
          </p:cNvPr>
          <p:cNvSpPr>
            <a:spLocks noGrp="1"/>
          </p:cNvSpPr>
          <p:nvPr>
            <p:ph idx="1"/>
          </p:nvPr>
        </p:nvSpPr>
        <p:spPr/>
        <p:txBody>
          <a:bodyPr>
            <a:normAutofit/>
          </a:bodyPr>
          <a:lstStyle/>
          <a:p>
            <a:pPr marR="0" algn="l" rtl="0"/>
            <a:r>
              <a:rPr lang="en-US" sz="2400" b="1" i="0" u="none" strike="noStrike" baseline="0" dirty="0">
                <a:solidFill>
                  <a:schemeClr val="tx1"/>
                </a:solidFill>
                <a:latin typeface="Verdana" panose="020B0604030504040204" pitchFamily="34" charset="0"/>
              </a:rPr>
              <a:t>(12)  for the equipping of the saints for the work of ministry, for the edifying of the body of Christ,  (13)  till we all come to the unity of the faith and of the knowledge of the Son of God, to a perfect man, to the measure of the stature of the fullness of Christ;  (14)  that we should no longer be children, tossed to and </a:t>
            </a:r>
            <a:r>
              <a:rPr lang="en-US" sz="2400" b="1" i="0" u="none" strike="noStrike" baseline="0" dirty="0" err="1">
                <a:solidFill>
                  <a:schemeClr val="tx1"/>
                </a:solidFill>
                <a:latin typeface="Verdana" panose="020B0604030504040204" pitchFamily="34" charset="0"/>
              </a:rPr>
              <a:t>fro</a:t>
            </a:r>
            <a:r>
              <a:rPr lang="en-US" sz="2400" b="1" i="0" u="none" strike="noStrike" baseline="0" dirty="0">
                <a:solidFill>
                  <a:schemeClr val="tx1"/>
                </a:solidFill>
                <a:latin typeface="Verdana" panose="020B0604030504040204" pitchFamily="34" charset="0"/>
              </a:rPr>
              <a:t> and carried about with every wind of doctrine, by the trickery of men, in the cunning craftiness of deceitful plotting,  (15)  but, speaking the truth in love, may grow up in all things into Him who is the head—Christ—  (16)  from whom the whole body, joined and knit together by what every joint supplies, according to the effective working by which every part does its share, causes growth of the body for the edifying of itself in love.</a:t>
            </a:r>
          </a:p>
        </p:txBody>
      </p:sp>
      <p:sp>
        <p:nvSpPr>
          <p:cNvPr id="4" name="Footer Placeholder 3">
            <a:extLst>
              <a:ext uri="{FF2B5EF4-FFF2-40B4-BE49-F238E27FC236}">
                <a16:creationId xmlns:a16="http://schemas.microsoft.com/office/drawing/2014/main" id="{790380F4-6E0F-75C8-C8F6-439A2E3F838A}"/>
              </a:ext>
            </a:extLst>
          </p:cNvPr>
          <p:cNvSpPr>
            <a:spLocks noGrp="1"/>
          </p:cNvSpPr>
          <p:nvPr>
            <p:ph type="ftr" sz="quarter" idx="10"/>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CCC4DBDF-AED8-4CD2-1070-CDA36BD1E675}"/>
              </a:ext>
            </a:extLst>
          </p:cNvPr>
          <p:cNvSpPr>
            <a:spLocks noGrp="1"/>
          </p:cNvSpPr>
          <p:nvPr>
            <p:ph type="sldNum" sz="quarter" idx="11"/>
          </p:nvPr>
        </p:nvSpPr>
        <p:spPr/>
        <p:txBody>
          <a:bodyPr/>
          <a:lstStyle/>
          <a:p>
            <a:fld id="{294A09A9-5501-47C1-A89A-A340965A2BE2}" type="slidenum">
              <a:rPr lang="en-US" smtClean="0"/>
              <a:pPr/>
              <a:t>10</a:t>
            </a:fld>
            <a:endParaRPr lang="en-US" dirty="0"/>
          </a:p>
        </p:txBody>
      </p:sp>
    </p:spTree>
    <p:extLst>
      <p:ext uri="{BB962C8B-B14F-4D97-AF65-F5344CB8AC3E}">
        <p14:creationId xmlns:p14="http://schemas.microsoft.com/office/powerpoint/2010/main" val="26609445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358DE-447C-9560-F1DA-55748C960380}"/>
              </a:ext>
            </a:extLst>
          </p:cNvPr>
          <p:cNvSpPr>
            <a:spLocks noGrp="1"/>
          </p:cNvSpPr>
          <p:nvPr>
            <p:ph type="title"/>
          </p:nvPr>
        </p:nvSpPr>
        <p:spPr/>
        <p:txBody>
          <a:bodyPr/>
          <a:lstStyle/>
          <a:p>
            <a:r>
              <a:rPr lang="en-US" b="1" dirty="0"/>
              <a:t>4. The Growth of Unity</a:t>
            </a:r>
            <a:br>
              <a:rPr lang="en-US" b="1" dirty="0"/>
            </a:br>
            <a:r>
              <a:rPr lang="en-US" b="1" dirty="0"/>
              <a:t>Ephesians 4:12-16</a:t>
            </a:r>
          </a:p>
        </p:txBody>
      </p:sp>
      <p:sp>
        <p:nvSpPr>
          <p:cNvPr id="3" name="Content Placeholder 2">
            <a:extLst>
              <a:ext uri="{FF2B5EF4-FFF2-40B4-BE49-F238E27FC236}">
                <a16:creationId xmlns:a16="http://schemas.microsoft.com/office/drawing/2014/main" id="{42CFF622-CB0F-A2C7-B439-B9057A77E73C}"/>
              </a:ext>
            </a:extLst>
          </p:cNvPr>
          <p:cNvSpPr>
            <a:spLocks noGrp="1"/>
          </p:cNvSpPr>
          <p:nvPr>
            <p:ph idx="1"/>
          </p:nvPr>
        </p:nvSpPr>
        <p:spPr/>
        <p:txBody>
          <a:bodyPr>
            <a:normAutofit/>
          </a:bodyPr>
          <a:lstStyle/>
          <a:p>
            <a:pPr marR="0" algn="ctr" rtl="0"/>
            <a:r>
              <a:rPr lang="en-US" sz="3200" b="1" i="0" u="none" strike="noStrike" baseline="0" dirty="0">
                <a:solidFill>
                  <a:schemeClr val="tx1"/>
                </a:solidFill>
                <a:latin typeface="Verdana" panose="020B0604030504040204" pitchFamily="34" charset="0"/>
              </a:rPr>
              <a:t>Christlikeness (13)</a:t>
            </a:r>
          </a:p>
          <a:p>
            <a:pPr marR="0" algn="ctr" rtl="0"/>
            <a:endParaRPr lang="en-US" sz="3200" b="1" dirty="0">
              <a:solidFill>
                <a:schemeClr val="tx1"/>
              </a:solidFill>
              <a:latin typeface="Verdana" panose="020B0604030504040204" pitchFamily="34" charset="0"/>
            </a:endParaRPr>
          </a:p>
          <a:p>
            <a:pPr marR="0" algn="ctr" rtl="0"/>
            <a:r>
              <a:rPr lang="en-US" sz="3200" b="1" i="0" u="none" strike="noStrike" baseline="0" dirty="0">
                <a:solidFill>
                  <a:schemeClr val="tx1"/>
                </a:solidFill>
                <a:latin typeface="Verdana" panose="020B0604030504040204" pitchFamily="34" charset="0"/>
              </a:rPr>
              <a:t>Stability (14)</a:t>
            </a:r>
          </a:p>
          <a:p>
            <a:pPr marR="0" algn="ctr" rtl="0"/>
            <a:endParaRPr lang="en-US" sz="3200" b="1" dirty="0">
              <a:solidFill>
                <a:schemeClr val="tx1"/>
              </a:solidFill>
              <a:latin typeface="Verdana" panose="020B0604030504040204" pitchFamily="34" charset="0"/>
            </a:endParaRPr>
          </a:p>
          <a:p>
            <a:pPr marR="0" algn="ctr" rtl="0"/>
            <a:r>
              <a:rPr lang="en-US" sz="3200" b="1" i="0" u="none" strike="noStrike" baseline="0" dirty="0">
                <a:solidFill>
                  <a:schemeClr val="tx1"/>
                </a:solidFill>
                <a:latin typeface="Verdana" panose="020B0604030504040204" pitchFamily="34" charset="0"/>
              </a:rPr>
              <a:t>Truth with love (15)</a:t>
            </a:r>
          </a:p>
          <a:p>
            <a:pPr marR="0" algn="ctr" rtl="0"/>
            <a:endParaRPr lang="en-US" sz="3200" b="1" dirty="0">
              <a:solidFill>
                <a:schemeClr val="tx1"/>
              </a:solidFill>
              <a:latin typeface="Verdana" panose="020B0604030504040204" pitchFamily="34" charset="0"/>
            </a:endParaRPr>
          </a:p>
          <a:p>
            <a:pPr marR="0" algn="ctr" rtl="0"/>
            <a:r>
              <a:rPr lang="en-US" sz="3200" b="1">
                <a:solidFill>
                  <a:schemeClr val="tx1"/>
                </a:solidFill>
                <a:latin typeface="Verdana" panose="020B0604030504040204" pitchFamily="34" charset="0"/>
              </a:rPr>
              <a:t>Cooperation (16)</a:t>
            </a:r>
            <a:endParaRPr lang="en-US" sz="3200" b="1" i="0" u="none" strike="noStrike" baseline="0" dirty="0">
              <a:solidFill>
                <a:schemeClr val="tx1"/>
              </a:solidFill>
              <a:latin typeface="Verdana" panose="020B0604030504040204" pitchFamily="34" charset="0"/>
            </a:endParaRPr>
          </a:p>
        </p:txBody>
      </p:sp>
      <p:sp>
        <p:nvSpPr>
          <p:cNvPr id="4" name="Footer Placeholder 3">
            <a:extLst>
              <a:ext uri="{FF2B5EF4-FFF2-40B4-BE49-F238E27FC236}">
                <a16:creationId xmlns:a16="http://schemas.microsoft.com/office/drawing/2014/main" id="{790380F4-6E0F-75C8-C8F6-439A2E3F838A}"/>
              </a:ext>
            </a:extLst>
          </p:cNvPr>
          <p:cNvSpPr>
            <a:spLocks noGrp="1"/>
          </p:cNvSpPr>
          <p:nvPr>
            <p:ph type="ftr" sz="quarter" idx="10"/>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CCC4DBDF-AED8-4CD2-1070-CDA36BD1E675}"/>
              </a:ext>
            </a:extLst>
          </p:cNvPr>
          <p:cNvSpPr>
            <a:spLocks noGrp="1"/>
          </p:cNvSpPr>
          <p:nvPr>
            <p:ph type="sldNum" sz="quarter" idx="11"/>
          </p:nvPr>
        </p:nvSpPr>
        <p:spPr/>
        <p:txBody>
          <a:bodyPr/>
          <a:lstStyle/>
          <a:p>
            <a:fld id="{294A09A9-5501-47C1-A89A-A340965A2BE2}" type="slidenum">
              <a:rPr lang="en-US" smtClean="0"/>
              <a:pPr/>
              <a:t>11</a:t>
            </a:fld>
            <a:endParaRPr lang="en-US" dirty="0"/>
          </a:p>
        </p:txBody>
      </p:sp>
    </p:spTree>
    <p:extLst>
      <p:ext uri="{BB962C8B-B14F-4D97-AF65-F5344CB8AC3E}">
        <p14:creationId xmlns:p14="http://schemas.microsoft.com/office/powerpoint/2010/main" val="37741647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C2A18-4035-5F64-D6AB-477638F7EF23}"/>
              </a:ext>
            </a:extLst>
          </p:cNvPr>
          <p:cNvSpPr>
            <a:spLocks noGrp="1"/>
          </p:cNvSpPr>
          <p:nvPr>
            <p:ph type="title"/>
          </p:nvPr>
        </p:nvSpPr>
        <p:spPr/>
        <p:txBody>
          <a:bodyPr/>
          <a:lstStyle/>
          <a:p>
            <a:r>
              <a:rPr lang="en-US" b="1" dirty="0"/>
              <a:t>Unity is Needed</a:t>
            </a:r>
          </a:p>
        </p:txBody>
      </p:sp>
      <p:sp>
        <p:nvSpPr>
          <p:cNvPr id="3" name="Content Placeholder 2">
            <a:extLst>
              <a:ext uri="{FF2B5EF4-FFF2-40B4-BE49-F238E27FC236}">
                <a16:creationId xmlns:a16="http://schemas.microsoft.com/office/drawing/2014/main" id="{A6B3030A-375F-C67A-3083-5CCCFD72BA0E}"/>
              </a:ext>
            </a:extLst>
          </p:cNvPr>
          <p:cNvSpPr>
            <a:spLocks noGrp="1"/>
          </p:cNvSpPr>
          <p:nvPr>
            <p:ph idx="1"/>
          </p:nvPr>
        </p:nvSpPr>
        <p:spPr>
          <a:xfrm>
            <a:off x="609601" y="1600200"/>
            <a:ext cx="5486400" cy="4572000"/>
          </a:xfrm>
        </p:spPr>
        <p:txBody>
          <a:bodyPr>
            <a:normAutofit lnSpcReduction="10000"/>
          </a:bodyPr>
          <a:lstStyle/>
          <a:p>
            <a:r>
              <a:rPr lang="en-US" sz="4000" b="1" dirty="0">
                <a:solidFill>
                  <a:schemeClr val="tx1"/>
                </a:solidFill>
                <a:latin typeface="Verdana" panose="020B0604030504040204" pitchFamily="34" charset="0"/>
                <a:ea typeface="Verdana" panose="020B0604030504040204" pitchFamily="34" charset="0"/>
              </a:rPr>
              <a:t>In our homes</a:t>
            </a:r>
          </a:p>
          <a:p>
            <a:endParaRPr lang="en-US" sz="4000" b="1" dirty="0">
              <a:solidFill>
                <a:schemeClr val="tx1"/>
              </a:solidFill>
              <a:latin typeface="Verdana" panose="020B0604030504040204" pitchFamily="34" charset="0"/>
              <a:ea typeface="Verdana" panose="020B0604030504040204" pitchFamily="34" charset="0"/>
            </a:endParaRPr>
          </a:p>
          <a:p>
            <a:r>
              <a:rPr lang="en-US" sz="4000" b="1" dirty="0">
                <a:solidFill>
                  <a:schemeClr val="tx1"/>
                </a:solidFill>
                <a:latin typeface="Verdana" panose="020B0604030504040204" pitchFamily="34" charset="0"/>
                <a:ea typeface="Verdana" panose="020B0604030504040204" pitchFamily="34" charset="0"/>
              </a:rPr>
              <a:t>In our marriages</a:t>
            </a:r>
          </a:p>
          <a:p>
            <a:endParaRPr lang="en-US" sz="4000" b="1" dirty="0">
              <a:solidFill>
                <a:schemeClr val="tx1"/>
              </a:solidFill>
              <a:latin typeface="Verdana" panose="020B0604030504040204" pitchFamily="34" charset="0"/>
              <a:ea typeface="Verdana" panose="020B0604030504040204" pitchFamily="34" charset="0"/>
            </a:endParaRPr>
          </a:p>
          <a:p>
            <a:r>
              <a:rPr lang="en-US" sz="4000" b="1" dirty="0">
                <a:solidFill>
                  <a:schemeClr val="tx1"/>
                </a:solidFill>
                <a:latin typeface="Verdana" panose="020B0604030504040204" pitchFamily="34" charset="0"/>
                <a:ea typeface="Verdana" panose="020B0604030504040204" pitchFamily="34" charset="0"/>
              </a:rPr>
              <a:t>In the workplace</a:t>
            </a:r>
          </a:p>
          <a:p>
            <a:endParaRPr lang="en-US" sz="4000" b="1" dirty="0">
              <a:solidFill>
                <a:schemeClr val="tx1"/>
              </a:solidFill>
              <a:latin typeface="Verdana" panose="020B0604030504040204" pitchFamily="34" charset="0"/>
              <a:ea typeface="Verdana" panose="020B0604030504040204" pitchFamily="34" charset="0"/>
            </a:endParaRPr>
          </a:p>
          <a:p>
            <a:r>
              <a:rPr lang="en-US" sz="4000" b="1" dirty="0">
                <a:solidFill>
                  <a:schemeClr val="tx1"/>
                </a:solidFill>
                <a:latin typeface="Verdana" panose="020B0604030504040204" pitchFamily="34" charset="0"/>
                <a:ea typeface="Verdana" panose="020B0604030504040204" pitchFamily="34" charset="0"/>
              </a:rPr>
              <a:t>In the world</a:t>
            </a:r>
          </a:p>
        </p:txBody>
      </p:sp>
      <p:sp>
        <p:nvSpPr>
          <p:cNvPr id="4" name="Footer Placeholder 3">
            <a:extLst>
              <a:ext uri="{FF2B5EF4-FFF2-40B4-BE49-F238E27FC236}">
                <a16:creationId xmlns:a16="http://schemas.microsoft.com/office/drawing/2014/main" id="{B9C3D4BC-E931-B16E-4D5E-BB2AC8450DBE}"/>
              </a:ext>
            </a:extLst>
          </p:cNvPr>
          <p:cNvSpPr>
            <a:spLocks noGrp="1"/>
          </p:cNvSpPr>
          <p:nvPr>
            <p:ph type="ftr" sz="quarter" idx="10"/>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7525F2F2-AEA0-2BFA-E259-A3C0BC959B37}"/>
              </a:ext>
            </a:extLst>
          </p:cNvPr>
          <p:cNvSpPr>
            <a:spLocks noGrp="1"/>
          </p:cNvSpPr>
          <p:nvPr>
            <p:ph type="sldNum" sz="quarter" idx="11"/>
          </p:nvPr>
        </p:nvSpPr>
        <p:spPr/>
        <p:txBody>
          <a:bodyPr/>
          <a:lstStyle/>
          <a:p>
            <a:fld id="{294A09A9-5501-47C1-A89A-A340965A2BE2}" type="slidenum">
              <a:rPr lang="en-US" smtClean="0"/>
              <a:pPr/>
              <a:t>2</a:t>
            </a:fld>
            <a:endParaRPr lang="en-US" dirty="0"/>
          </a:p>
        </p:txBody>
      </p:sp>
      <p:pic>
        <p:nvPicPr>
          <p:cNvPr id="1026" name="Picture 2" descr="Image result for unity">
            <a:extLst>
              <a:ext uri="{FF2B5EF4-FFF2-40B4-BE49-F238E27FC236}">
                <a16:creationId xmlns:a16="http://schemas.microsoft.com/office/drawing/2014/main" id="{35514162-DF17-64A2-567F-7CB9DBF530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8312" y="1819522"/>
            <a:ext cx="5329160" cy="3218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7933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79AA5-06D8-C398-EBEE-14D6C831DD0A}"/>
              </a:ext>
            </a:extLst>
          </p:cNvPr>
          <p:cNvSpPr>
            <a:spLocks noGrp="1"/>
          </p:cNvSpPr>
          <p:nvPr>
            <p:ph type="title"/>
          </p:nvPr>
        </p:nvSpPr>
        <p:spPr/>
        <p:txBody>
          <a:bodyPr/>
          <a:lstStyle/>
          <a:p>
            <a:r>
              <a:rPr lang="en-US" b="1" dirty="0"/>
              <a:t>Unity is demanded</a:t>
            </a:r>
          </a:p>
        </p:txBody>
      </p:sp>
      <p:sp>
        <p:nvSpPr>
          <p:cNvPr id="3" name="Content Placeholder 2">
            <a:extLst>
              <a:ext uri="{FF2B5EF4-FFF2-40B4-BE49-F238E27FC236}">
                <a16:creationId xmlns:a16="http://schemas.microsoft.com/office/drawing/2014/main" id="{E1878174-1D84-B659-16FD-93D9414F7581}"/>
              </a:ext>
            </a:extLst>
          </p:cNvPr>
          <p:cNvSpPr>
            <a:spLocks noGrp="1"/>
          </p:cNvSpPr>
          <p:nvPr>
            <p:ph idx="1"/>
          </p:nvPr>
        </p:nvSpPr>
        <p:spPr/>
        <p:txBody>
          <a:bodyPr>
            <a:normAutofit/>
          </a:bodyPr>
          <a:lstStyle/>
          <a:p>
            <a:pPr algn="ctr"/>
            <a:r>
              <a:rPr lang="en-US" sz="4000" b="1" dirty="0">
                <a:latin typeface="Verdana" panose="020B0604030504040204" pitchFamily="34" charset="0"/>
                <a:ea typeface="Verdana" panose="020B0604030504040204" pitchFamily="34" charset="0"/>
              </a:rPr>
              <a:t>In the church</a:t>
            </a:r>
          </a:p>
          <a:p>
            <a:pPr algn="ctr"/>
            <a:r>
              <a:rPr lang="en-US" sz="4000" b="1" dirty="0">
                <a:latin typeface="Verdana" panose="020B0604030504040204" pitchFamily="34" charset="0"/>
                <a:ea typeface="Verdana" panose="020B0604030504040204" pitchFamily="34" charset="0"/>
              </a:rPr>
              <a:t>With fellow Christians</a:t>
            </a:r>
          </a:p>
          <a:p>
            <a:r>
              <a:rPr lang="en-US" sz="4000" b="1" dirty="0">
                <a:latin typeface="Verdana" panose="020B0604030504040204" pitchFamily="34" charset="0"/>
                <a:ea typeface="Verdana" panose="020B0604030504040204" pitchFamily="34" charset="0"/>
              </a:rPr>
              <a:t>There are many views about unity</a:t>
            </a:r>
          </a:p>
          <a:p>
            <a:pPr lvl="1"/>
            <a:r>
              <a:rPr lang="en-US" sz="3600" b="1" dirty="0">
                <a:latin typeface="Verdana" panose="020B0604030504040204" pitchFamily="34" charset="0"/>
                <a:ea typeface="Verdana" panose="020B0604030504040204" pitchFamily="34" charset="0"/>
              </a:rPr>
              <a:t>Unity in Diversity = all views have good points, we agree to disagree</a:t>
            </a:r>
          </a:p>
          <a:p>
            <a:pPr lvl="1"/>
            <a:endParaRPr lang="en-US" sz="3600" b="1" dirty="0">
              <a:latin typeface="Verdana" panose="020B0604030504040204" pitchFamily="34" charset="0"/>
              <a:ea typeface="Verdana" panose="020B0604030504040204" pitchFamily="34" charset="0"/>
            </a:endParaRPr>
          </a:p>
          <a:p>
            <a:pPr lvl="1"/>
            <a:r>
              <a:rPr lang="en-US" sz="3600" b="1" dirty="0">
                <a:latin typeface="Verdana" panose="020B0604030504040204" pitchFamily="34" charset="0"/>
                <a:ea typeface="Verdana" panose="020B0604030504040204" pitchFamily="34" charset="0"/>
              </a:rPr>
              <a:t>Everybody must agree with me.</a:t>
            </a:r>
          </a:p>
          <a:p>
            <a:endParaRPr lang="en-US" sz="4000" b="1" dirty="0"/>
          </a:p>
        </p:txBody>
      </p:sp>
      <p:sp>
        <p:nvSpPr>
          <p:cNvPr id="4" name="Footer Placeholder 3">
            <a:extLst>
              <a:ext uri="{FF2B5EF4-FFF2-40B4-BE49-F238E27FC236}">
                <a16:creationId xmlns:a16="http://schemas.microsoft.com/office/drawing/2014/main" id="{75386AC0-612B-21B6-919F-3FDE485371F4}"/>
              </a:ext>
            </a:extLst>
          </p:cNvPr>
          <p:cNvSpPr>
            <a:spLocks noGrp="1"/>
          </p:cNvSpPr>
          <p:nvPr>
            <p:ph type="ftr" sz="quarter" idx="10"/>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888BFEFA-BECA-BE68-E496-668E171BB6F4}"/>
              </a:ext>
            </a:extLst>
          </p:cNvPr>
          <p:cNvSpPr>
            <a:spLocks noGrp="1"/>
          </p:cNvSpPr>
          <p:nvPr>
            <p:ph type="sldNum" sz="quarter" idx="11"/>
          </p:nvPr>
        </p:nvSpPr>
        <p:spPr/>
        <p:txBody>
          <a:bodyPr/>
          <a:lstStyle/>
          <a:p>
            <a:fld id="{294A09A9-5501-47C1-A89A-A340965A2BE2}" type="slidenum">
              <a:rPr lang="en-US" smtClean="0"/>
              <a:pPr/>
              <a:t>3</a:t>
            </a:fld>
            <a:endParaRPr lang="en-US" dirty="0"/>
          </a:p>
        </p:txBody>
      </p:sp>
    </p:spTree>
    <p:extLst>
      <p:ext uri="{BB962C8B-B14F-4D97-AF65-F5344CB8AC3E}">
        <p14:creationId xmlns:p14="http://schemas.microsoft.com/office/powerpoint/2010/main" val="35111907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B7FA9-07CF-9144-E48E-8EADC60F439E}"/>
              </a:ext>
            </a:extLst>
          </p:cNvPr>
          <p:cNvSpPr>
            <a:spLocks noGrp="1"/>
          </p:cNvSpPr>
          <p:nvPr>
            <p:ph type="title"/>
          </p:nvPr>
        </p:nvSpPr>
        <p:spPr/>
        <p:txBody>
          <a:bodyPr/>
          <a:lstStyle/>
          <a:p>
            <a:r>
              <a:rPr lang="en-US" b="1" dirty="0"/>
              <a:t>1. The Grace of Unity</a:t>
            </a:r>
            <a:br>
              <a:rPr lang="en-US" b="1" dirty="0"/>
            </a:br>
            <a:r>
              <a:rPr lang="en-US" b="1" dirty="0"/>
              <a:t>Ephesians 4:1-3</a:t>
            </a:r>
            <a:endParaRPr lang="en-US" dirty="0"/>
          </a:p>
        </p:txBody>
      </p:sp>
      <p:sp>
        <p:nvSpPr>
          <p:cNvPr id="3" name="Content Placeholder 2">
            <a:extLst>
              <a:ext uri="{FF2B5EF4-FFF2-40B4-BE49-F238E27FC236}">
                <a16:creationId xmlns:a16="http://schemas.microsoft.com/office/drawing/2014/main" id="{4D391AEC-2F9D-B9E5-7B22-B53044B7CECD}"/>
              </a:ext>
            </a:extLst>
          </p:cNvPr>
          <p:cNvSpPr>
            <a:spLocks noGrp="1"/>
          </p:cNvSpPr>
          <p:nvPr>
            <p:ph idx="1"/>
          </p:nvPr>
        </p:nvSpPr>
        <p:spPr/>
        <p:txBody>
          <a:bodyPr>
            <a:normAutofit/>
          </a:bodyPr>
          <a:lstStyle/>
          <a:p>
            <a:pPr marR="0" algn="l" rtl="0"/>
            <a:r>
              <a:rPr lang="en-US" sz="3200" b="1" i="0" u="none" strike="noStrike" baseline="0" dirty="0">
                <a:solidFill>
                  <a:schemeClr val="tx1"/>
                </a:solidFill>
                <a:latin typeface="Verdana" panose="020B0604030504040204" pitchFamily="34" charset="0"/>
              </a:rPr>
              <a:t>(1)  I, therefore, the prisoner of the Lord, beseech you to walk worthy of the calling with which you were called,</a:t>
            </a:r>
          </a:p>
          <a:p>
            <a:pPr marR="0" algn="l" rtl="0"/>
            <a:r>
              <a:rPr lang="en-US" sz="3200" b="1" i="0" u="none" strike="noStrike" baseline="0" dirty="0">
                <a:solidFill>
                  <a:schemeClr val="tx1"/>
                </a:solidFill>
                <a:latin typeface="Verdana" panose="020B0604030504040204" pitchFamily="34" charset="0"/>
              </a:rPr>
              <a:t>(2)  with all lowliness and gentleness, with longsuffering, bearing with one another in love,</a:t>
            </a:r>
          </a:p>
          <a:p>
            <a:pPr marR="0" algn="l" rtl="0"/>
            <a:r>
              <a:rPr lang="en-US" sz="3200" b="1" i="0" u="none" strike="noStrike" baseline="0" dirty="0">
                <a:solidFill>
                  <a:schemeClr val="tx1"/>
                </a:solidFill>
                <a:latin typeface="Verdana" panose="020B0604030504040204" pitchFamily="34" charset="0"/>
              </a:rPr>
              <a:t>(3)  endeavoring to keep the unity of the Spirit in the bond of peace.</a:t>
            </a:r>
          </a:p>
        </p:txBody>
      </p:sp>
      <p:sp>
        <p:nvSpPr>
          <p:cNvPr id="4" name="Footer Placeholder 3">
            <a:extLst>
              <a:ext uri="{FF2B5EF4-FFF2-40B4-BE49-F238E27FC236}">
                <a16:creationId xmlns:a16="http://schemas.microsoft.com/office/drawing/2014/main" id="{6E8E2D23-9F2E-32C6-6DA8-17C2FD25F815}"/>
              </a:ext>
            </a:extLst>
          </p:cNvPr>
          <p:cNvSpPr>
            <a:spLocks noGrp="1"/>
          </p:cNvSpPr>
          <p:nvPr>
            <p:ph type="ftr" sz="quarter" idx="10"/>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FF2475C6-3077-9373-E9B6-6DDE95FADAD4}"/>
              </a:ext>
            </a:extLst>
          </p:cNvPr>
          <p:cNvSpPr>
            <a:spLocks noGrp="1"/>
          </p:cNvSpPr>
          <p:nvPr>
            <p:ph type="sldNum" sz="quarter" idx="11"/>
          </p:nvPr>
        </p:nvSpPr>
        <p:spPr/>
        <p:txBody>
          <a:bodyPr/>
          <a:lstStyle/>
          <a:p>
            <a:fld id="{294A09A9-5501-47C1-A89A-A340965A2BE2}" type="slidenum">
              <a:rPr lang="en-US" smtClean="0"/>
              <a:pPr/>
              <a:t>4</a:t>
            </a:fld>
            <a:endParaRPr lang="en-US" dirty="0"/>
          </a:p>
        </p:txBody>
      </p:sp>
    </p:spTree>
    <p:extLst>
      <p:ext uri="{BB962C8B-B14F-4D97-AF65-F5344CB8AC3E}">
        <p14:creationId xmlns:p14="http://schemas.microsoft.com/office/powerpoint/2010/main" val="34196637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358DE-447C-9560-F1DA-55748C960380}"/>
              </a:ext>
            </a:extLst>
          </p:cNvPr>
          <p:cNvSpPr>
            <a:spLocks noGrp="1"/>
          </p:cNvSpPr>
          <p:nvPr>
            <p:ph type="title"/>
          </p:nvPr>
        </p:nvSpPr>
        <p:spPr/>
        <p:txBody>
          <a:bodyPr/>
          <a:lstStyle/>
          <a:p>
            <a:r>
              <a:rPr lang="en-US" b="1" dirty="0"/>
              <a:t>1. The Grace of Unity</a:t>
            </a:r>
            <a:br>
              <a:rPr lang="en-US" b="1" dirty="0"/>
            </a:br>
            <a:r>
              <a:rPr lang="en-US" b="1" dirty="0"/>
              <a:t>Ephesians 4:1-3</a:t>
            </a:r>
          </a:p>
        </p:txBody>
      </p:sp>
      <p:sp>
        <p:nvSpPr>
          <p:cNvPr id="3" name="Content Placeholder 2">
            <a:extLst>
              <a:ext uri="{FF2B5EF4-FFF2-40B4-BE49-F238E27FC236}">
                <a16:creationId xmlns:a16="http://schemas.microsoft.com/office/drawing/2014/main" id="{42CFF622-CB0F-A2C7-B439-B9057A77E73C}"/>
              </a:ext>
            </a:extLst>
          </p:cNvPr>
          <p:cNvSpPr>
            <a:spLocks noGrp="1"/>
          </p:cNvSpPr>
          <p:nvPr>
            <p:ph idx="1"/>
          </p:nvPr>
        </p:nvSpPr>
        <p:spPr/>
        <p:txBody>
          <a:bodyPr>
            <a:normAutofit/>
          </a:bodyPr>
          <a:lstStyle/>
          <a:p>
            <a:pPr algn="ctr"/>
            <a:r>
              <a:rPr lang="en-US" sz="4400" b="1" dirty="0">
                <a:latin typeface="Verdana" panose="020B0604030504040204" pitchFamily="34" charset="0"/>
                <a:ea typeface="Verdana" panose="020B0604030504040204" pitchFamily="34" charset="0"/>
              </a:rPr>
              <a:t>Lowliness</a:t>
            </a:r>
          </a:p>
          <a:p>
            <a:pPr algn="ctr"/>
            <a:r>
              <a:rPr lang="en-US" sz="4400" b="1" dirty="0">
                <a:latin typeface="Verdana" panose="020B0604030504040204" pitchFamily="34" charset="0"/>
                <a:ea typeface="Verdana" panose="020B0604030504040204" pitchFamily="34" charset="0"/>
              </a:rPr>
              <a:t>Gentleness</a:t>
            </a:r>
          </a:p>
          <a:p>
            <a:pPr algn="ctr"/>
            <a:r>
              <a:rPr lang="en-US" sz="4400" b="1" dirty="0">
                <a:latin typeface="Verdana" panose="020B0604030504040204" pitchFamily="34" charset="0"/>
                <a:ea typeface="Verdana" panose="020B0604030504040204" pitchFamily="34" charset="0"/>
              </a:rPr>
              <a:t>Long-suffering</a:t>
            </a:r>
          </a:p>
          <a:p>
            <a:pPr algn="ctr"/>
            <a:r>
              <a:rPr lang="en-US" sz="4400" b="1" dirty="0">
                <a:latin typeface="Verdana" panose="020B0604030504040204" pitchFamily="34" charset="0"/>
                <a:ea typeface="Verdana" panose="020B0604030504040204" pitchFamily="34" charset="0"/>
              </a:rPr>
              <a:t>Bearing with</a:t>
            </a:r>
          </a:p>
          <a:p>
            <a:pPr algn="ctr"/>
            <a:r>
              <a:rPr lang="en-US" sz="4400" b="1" dirty="0">
                <a:latin typeface="Verdana" panose="020B0604030504040204" pitchFamily="34" charset="0"/>
                <a:ea typeface="Verdana" panose="020B0604030504040204" pitchFamily="34" charset="0"/>
              </a:rPr>
              <a:t>Endeavoring</a:t>
            </a:r>
          </a:p>
          <a:p>
            <a:pPr algn="ctr"/>
            <a:r>
              <a:rPr lang="en-US" sz="4400" b="1" dirty="0">
                <a:latin typeface="Verdana" panose="020B0604030504040204" pitchFamily="34" charset="0"/>
                <a:ea typeface="Verdana" panose="020B0604030504040204" pitchFamily="34" charset="0"/>
              </a:rPr>
              <a:t>Peace</a:t>
            </a:r>
          </a:p>
        </p:txBody>
      </p:sp>
      <p:sp>
        <p:nvSpPr>
          <p:cNvPr id="4" name="Footer Placeholder 3">
            <a:extLst>
              <a:ext uri="{FF2B5EF4-FFF2-40B4-BE49-F238E27FC236}">
                <a16:creationId xmlns:a16="http://schemas.microsoft.com/office/drawing/2014/main" id="{790380F4-6E0F-75C8-C8F6-439A2E3F838A}"/>
              </a:ext>
            </a:extLst>
          </p:cNvPr>
          <p:cNvSpPr>
            <a:spLocks noGrp="1"/>
          </p:cNvSpPr>
          <p:nvPr>
            <p:ph type="ftr" sz="quarter" idx="10"/>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CCC4DBDF-AED8-4CD2-1070-CDA36BD1E675}"/>
              </a:ext>
            </a:extLst>
          </p:cNvPr>
          <p:cNvSpPr>
            <a:spLocks noGrp="1"/>
          </p:cNvSpPr>
          <p:nvPr>
            <p:ph type="sldNum" sz="quarter" idx="11"/>
          </p:nvPr>
        </p:nvSpPr>
        <p:spPr/>
        <p:txBody>
          <a:bodyPr/>
          <a:lstStyle/>
          <a:p>
            <a:fld id="{294A09A9-5501-47C1-A89A-A340965A2BE2}" type="slidenum">
              <a:rPr lang="en-US" smtClean="0"/>
              <a:pPr/>
              <a:t>5</a:t>
            </a:fld>
            <a:endParaRPr lang="en-US" dirty="0"/>
          </a:p>
        </p:txBody>
      </p:sp>
    </p:spTree>
    <p:extLst>
      <p:ext uri="{BB962C8B-B14F-4D97-AF65-F5344CB8AC3E}">
        <p14:creationId xmlns:p14="http://schemas.microsoft.com/office/powerpoint/2010/main" val="36185542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358DE-447C-9560-F1DA-55748C960380}"/>
              </a:ext>
            </a:extLst>
          </p:cNvPr>
          <p:cNvSpPr>
            <a:spLocks noGrp="1"/>
          </p:cNvSpPr>
          <p:nvPr>
            <p:ph type="title"/>
          </p:nvPr>
        </p:nvSpPr>
        <p:spPr/>
        <p:txBody>
          <a:bodyPr/>
          <a:lstStyle/>
          <a:p>
            <a:r>
              <a:rPr lang="en-US" b="1" dirty="0"/>
              <a:t>2. The Ground of Unity</a:t>
            </a:r>
            <a:br>
              <a:rPr lang="en-US" b="1" dirty="0"/>
            </a:br>
            <a:r>
              <a:rPr lang="en-US" b="1" dirty="0"/>
              <a:t>Ephesians 4:4-6</a:t>
            </a:r>
          </a:p>
        </p:txBody>
      </p:sp>
      <p:sp>
        <p:nvSpPr>
          <p:cNvPr id="3" name="Content Placeholder 2">
            <a:extLst>
              <a:ext uri="{FF2B5EF4-FFF2-40B4-BE49-F238E27FC236}">
                <a16:creationId xmlns:a16="http://schemas.microsoft.com/office/drawing/2014/main" id="{42CFF622-CB0F-A2C7-B439-B9057A77E73C}"/>
              </a:ext>
            </a:extLst>
          </p:cNvPr>
          <p:cNvSpPr>
            <a:spLocks noGrp="1"/>
          </p:cNvSpPr>
          <p:nvPr>
            <p:ph idx="1"/>
          </p:nvPr>
        </p:nvSpPr>
        <p:spPr/>
        <p:txBody>
          <a:bodyPr>
            <a:normAutofit/>
          </a:bodyPr>
          <a:lstStyle/>
          <a:p>
            <a:pPr marR="0" algn="l" rtl="0"/>
            <a:r>
              <a:rPr lang="en-US" sz="3600" b="1" i="0" u="none" strike="noStrike" baseline="0" dirty="0">
                <a:solidFill>
                  <a:schemeClr val="tx1"/>
                </a:solidFill>
                <a:latin typeface="Verdana" panose="020B0604030504040204" pitchFamily="34" charset="0"/>
              </a:rPr>
              <a:t>(Eph 4:4)  </a:t>
            </a:r>
            <a:r>
              <a:rPr lang="en-US" sz="3600" b="1" i="1" u="none" strike="noStrike" baseline="0" dirty="0">
                <a:solidFill>
                  <a:schemeClr val="tx1"/>
                </a:solidFill>
                <a:latin typeface="Verdana" panose="020B0604030504040204" pitchFamily="34" charset="0"/>
              </a:rPr>
              <a:t>There is</a:t>
            </a:r>
            <a:r>
              <a:rPr lang="en-US" sz="3600" b="1" i="0" u="none" strike="noStrike" baseline="0" dirty="0">
                <a:solidFill>
                  <a:schemeClr val="tx1"/>
                </a:solidFill>
                <a:latin typeface="Verdana" panose="020B0604030504040204" pitchFamily="34" charset="0"/>
              </a:rPr>
              <a:t> one body and one Spirit, just as you were called in one hope of your calling;</a:t>
            </a:r>
          </a:p>
          <a:p>
            <a:pPr marR="0" algn="l" rtl="0"/>
            <a:r>
              <a:rPr lang="en-US" sz="3600" b="1" i="0" u="none" strike="noStrike" baseline="0" dirty="0">
                <a:solidFill>
                  <a:schemeClr val="tx1"/>
                </a:solidFill>
                <a:latin typeface="Verdana" panose="020B0604030504040204" pitchFamily="34" charset="0"/>
              </a:rPr>
              <a:t>(Eph 4:5)  one Lord, one faith, one baptism;</a:t>
            </a:r>
          </a:p>
          <a:p>
            <a:pPr marR="0" algn="l" rtl="0"/>
            <a:r>
              <a:rPr lang="en-US" sz="3600" b="1" i="0" u="none" strike="noStrike" baseline="0" dirty="0">
                <a:solidFill>
                  <a:schemeClr val="tx1"/>
                </a:solidFill>
                <a:latin typeface="Verdana" panose="020B0604030504040204" pitchFamily="34" charset="0"/>
              </a:rPr>
              <a:t>(Eph 4:6)  one God and Father of all, who </a:t>
            </a:r>
            <a:r>
              <a:rPr lang="en-US" sz="3600" b="1" i="1" u="none" strike="noStrike" baseline="0" dirty="0">
                <a:solidFill>
                  <a:schemeClr val="tx1"/>
                </a:solidFill>
                <a:latin typeface="Verdana" panose="020B0604030504040204" pitchFamily="34" charset="0"/>
              </a:rPr>
              <a:t>is</a:t>
            </a:r>
            <a:r>
              <a:rPr lang="en-US" sz="3600" b="1" i="0" u="none" strike="noStrike" baseline="0" dirty="0">
                <a:solidFill>
                  <a:schemeClr val="tx1"/>
                </a:solidFill>
                <a:latin typeface="Verdana" panose="020B0604030504040204" pitchFamily="34" charset="0"/>
              </a:rPr>
              <a:t> above all, and through all, and in you all.</a:t>
            </a:r>
          </a:p>
        </p:txBody>
      </p:sp>
      <p:sp>
        <p:nvSpPr>
          <p:cNvPr id="4" name="Footer Placeholder 3">
            <a:extLst>
              <a:ext uri="{FF2B5EF4-FFF2-40B4-BE49-F238E27FC236}">
                <a16:creationId xmlns:a16="http://schemas.microsoft.com/office/drawing/2014/main" id="{790380F4-6E0F-75C8-C8F6-439A2E3F838A}"/>
              </a:ext>
            </a:extLst>
          </p:cNvPr>
          <p:cNvSpPr>
            <a:spLocks noGrp="1"/>
          </p:cNvSpPr>
          <p:nvPr>
            <p:ph type="ftr" sz="quarter" idx="10"/>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CCC4DBDF-AED8-4CD2-1070-CDA36BD1E675}"/>
              </a:ext>
            </a:extLst>
          </p:cNvPr>
          <p:cNvSpPr>
            <a:spLocks noGrp="1"/>
          </p:cNvSpPr>
          <p:nvPr>
            <p:ph type="sldNum" sz="quarter" idx="11"/>
          </p:nvPr>
        </p:nvSpPr>
        <p:spPr/>
        <p:txBody>
          <a:bodyPr/>
          <a:lstStyle/>
          <a:p>
            <a:fld id="{294A09A9-5501-47C1-A89A-A340965A2BE2}" type="slidenum">
              <a:rPr lang="en-US" smtClean="0"/>
              <a:pPr/>
              <a:t>6</a:t>
            </a:fld>
            <a:endParaRPr lang="en-US" dirty="0"/>
          </a:p>
        </p:txBody>
      </p:sp>
    </p:spTree>
    <p:extLst>
      <p:ext uri="{BB962C8B-B14F-4D97-AF65-F5344CB8AC3E}">
        <p14:creationId xmlns:p14="http://schemas.microsoft.com/office/powerpoint/2010/main" val="37699936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358DE-447C-9560-F1DA-55748C960380}"/>
              </a:ext>
            </a:extLst>
          </p:cNvPr>
          <p:cNvSpPr>
            <a:spLocks noGrp="1"/>
          </p:cNvSpPr>
          <p:nvPr>
            <p:ph type="title"/>
          </p:nvPr>
        </p:nvSpPr>
        <p:spPr/>
        <p:txBody>
          <a:bodyPr/>
          <a:lstStyle/>
          <a:p>
            <a:r>
              <a:rPr lang="en-US" b="1" dirty="0"/>
              <a:t>2. The Ground of Unity</a:t>
            </a:r>
            <a:br>
              <a:rPr lang="en-US" b="1" dirty="0"/>
            </a:br>
            <a:r>
              <a:rPr lang="en-US" b="1" dirty="0"/>
              <a:t>Ephesians 4:4-6</a:t>
            </a:r>
          </a:p>
        </p:txBody>
      </p:sp>
      <p:sp>
        <p:nvSpPr>
          <p:cNvPr id="3" name="Content Placeholder 2">
            <a:extLst>
              <a:ext uri="{FF2B5EF4-FFF2-40B4-BE49-F238E27FC236}">
                <a16:creationId xmlns:a16="http://schemas.microsoft.com/office/drawing/2014/main" id="{42CFF622-CB0F-A2C7-B439-B9057A77E73C}"/>
              </a:ext>
            </a:extLst>
          </p:cNvPr>
          <p:cNvSpPr>
            <a:spLocks noGrp="1"/>
          </p:cNvSpPr>
          <p:nvPr>
            <p:ph idx="1"/>
          </p:nvPr>
        </p:nvSpPr>
        <p:spPr/>
        <p:txBody>
          <a:bodyPr>
            <a:normAutofit fontScale="92500" lnSpcReduction="10000"/>
          </a:bodyPr>
          <a:lstStyle/>
          <a:p>
            <a:pPr algn="ctr"/>
            <a:r>
              <a:rPr lang="en-US" sz="4400" b="1" dirty="0">
                <a:latin typeface="Verdana" panose="020B0604030504040204" pitchFamily="34" charset="0"/>
                <a:ea typeface="Verdana" panose="020B0604030504040204" pitchFamily="34" charset="0"/>
              </a:rPr>
              <a:t>One body</a:t>
            </a:r>
          </a:p>
          <a:p>
            <a:pPr algn="ctr"/>
            <a:r>
              <a:rPr lang="en-US" sz="4400" b="1" dirty="0">
                <a:latin typeface="Verdana" panose="020B0604030504040204" pitchFamily="34" charset="0"/>
                <a:ea typeface="Verdana" panose="020B0604030504040204" pitchFamily="34" charset="0"/>
              </a:rPr>
              <a:t>One Spirit</a:t>
            </a:r>
          </a:p>
          <a:p>
            <a:pPr algn="ctr"/>
            <a:r>
              <a:rPr lang="en-US" sz="4400" b="1" dirty="0">
                <a:latin typeface="Verdana" panose="020B0604030504040204" pitchFamily="34" charset="0"/>
                <a:ea typeface="Verdana" panose="020B0604030504040204" pitchFamily="34" charset="0"/>
              </a:rPr>
              <a:t>One hope of our calling</a:t>
            </a:r>
          </a:p>
          <a:p>
            <a:pPr algn="ctr"/>
            <a:r>
              <a:rPr lang="en-US" sz="4400" b="1" dirty="0">
                <a:latin typeface="Verdana" panose="020B0604030504040204" pitchFamily="34" charset="0"/>
                <a:ea typeface="Verdana" panose="020B0604030504040204" pitchFamily="34" charset="0"/>
              </a:rPr>
              <a:t>One Lord</a:t>
            </a:r>
          </a:p>
          <a:p>
            <a:pPr algn="ctr"/>
            <a:r>
              <a:rPr lang="en-US" sz="4400" b="1" dirty="0">
                <a:latin typeface="Verdana" panose="020B0604030504040204" pitchFamily="34" charset="0"/>
                <a:ea typeface="Verdana" panose="020B0604030504040204" pitchFamily="34" charset="0"/>
              </a:rPr>
              <a:t>One faith</a:t>
            </a:r>
          </a:p>
          <a:p>
            <a:pPr algn="ctr"/>
            <a:r>
              <a:rPr lang="en-US" sz="4400" b="1" dirty="0">
                <a:latin typeface="Verdana" panose="020B0604030504040204" pitchFamily="34" charset="0"/>
                <a:ea typeface="Verdana" panose="020B0604030504040204" pitchFamily="34" charset="0"/>
              </a:rPr>
              <a:t>One baptism</a:t>
            </a:r>
          </a:p>
          <a:p>
            <a:pPr algn="ctr"/>
            <a:r>
              <a:rPr lang="en-US" sz="4400" b="1" dirty="0">
                <a:latin typeface="Verdana" panose="020B0604030504040204" pitchFamily="34" charset="0"/>
                <a:ea typeface="Verdana" panose="020B0604030504040204" pitchFamily="34" charset="0"/>
              </a:rPr>
              <a:t>One God and Father of all</a:t>
            </a:r>
          </a:p>
        </p:txBody>
      </p:sp>
      <p:sp>
        <p:nvSpPr>
          <p:cNvPr id="4" name="Footer Placeholder 3">
            <a:extLst>
              <a:ext uri="{FF2B5EF4-FFF2-40B4-BE49-F238E27FC236}">
                <a16:creationId xmlns:a16="http://schemas.microsoft.com/office/drawing/2014/main" id="{790380F4-6E0F-75C8-C8F6-439A2E3F838A}"/>
              </a:ext>
            </a:extLst>
          </p:cNvPr>
          <p:cNvSpPr>
            <a:spLocks noGrp="1"/>
          </p:cNvSpPr>
          <p:nvPr>
            <p:ph type="ftr" sz="quarter" idx="10"/>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CCC4DBDF-AED8-4CD2-1070-CDA36BD1E675}"/>
              </a:ext>
            </a:extLst>
          </p:cNvPr>
          <p:cNvSpPr>
            <a:spLocks noGrp="1"/>
          </p:cNvSpPr>
          <p:nvPr>
            <p:ph type="sldNum" sz="quarter" idx="11"/>
          </p:nvPr>
        </p:nvSpPr>
        <p:spPr/>
        <p:txBody>
          <a:bodyPr/>
          <a:lstStyle/>
          <a:p>
            <a:fld id="{294A09A9-5501-47C1-A89A-A340965A2BE2}" type="slidenum">
              <a:rPr lang="en-US" smtClean="0"/>
              <a:pPr/>
              <a:t>7</a:t>
            </a:fld>
            <a:endParaRPr lang="en-US" dirty="0"/>
          </a:p>
        </p:txBody>
      </p:sp>
    </p:spTree>
    <p:extLst>
      <p:ext uri="{BB962C8B-B14F-4D97-AF65-F5344CB8AC3E}">
        <p14:creationId xmlns:p14="http://schemas.microsoft.com/office/powerpoint/2010/main" val="2795574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358DE-447C-9560-F1DA-55748C960380}"/>
              </a:ext>
            </a:extLst>
          </p:cNvPr>
          <p:cNvSpPr>
            <a:spLocks noGrp="1"/>
          </p:cNvSpPr>
          <p:nvPr>
            <p:ph type="title"/>
          </p:nvPr>
        </p:nvSpPr>
        <p:spPr/>
        <p:txBody>
          <a:bodyPr/>
          <a:lstStyle/>
          <a:p>
            <a:r>
              <a:rPr lang="en-US" b="1" dirty="0"/>
              <a:t>3. The Gifts of Unity</a:t>
            </a:r>
            <a:br>
              <a:rPr lang="en-US" b="1" dirty="0"/>
            </a:br>
            <a:r>
              <a:rPr lang="en-US" b="1" dirty="0"/>
              <a:t>Ephesians 4:7-11</a:t>
            </a:r>
          </a:p>
        </p:txBody>
      </p:sp>
      <p:sp>
        <p:nvSpPr>
          <p:cNvPr id="3" name="Content Placeholder 2">
            <a:extLst>
              <a:ext uri="{FF2B5EF4-FFF2-40B4-BE49-F238E27FC236}">
                <a16:creationId xmlns:a16="http://schemas.microsoft.com/office/drawing/2014/main" id="{42CFF622-CB0F-A2C7-B439-B9057A77E73C}"/>
              </a:ext>
            </a:extLst>
          </p:cNvPr>
          <p:cNvSpPr>
            <a:spLocks noGrp="1"/>
          </p:cNvSpPr>
          <p:nvPr>
            <p:ph idx="1"/>
          </p:nvPr>
        </p:nvSpPr>
        <p:spPr/>
        <p:txBody>
          <a:bodyPr>
            <a:normAutofit/>
          </a:bodyPr>
          <a:lstStyle/>
          <a:p>
            <a:pPr marR="0" algn="l" rtl="0"/>
            <a:r>
              <a:rPr lang="en-US" sz="2400" b="1" i="0" u="none" strike="noStrike" baseline="0" dirty="0">
                <a:solidFill>
                  <a:schemeClr val="tx1"/>
                </a:solidFill>
                <a:latin typeface="Verdana" panose="020B0604030504040204" pitchFamily="34" charset="0"/>
              </a:rPr>
              <a:t>(Eph 4:7)  But to each one of us grace was given according to the measure of Christ's gift.</a:t>
            </a:r>
          </a:p>
          <a:p>
            <a:pPr marR="0" algn="l" rtl="0"/>
            <a:r>
              <a:rPr lang="en-US" sz="2400" b="1" i="0" u="none" strike="noStrike" baseline="0" dirty="0">
                <a:solidFill>
                  <a:schemeClr val="tx1"/>
                </a:solidFill>
                <a:latin typeface="Verdana" panose="020B0604030504040204" pitchFamily="34" charset="0"/>
              </a:rPr>
              <a:t>(Eph 4:8)  Therefore He says: "WHEN HE ASCENDED ON HIGH, HE LED CAPTIVITY CAPTIVE, AND GAVE GIFTS TO MEN."</a:t>
            </a:r>
          </a:p>
          <a:p>
            <a:pPr marR="0" algn="l" rtl="0"/>
            <a:r>
              <a:rPr lang="en-US" sz="2400" b="1" i="0" u="none" strike="noStrike" baseline="0" dirty="0">
                <a:solidFill>
                  <a:schemeClr val="tx1"/>
                </a:solidFill>
                <a:latin typeface="Verdana" panose="020B0604030504040204" pitchFamily="34" charset="0"/>
              </a:rPr>
              <a:t>(Eph 4:9)  (Now this, "HE ASCENDED"—what does it mean but that He also first descended into the lower parts of the earth?</a:t>
            </a:r>
          </a:p>
          <a:p>
            <a:pPr marR="0" algn="l" rtl="0"/>
            <a:r>
              <a:rPr lang="en-US" sz="2400" b="1" i="0" u="none" strike="noStrike" baseline="0" dirty="0">
                <a:solidFill>
                  <a:schemeClr val="tx1"/>
                </a:solidFill>
                <a:latin typeface="Verdana" panose="020B0604030504040204" pitchFamily="34" charset="0"/>
              </a:rPr>
              <a:t>(Eph 4:10)  He who descended is also the One who ascended far above all the heavens, that He might fill all things.)</a:t>
            </a:r>
          </a:p>
          <a:p>
            <a:pPr marR="0" algn="l" rtl="0"/>
            <a:r>
              <a:rPr lang="en-US" sz="2400" b="1" i="0" u="none" strike="noStrike" baseline="0" dirty="0">
                <a:solidFill>
                  <a:schemeClr val="tx1"/>
                </a:solidFill>
                <a:latin typeface="Verdana" panose="020B0604030504040204" pitchFamily="34" charset="0"/>
              </a:rPr>
              <a:t>(Eph 4:11)  And He Himself gave some </a:t>
            </a:r>
            <a:r>
              <a:rPr lang="en-US" sz="2400" b="1" i="1" u="none" strike="noStrike" baseline="0" dirty="0">
                <a:solidFill>
                  <a:schemeClr val="tx1"/>
                </a:solidFill>
                <a:latin typeface="Verdana" panose="020B0604030504040204" pitchFamily="34" charset="0"/>
              </a:rPr>
              <a:t>to be</a:t>
            </a:r>
            <a:r>
              <a:rPr lang="en-US" sz="2400" b="1" i="0" u="none" strike="noStrike" baseline="0" dirty="0">
                <a:solidFill>
                  <a:schemeClr val="tx1"/>
                </a:solidFill>
                <a:latin typeface="Verdana" panose="020B0604030504040204" pitchFamily="34" charset="0"/>
              </a:rPr>
              <a:t> apostles, some prophets, some evangelists, and some pastors and teachers,</a:t>
            </a:r>
          </a:p>
        </p:txBody>
      </p:sp>
      <p:sp>
        <p:nvSpPr>
          <p:cNvPr id="4" name="Footer Placeholder 3">
            <a:extLst>
              <a:ext uri="{FF2B5EF4-FFF2-40B4-BE49-F238E27FC236}">
                <a16:creationId xmlns:a16="http://schemas.microsoft.com/office/drawing/2014/main" id="{790380F4-6E0F-75C8-C8F6-439A2E3F838A}"/>
              </a:ext>
            </a:extLst>
          </p:cNvPr>
          <p:cNvSpPr>
            <a:spLocks noGrp="1"/>
          </p:cNvSpPr>
          <p:nvPr>
            <p:ph type="ftr" sz="quarter" idx="10"/>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CCC4DBDF-AED8-4CD2-1070-CDA36BD1E675}"/>
              </a:ext>
            </a:extLst>
          </p:cNvPr>
          <p:cNvSpPr>
            <a:spLocks noGrp="1"/>
          </p:cNvSpPr>
          <p:nvPr>
            <p:ph type="sldNum" sz="quarter" idx="11"/>
          </p:nvPr>
        </p:nvSpPr>
        <p:spPr/>
        <p:txBody>
          <a:bodyPr/>
          <a:lstStyle/>
          <a:p>
            <a:fld id="{294A09A9-5501-47C1-A89A-A340965A2BE2}" type="slidenum">
              <a:rPr lang="en-US" smtClean="0"/>
              <a:pPr/>
              <a:t>8</a:t>
            </a:fld>
            <a:endParaRPr lang="en-US" dirty="0"/>
          </a:p>
        </p:txBody>
      </p:sp>
    </p:spTree>
    <p:extLst>
      <p:ext uri="{BB962C8B-B14F-4D97-AF65-F5344CB8AC3E}">
        <p14:creationId xmlns:p14="http://schemas.microsoft.com/office/powerpoint/2010/main" val="23096287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358DE-447C-9560-F1DA-55748C960380}"/>
              </a:ext>
            </a:extLst>
          </p:cNvPr>
          <p:cNvSpPr>
            <a:spLocks noGrp="1"/>
          </p:cNvSpPr>
          <p:nvPr>
            <p:ph type="title"/>
          </p:nvPr>
        </p:nvSpPr>
        <p:spPr/>
        <p:txBody>
          <a:bodyPr/>
          <a:lstStyle/>
          <a:p>
            <a:r>
              <a:rPr lang="en-US" b="1" dirty="0"/>
              <a:t>3. The Gifts of Unity</a:t>
            </a:r>
            <a:br>
              <a:rPr lang="en-US" b="1" dirty="0"/>
            </a:br>
            <a:r>
              <a:rPr lang="en-US" b="1" dirty="0"/>
              <a:t>Ephesians 4:7-11</a:t>
            </a:r>
          </a:p>
        </p:txBody>
      </p:sp>
      <p:sp>
        <p:nvSpPr>
          <p:cNvPr id="3" name="Content Placeholder 2">
            <a:extLst>
              <a:ext uri="{FF2B5EF4-FFF2-40B4-BE49-F238E27FC236}">
                <a16:creationId xmlns:a16="http://schemas.microsoft.com/office/drawing/2014/main" id="{42CFF622-CB0F-A2C7-B439-B9057A77E73C}"/>
              </a:ext>
            </a:extLst>
          </p:cNvPr>
          <p:cNvSpPr>
            <a:spLocks noGrp="1"/>
          </p:cNvSpPr>
          <p:nvPr>
            <p:ph idx="1"/>
          </p:nvPr>
        </p:nvSpPr>
        <p:spPr/>
        <p:txBody>
          <a:bodyPr>
            <a:normAutofit/>
          </a:bodyPr>
          <a:lstStyle/>
          <a:p>
            <a:pPr marR="0" algn="ctr" rtl="0"/>
            <a:r>
              <a:rPr lang="en-US" sz="3200" b="1" i="0" u="none" strike="noStrike" baseline="0" dirty="0">
                <a:solidFill>
                  <a:schemeClr val="tx1"/>
                </a:solidFill>
                <a:latin typeface="Verdana" panose="020B0604030504040204" pitchFamily="34" charset="0"/>
              </a:rPr>
              <a:t>In the beginning of the church</a:t>
            </a:r>
          </a:p>
          <a:p>
            <a:pPr lvl="1" algn="ctr"/>
            <a:r>
              <a:rPr lang="en-US" sz="3200" b="1" dirty="0">
                <a:solidFill>
                  <a:schemeClr val="tx1"/>
                </a:solidFill>
                <a:latin typeface="Verdana" panose="020B0604030504040204" pitchFamily="34" charset="0"/>
              </a:rPr>
              <a:t>Apostles</a:t>
            </a:r>
          </a:p>
          <a:p>
            <a:pPr lvl="1" algn="ctr"/>
            <a:r>
              <a:rPr lang="en-US" sz="3200" b="1" i="0" u="none" strike="noStrike" baseline="0" dirty="0">
                <a:solidFill>
                  <a:schemeClr val="tx1"/>
                </a:solidFill>
                <a:latin typeface="Verdana" panose="020B0604030504040204" pitchFamily="34" charset="0"/>
              </a:rPr>
              <a:t>Prophets (inspired teachers)</a:t>
            </a:r>
          </a:p>
          <a:p>
            <a:pPr lvl="1" algn="ctr"/>
            <a:endParaRPr lang="en-US" sz="3200" b="1" dirty="0">
              <a:solidFill>
                <a:schemeClr val="tx1"/>
              </a:solidFill>
              <a:latin typeface="Verdana" panose="020B0604030504040204" pitchFamily="34" charset="0"/>
            </a:endParaRPr>
          </a:p>
          <a:p>
            <a:pPr lvl="1" algn="ctr"/>
            <a:endParaRPr lang="en-US" sz="3200" b="1" dirty="0">
              <a:solidFill>
                <a:schemeClr val="tx1"/>
              </a:solidFill>
              <a:latin typeface="Verdana" panose="020B0604030504040204" pitchFamily="34" charset="0"/>
            </a:endParaRPr>
          </a:p>
          <a:p>
            <a:pPr lvl="1" algn="ctr"/>
            <a:r>
              <a:rPr lang="en-US" sz="3200" b="1" i="0" u="none" strike="noStrike" baseline="0" dirty="0">
                <a:solidFill>
                  <a:schemeClr val="tx1"/>
                </a:solidFill>
                <a:latin typeface="Verdana" panose="020B0604030504040204" pitchFamily="34" charset="0"/>
              </a:rPr>
              <a:t>In the church today</a:t>
            </a:r>
          </a:p>
          <a:p>
            <a:pPr lvl="1" algn="ctr"/>
            <a:r>
              <a:rPr lang="en-US" sz="3200" b="1" dirty="0">
                <a:solidFill>
                  <a:schemeClr val="tx1"/>
                </a:solidFill>
                <a:latin typeface="Verdana" panose="020B0604030504040204" pitchFamily="34" charset="0"/>
              </a:rPr>
              <a:t>Evangelists (preachers, ministers)</a:t>
            </a:r>
          </a:p>
          <a:p>
            <a:pPr lvl="1" algn="ctr"/>
            <a:r>
              <a:rPr lang="en-US" sz="3200" b="1" i="0" u="none" strike="noStrike" baseline="0" dirty="0">
                <a:solidFill>
                  <a:schemeClr val="tx1"/>
                </a:solidFill>
                <a:latin typeface="Verdana" panose="020B0604030504040204" pitchFamily="34" charset="0"/>
              </a:rPr>
              <a:t>Pastors (elders, bishops)</a:t>
            </a:r>
          </a:p>
          <a:p>
            <a:pPr lvl="1" algn="ctr"/>
            <a:r>
              <a:rPr lang="en-US" sz="3200" b="1" dirty="0">
                <a:solidFill>
                  <a:schemeClr val="tx1"/>
                </a:solidFill>
                <a:latin typeface="Verdana" panose="020B0604030504040204" pitchFamily="34" charset="0"/>
              </a:rPr>
              <a:t>Teachers</a:t>
            </a:r>
            <a:endParaRPr lang="en-US" sz="3200" b="1" i="0" u="none" strike="noStrike" baseline="0" dirty="0">
              <a:solidFill>
                <a:schemeClr val="tx1"/>
              </a:solidFill>
              <a:latin typeface="Verdana" panose="020B0604030504040204" pitchFamily="34" charset="0"/>
            </a:endParaRPr>
          </a:p>
        </p:txBody>
      </p:sp>
      <p:sp>
        <p:nvSpPr>
          <p:cNvPr id="4" name="Footer Placeholder 3">
            <a:extLst>
              <a:ext uri="{FF2B5EF4-FFF2-40B4-BE49-F238E27FC236}">
                <a16:creationId xmlns:a16="http://schemas.microsoft.com/office/drawing/2014/main" id="{790380F4-6E0F-75C8-C8F6-439A2E3F838A}"/>
              </a:ext>
            </a:extLst>
          </p:cNvPr>
          <p:cNvSpPr>
            <a:spLocks noGrp="1"/>
          </p:cNvSpPr>
          <p:nvPr>
            <p:ph type="ftr" sz="quarter" idx="10"/>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CCC4DBDF-AED8-4CD2-1070-CDA36BD1E675}"/>
              </a:ext>
            </a:extLst>
          </p:cNvPr>
          <p:cNvSpPr>
            <a:spLocks noGrp="1"/>
          </p:cNvSpPr>
          <p:nvPr>
            <p:ph type="sldNum" sz="quarter" idx="11"/>
          </p:nvPr>
        </p:nvSpPr>
        <p:spPr/>
        <p:txBody>
          <a:bodyPr/>
          <a:lstStyle/>
          <a:p>
            <a:fld id="{294A09A9-5501-47C1-A89A-A340965A2BE2}" type="slidenum">
              <a:rPr lang="en-US" smtClean="0"/>
              <a:pPr/>
              <a:t>9</a:t>
            </a:fld>
            <a:endParaRPr lang="en-US" dirty="0"/>
          </a:p>
        </p:txBody>
      </p:sp>
    </p:spTree>
    <p:extLst>
      <p:ext uri="{BB962C8B-B14F-4D97-AF65-F5344CB8AC3E}">
        <p14:creationId xmlns:p14="http://schemas.microsoft.com/office/powerpoint/2010/main" val="23685128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Custom 20">
      <a:dk1>
        <a:srgbClr val="000000"/>
      </a:dk1>
      <a:lt1>
        <a:srgbClr val="FFFFFF"/>
      </a:lt1>
      <a:dk2>
        <a:srgbClr val="CAD8D6"/>
      </a:dk2>
      <a:lt2>
        <a:srgbClr val="E7E6E6"/>
      </a:lt2>
      <a:accent1>
        <a:srgbClr val="7E8679"/>
      </a:accent1>
      <a:accent2>
        <a:srgbClr val="72292A"/>
      </a:accent2>
      <a:accent3>
        <a:srgbClr val="4A3A1C"/>
      </a:accent3>
      <a:accent4>
        <a:srgbClr val="E47D60"/>
      </a:accent4>
      <a:accent5>
        <a:srgbClr val="CEBBAF"/>
      </a:accent5>
      <a:accent6>
        <a:srgbClr val="E8DAC4"/>
      </a:accent6>
      <a:hlink>
        <a:srgbClr val="3968F6"/>
      </a:hlink>
      <a:folHlink>
        <a:srgbClr val="954F72"/>
      </a:folHlink>
    </a:clrScheme>
    <a:fontScheme name="Custom 23">
      <a:majorFont>
        <a:latin typeface="Baskerville Old Face"/>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loral-Flourish_Win32_CP_v8" id="{BCFB3359-BC8B-4F4E-99DD-822A55018E7C}" vid="{7DF7CEC2-9D9A-40F6-95E4-E2F6E93D64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14EFF02-EA18-493C-972D-813DB244CB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FBB2F3B-6257-41BB-8B64-5AC7494F274B}">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9ACE2AAA-C718-435C-B4E6-95A08ACAC441}">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{6DA87D39-D14B-4548-B4F7-DAD5E6BFBF7C}tf56410444_win32</Template>
  <TotalTime>50</TotalTime>
  <Words>659</Words>
  <Application>Microsoft Office PowerPoint</Application>
  <PresentationFormat>Widescreen</PresentationFormat>
  <Paragraphs>86</Paragraphs>
  <Slides>11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Baskerville</vt:lpstr>
      <vt:lpstr>Baskerville Old Face</vt:lpstr>
      <vt:lpstr>Calibri</vt:lpstr>
      <vt:lpstr>Gill Sans Light</vt:lpstr>
      <vt:lpstr>Gill Sans Nova</vt:lpstr>
      <vt:lpstr>Gill Sans Nova Light</vt:lpstr>
      <vt:lpstr>Verdana</vt:lpstr>
      <vt:lpstr>Office Theme</vt:lpstr>
      <vt:lpstr>Unity of the Spirit</vt:lpstr>
      <vt:lpstr>Unity is Needed</vt:lpstr>
      <vt:lpstr>Unity is demanded</vt:lpstr>
      <vt:lpstr>1. The Grace of Unity Ephesians 4:1-3</vt:lpstr>
      <vt:lpstr>1. The Grace of Unity Ephesians 4:1-3</vt:lpstr>
      <vt:lpstr>2. The Ground of Unity Ephesians 4:4-6</vt:lpstr>
      <vt:lpstr>2. The Ground of Unity Ephesians 4:4-6</vt:lpstr>
      <vt:lpstr>3. The Gifts of Unity Ephesians 4:7-11</vt:lpstr>
      <vt:lpstr>3. The Gifts of Unity Ephesians 4:7-11</vt:lpstr>
      <vt:lpstr>4. The Growth of Unity Ephesians 4:12-16</vt:lpstr>
      <vt:lpstr>4. The Growth of Unity Ephesians 4:12-16</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Let’s Walk Together</dc:title>
  <dc:creator>Account Update</dc:creator>
  <cp:lastModifiedBy>Account Update</cp:lastModifiedBy>
  <cp:revision>1</cp:revision>
  <dcterms:created xsi:type="dcterms:W3CDTF">2023-08-16T20:22:42Z</dcterms:created>
  <dcterms:modified xsi:type="dcterms:W3CDTF">2023-09-21T21:20:35Z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