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Unconverted Christians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16514"/>
            <a:ext cx="9448800" cy="685800"/>
          </a:xfrm>
        </p:spPr>
        <p:txBody>
          <a:bodyPr>
            <a:normAutofit/>
          </a:bodyPr>
          <a:lstStyle/>
          <a:p>
            <a:r>
              <a:rPr lang="en-US" sz="2400" dirty="0"/>
              <a:t>A study of 1 Corinthians 3:1-4</a:t>
            </a:r>
          </a:p>
        </p:txBody>
      </p:sp>
    </p:spTree>
    <p:extLst>
      <p:ext uri="{BB962C8B-B14F-4D97-AF65-F5344CB8AC3E}">
        <p14:creationId xmlns:p14="http://schemas.microsoft.com/office/powerpoint/2010/main" val="389407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34286"/>
            <a:ext cx="8610600" cy="1293028"/>
          </a:xfrm>
        </p:spPr>
        <p:txBody>
          <a:bodyPr/>
          <a:lstStyle/>
          <a:p>
            <a:r>
              <a:rPr lang="en-US" b="1" dirty="0"/>
              <a:t>How can we help unconverted Christians?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5061"/>
            <a:ext cx="10820400" cy="4678017"/>
          </a:xfrm>
        </p:spPr>
        <p:txBody>
          <a:bodyPr>
            <a:noAutofit/>
          </a:bodyPr>
          <a:lstStyle/>
          <a:p>
            <a:r>
              <a:rPr lang="en-US" sz="3200" dirty="0"/>
              <a:t>1. Recognize in reality there are more unconverted Christians than we want to admit.</a:t>
            </a:r>
          </a:p>
        </p:txBody>
      </p:sp>
    </p:spTree>
    <p:extLst>
      <p:ext uri="{BB962C8B-B14F-4D97-AF65-F5344CB8AC3E}">
        <p14:creationId xmlns:p14="http://schemas.microsoft.com/office/powerpoint/2010/main" val="151192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34286"/>
            <a:ext cx="8610600" cy="1293028"/>
          </a:xfrm>
        </p:spPr>
        <p:txBody>
          <a:bodyPr/>
          <a:lstStyle/>
          <a:p>
            <a:r>
              <a:rPr lang="en-US" b="1" dirty="0"/>
              <a:t>How can we help unconverted Christians?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5061"/>
            <a:ext cx="10820400" cy="4678017"/>
          </a:xfrm>
        </p:spPr>
        <p:txBody>
          <a:bodyPr>
            <a:noAutofit/>
          </a:bodyPr>
          <a:lstStyle/>
          <a:p>
            <a:r>
              <a:rPr lang="en-US" sz="3200" dirty="0"/>
              <a:t>1. Recognize in reality there are more unconverted Christians that we want to admit.</a:t>
            </a:r>
          </a:p>
          <a:p>
            <a:r>
              <a:rPr lang="en-US" sz="3200" dirty="0"/>
              <a:t>2. Distinguish between those who are never converted and those who are just spiritually immature.</a:t>
            </a:r>
          </a:p>
        </p:txBody>
      </p:sp>
    </p:spTree>
    <p:extLst>
      <p:ext uri="{BB962C8B-B14F-4D97-AF65-F5344CB8AC3E}">
        <p14:creationId xmlns:p14="http://schemas.microsoft.com/office/powerpoint/2010/main" val="111214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34286"/>
            <a:ext cx="8610600" cy="1293028"/>
          </a:xfrm>
        </p:spPr>
        <p:txBody>
          <a:bodyPr/>
          <a:lstStyle/>
          <a:p>
            <a:r>
              <a:rPr lang="en-US" b="1" dirty="0"/>
              <a:t>How can we help unconverted Christians?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5061"/>
            <a:ext cx="10820400" cy="4678017"/>
          </a:xfrm>
        </p:spPr>
        <p:txBody>
          <a:bodyPr>
            <a:noAutofit/>
          </a:bodyPr>
          <a:lstStyle/>
          <a:p>
            <a:r>
              <a:rPr lang="en-US" sz="3200" dirty="0"/>
              <a:t>1. Recognize in reality there are more unconverted Christians that we want to admit.</a:t>
            </a:r>
          </a:p>
          <a:p>
            <a:r>
              <a:rPr lang="en-US" sz="3200" dirty="0"/>
              <a:t>2. Distinguish between those who are never converted and those who are just spiritually immature.</a:t>
            </a:r>
          </a:p>
          <a:p>
            <a:r>
              <a:rPr lang="en-US" sz="3200" dirty="0"/>
              <a:t>3. Take weak Christians ‘under your wing.’</a:t>
            </a:r>
          </a:p>
        </p:txBody>
      </p:sp>
    </p:spTree>
    <p:extLst>
      <p:ext uri="{BB962C8B-B14F-4D97-AF65-F5344CB8AC3E}">
        <p14:creationId xmlns:p14="http://schemas.microsoft.com/office/powerpoint/2010/main" val="232112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34286"/>
            <a:ext cx="8610600" cy="1293028"/>
          </a:xfrm>
        </p:spPr>
        <p:txBody>
          <a:bodyPr/>
          <a:lstStyle/>
          <a:p>
            <a:r>
              <a:rPr lang="en-US" b="1" dirty="0"/>
              <a:t>How can we help unconverted Christians?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5061"/>
            <a:ext cx="10820400" cy="4678017"/>
          </a:xfrm>
        </p:spPr>
        <p:txBody>
          <a:bodyPr>
            <a:noAutofit/>
          </a:bodyPr>
          <a:lstStyle/>
          <a:p>
            <a:r>
              <a:rPr lang="en-US" sz="3200" dirty="0"/>
              <a:t>1. Recognize in reality there are more unconverted Christians that we want to admit.</a:t>
            </a:r>
          </a:p>
          <a:p>
            <a:r>
              <a:rPr lang="en-US" sz="3200" dirty="0"/>
              <a:t>2. Distinguish between those who are never converted and those who are just spiritually immature.</a:t>
            </a:r>
          </a:p>
          <a:p>
            <a:r>
              <a:rPr lang="en-US" sz="3200" dirty="0"/>
              <a:t>3. Take weak Christians ‘under your wing.’</a:t>
            </a:r>
          </a:p>
          <a:p>
            <a:r>
              <a:rPr lang="en-US" sz="3200" dirty="0"/>
              <a:t>4. Change how the church recognizes members.</a:t>
            </a:r>
          </a:p>
        </p:txBody>
      </p:sp>
    </p:spTree>
    <p:extLst>
      <p:ext uri="{BB962C8B-B14F-4D97-AF65-F5344CB8AC3E}">
        <p14:creationId xmlns:p14="http://schemas.microsoft.com/office/powerpoint/2010/main" val="376130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34286"/>
            <a:ext cx="8610600" cy="1293028"/>
          </a:xfrm>
        </p:spPr>
        <p:txBody>
          <a:bodyPr/>
          <a:lstStyle/>
          <a:p>
            <a:r>
              <a:rPr lang="en-US" b="1" dirty="0"/>
              <a:t>How can we help unconverted Christians?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5061"/>
            <a:ext cx="10820400" cy="4678017"/>
          </a:xfrm>
        </p:spPr>
        <p:txBody>
          <a:bodyPr>
            <a:noAutofit/>
          </a:bodyPr>
          <a:lstStyle/>
          <a:p>
            <a:r>
              <a:rPr lang="en-US" sz="3200" dirty="0"/>
              <a:t>1. Recognize in reality there are more unconverted Christians that we want to admit.</a:t>
            </a:r>
          </a:p>
          <a:p>
            <a:r>
              <a:rPr lang="en-US" sz="3200" dirty="0"/>
              <a:t>2. Distinguish between those who are never converted and those who are just spiritually immature.</a:t>
            </a:r>
          </a:p>
          <a:p>
            <a:r>
              <a:rPr lang="en-US" sz="3200" dirty="0"/>
              <a:t>3. Take weak Christians ‘under your wing.’</a:t>
            </a:r>
          </a:p>
          <a:p>
            <a:r>
              <a:rPr lang="en-US" sz="3200" dirty="0"/>
              <a:t>4. Change how the church recognizes members.</a:t>
            </a:r>
          </a:p>
          <a:p>
            <a:r>
              <a:rPr lang="en-US" sz="3200" dirty="0"/>
              <a:t>5. Preach the Word.</a:t>
            </a:r>
          </a:p>
        </p:txBody>
      </p:sp>
    </p:spTree>
    <p:extLst>
      <p:ext uri="{BB962C8B-B14F-4D97-AF65-F5344CB8AC3E}">
        <p14:creationId xmlns:p14="http://schemas.microsoft.com/office/powerpoint/2010/main" val="195642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Corinthians 3:1-4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baseline="30000" dirty="0"/>
              <a:t>1</a:t>
            </a:r>
            <a:r>
              <a:rPr lang="en-US" sz="3200" dirty="0"/>
              <a:t> And I, brethren, could not speak to you as to spiritual </a:t>
            </a:r>
            <a:r>
              <a:rPr lang="en-US" sz="3200" i="1" dirty="0"/>
              <a:t>people</a:t>
            </a:r>
            <a:r>
              <a:rPr lang="en-US" sz="3200" dirty="0"/>
              <a:t> but as to carnal, as to babes in Christ. </a:t>
            </a:r>
            <a:r>
              <a:rPr lang="en-US" sz="3200" b="1" baseline="30000" dirty="0"/>
              <a:t>2</a:t>
            </a:r>
            <a:r>
              <a:rPr lang="en-US" sz="3200" dirty="0"/>
              <a:t> I fed you with milk and not with solid food; for until now you were not able </a:t>
            </a:r>
            <a:r>
              <a:rPr lang="en-US" sz="3200" i="1" dirty="0"/>
              <a:t>to receive it,</a:t>
            </a:r>
            <a:r>
              <a:rPr lang="en-US" sz="3200" dirty="0"/>
              <a:t> and even now you are still not able; </a:t>
            </a:r>
            <a:r>
              <a:rPr lang="en-US" sz="3200" b="1" baseline="30000" dirty="0"/>
              <a:t>3</a:t>
            </a:r>
            <a:r>
              <a:rPr lang="en-US" sz="3200" dirty="0"/>
              <a:t> for you are still carnal. For where </a:t>
            </a:r>
            <a:r>
              <a:rPr lang="en-US" sz="3200" i="1" dirty="0"/>
              <a:t>there are</a:t>
            </a:r>
            <a:r>
              <a:rPr lang="en-US" sz="3200" dirty="0"/>
              <a:t> envy, strife, and divisions among you, are you not carnal and behaving like </a:t>
            </a:r>
            <a:r>
              <a:rPr lang="en-US" sz="3200" i="1" dirty="0"/>
              <a:t>mere</a:t>
            </a:r>
            <a:r>
              <a:rPr lang="en-US" sz="3200" dirty="0"/>
              <a:t> men? </a:t>
            </a:r>
            <a:r>
              <a:rPr lang="en-US" sz="3200" b="1" baseline="30000" dirty="0"/>
              <a:t>4</a:t>
            </a:r>
            <a:r>
              <a:rPr lang="en-US" sz="3200" dirty="0"/>
              <a:t> For when one says, "I am of Paul," and another, "I </a:t>
            </a:r>
            <a:r>
              <a:rPr lang="en-US" sz="3200" i="1" dirty="0"/>
              <a:t>am</a:t>
            </a:r>
            <a:r>
              <a:rPr lang="en-US" sz="3200" dirty="0"/>
              <a:t> of Apollos," are you not carnal?</a:t>
            </a:r>
          </a:p>
        </p:txBody>
      </p:sp>
    </p:spTree>
    <p:extLst>
      <p:ext uri="{BB962C8B-B14F-4D97-AF65-F5344CB8AC3E}">
        <p14:creationId xmlns:p14="http://schemas.microsoft.com/office/powerpoint/2010/main" val="402521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22:31-32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baseline="30000" dirty="0"/>
              <a:t>31</a:t>
            </a:r>
            <a:r>
              <a:rPr lang="en-US" sz="3200" dirty="0"/>
              <a:t> And the Lord said, "Simon, Simon! Indeed, Satan has asked for you, that he may sift </a:t>
            </a:r>
            <a:r>
              <a:rPr lang="en-US" sz="3200" i="1" dirty="0"/>
              <a:t>you</a:t>
            </a:r>
            <a:r>
              <a:rPr lang="en-US" sz="3200" dirty="0"/>
              <a:t> as wheat. </a:t>
            </a:r>
            <a:r>
              <a:rPr lang="en-US" sz="3200" b="1" baseline="30000" dirty="0"/>
              <a:t>32</a:t>
            </a:r>
            <a:r>
              <a:rPr lang="en-US" sz="3200" dirty="0"/>
              <a:t> But I have prayed for you, that your faith should not fail; and when you have returned to </a:t>
            </a:r>
            <a:r>
              <a:rPr lang="en-US" sz="3200" i="1" dirty="0"/>
              <a:t>Me, (converted – KJV)</a:t>
            </a:r>
            <a:r>
              <a:rPr lang="en-US" sz="3200" dirty="0"/>
              <a:t> strengthen your brethren." </a:t>
            </a:r>
          </a:p>
          <a:p>
            <a:r>
              <a:rPr lang="en-US" sz="3200" dirty="0"/>
              <a:t>This was said after more than 3 years of being one of the apostles of Jesus.</a:t>
            </a:r>
          </a:p>
        </p:txBody>
      </p:sp>
    </p:spTree>
    <p:extLst>
      <p:ext uri="{BB962C8B-B14F-4D97-AF65-F5344CB8AC3E}">
        <p14:creationId xmlns:p14="http://schemas.microsoft.com/office/powerpoint/2010/main" val="257315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Unconverted Christians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Some claim to be Christians – BUT:</a:t>
            </a:r>
          </a:p>
          <a:p>
            <a:pPr lvl="1"/>
            <a:r>
              <a:rPr lang="en-US" sz="3200" dirty="0"/>
              <a:t>They do not want religion to interfere with their life or morals</a:t>
            </a:r>
          </a:p>
          <a:p>
            <a:pPr lvl="1"/>
            <a:r>
              <a:rPr lang="en-US" sz="3200" dirty="0"/>
              <a:t>They will attend church – but not allow Christ to influence their lifestyle</a:t>
            </a:r>
          </a:p>
          <a:p>
            <a:pPr lvl="1"/>
            <a:r>
              <a:rPr lang="en-US" sz="3200" dirty="0"/>
              <a:t>They want the reward, but not the work</a:t>
            </a:r>
          </a:p>
          <a:p>
            <a:pPr lvl="1"/>
            <a:r>
              <a:rPr lang="en-US" sz="3200" dirty="0"/>
              <a:t>They want heaven, but not the commitment</a:t>
            </a:r>
          </a:p>
        </p:txBody>
      </p:sp>
    </p:spTree>
    <p:extLst>
      <p:ext uri="{BB962C8B-B14F-4D97-AF65-F5344CB8AC3E}">
        <p14:creationId xmlns:p14="http://schemas.microsoft.com/office/powerpoint/2010/main" val="385539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52392"/>
          </a:xfrm>
        </p:spPr>
        <p:txBody>
          <a:bodyPr/>
          <a:lstStyle/>
          <a:p>
            <a:r>
              <a:rPr lang="en-US" dirty="0"/>
              <a:t>1 Corinthians 3:1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2296"/>
            <a:ext cx="10820400" cy="4416389"/>
          </a:xfrm>
        </p:spPr>
        <p:txBody>
          <a:bodyPr>
            <a:normAutofit/>
          </a:bodyPr>
          <a:lstStyle/>
          <a:p>
            <a:r>
              <a:rPr lang="en-US" sz="3600" b="1" dirty="0"/>
              <a:t>And I, brethren, could not speak to you as to spiritual </a:t>
            </a:r>
            <a:r>
              <a:rPr lang="en-US" sz="3600" b="1" i="1" dirty="0"/>
              <a:t>people</a:t>
            </a:r>
            <a:r>
              <a:rPr lang="en-US" sz="3600" b="1" dirty="0"/>
              <a:t> but as to carnal, as to babes in Christ. </a:t>
            </a:r>
          </a:p>
          <a:p>
            <a:r>
              <a:rPr lang="en-US" sz="3600" u="sng" dirty="0"/>
              <a:t>Unconverted Christians are not spiritual people</a:t>
            </a:r>
          </a:p>
          <a:p>
            <a:r>
              <a:rPr lang="en-US" sz="3600" dirty="0"/>
              <a:t>The world is their moral standard</a:t>
            </a:r>
          </a:p>
          <a:p>
            <a:r>
              <a:rPr lang="en-US" sz="3600" dirty="0"/>
              <a:t>They were baptized – but remain living “in the flesh?</a:t>
            </a:r>
          </a:p>
        </p:txBody>
      </p:sp>
    </p:spTree>
    <p:extLst>
      <p:ext uri="{BB962C8B-B14F-4D97-AF65-F5344CB8AC3E}">
        <p14:creationId xmlns:p14="http://schemas.microsoft.com/office/powerpoint/2010/main" val="229686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52392"/>
          </a:xfrm>
        </p:spPr>
        <p:txBody>
          <a:bodyPr/>
          <a:lstStyle/>
          <a:p>
            <a:r>
              <a:rPr lang="en-US" dirty="0"/>
              <a:t>1 Corinthians 3:2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2296"/>
            <a:ext cx="10820400" cy="4863547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I fed you with milk and not with solid food; for until now you were not able </a:t>
            </a:r>
            <a:r>
              <a:rPr lang="en-US" sz="3600" b="1" i="1" dirty="0"/>
              <a:t>to receive it,</a:t>
            </a:r>
            <a:r>
              <a:rPr lang="en-US" sz="3600" b="1" dirty="0"/>
              <a:t> and even now you are still not able</a:t>
            </a:r>
          </a:p>
          <a:p>
            <a:r>
              <a:rPr lang="en-US" sz="3600" u="sng" dirty="0"/>
              <a:t>Unconverted Christians attend church for years but do not grasp meatier subjects.</a:t>
            </a:r>
          </a:p>
          <a:p>
            <a:r>
              <a:rPr lang="en-US" sz="3600" dirty="0"/>
              <a:t>They still need milk, not solid food</a:t>
            </a:r>
          </a:p>
          <a:p>
            <a:r>
              <a:rPr lang="en-US" sz="3600" b="1" dirty="0"/>
              <a:t>Hebrews 5:13 </a:t>
            </a:r>
            <a:r>
              <a:rPr lang="en-US" sz="3600" dirty="0"/>
              <a:t>For everyone who partakes </a:t>
            </a:r>
            <a:r>
              <a:rPr lang="en-US" sz="3600" i="1" dirty="0"/>
              <a:t>only</a:t>
            </a:r>
            <a:r>
              <a:rPr lang="en-US" sz="3600" dirty="0"/>
              <a:t> of milk </a:t>
            </a:r>
            <a:r>
              <a:rPr lang="en-US" sz="3600" i="1" dirty="0"/>
              <a:t>is</a:t>
            </a:r>
            <a:r>
              <a:rPr lang="en-US" sz="3600" dirty="0"/>
              <a:t> unskilled in the word of righteousness, for he is a babe.</a:t>
            </a:r>
          </a:p>
        </p:txBody>
      </p:sp>
    </p:spTree>
    <p:extLst>
      <p:ext uri="{BB962C8B-B14F-4D97-AF65-F5344CB8AC3E}">
        <p14:creationId xmlns:p14="http://schemas.microsoft.com/office/powerpoint/2010/main" val="254333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52392"/>
          </a:xfrm>
        </p:spPr>
        <p:txBody>
          <a:bodyPr/>
          <a:lstStyle/>
          <a:p>
            <a:r>
              <a:rPr lang="en-US" dirty="0"/>
              <a:t>1 Corinthians 3:2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2296"/>
            <a:ext cx="10820400" cy="4863547"/>
          </a:xfrm>
        </p:spPr>
        <p:txBody>
          <a:bodyPr>
            <a:normAutofit/>
          </a:bodyPr>
          <a:lstStyle/>
          <a:p>
            <a:r>
              <a:rPr lang="en-US" sz="3600" b="1" dirty="0"/>
              <a:t>I fed you with milk and not with solid food; for until now you were not able </a:t>
            </a:r>
            <a:r>
              <a:rPr lang="en-US" sz="3600" b="1" i="1" dirty="0"/>
              <a:t>to receive it,</a:t>
            </a:r>
            <a:r>
              <a:rPr lang="en-US" sz="3600" b="1" dirty="0"/>
              <a:t> and even now you are still not able</a:t>
            </a:r>
          </a:p>
          <a:p>
            <a:r>
              <a:rPr lang="en-US" sz="3600" dirty="0"/>
              <a:t>Teach them about morals – feelings are hurt</a:t>
            </a:r>
          </a:p>
          <a:p>
            <a:r>
              <a:rPr lang="en-US" sz="3600" dirty="0"/>
              <a:t>Teach about faithfulness – become more sporadic in attendance</a:t>
            </a:r>
          </a:p>
          <a:p>
            <a:r>
              <a:rPr lang="en-US" sz="3600" dirty="0"/>
              <a:t>Teach about deeper matters – they cannot understand</a:t>
            </a:r>
          </a:p>
        </p:txBody>
      </p:sp>
    </p:spTree>
    <p:extLst>
      <p:ext uri="{BB962C8B-B14F-4D97-AF65-F5344CB8AC3E}">
        <p14:creationId xmlns:p14="http://schemas.microsoft.com/office/powerpoint/2010/main" val="3050784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52392"/>
          </a:xfrm>
        </p:spPr>
        <p:txBody>
          <a:bodyPr/>
          <a:lstStyle/>
          <a:p>
            <a:r>
              <a:rPr lang="en-US" dirty="0"/>
              <a:t>1 Corinthians 3:3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2296"/>
            <a:ext cx="10820400" cy="4863547"/>
          </a:xfrm>
        </p:spPr>
        <p:txBody>
          <a:bodyPr>
            <a:normAutofit/>
          </a:bodyPr>
          <a:lstStyle/>
          <a:p>
            <a:r>
              <a:rPr lang="en-US" sz="3600" b="1" dirty="0"/>
              <a:t>for you are still carnal. For where </a:t>
            </a:r>
            <a:r>
              <a:rPr lang="en-US" sz="3600" b="1" i="1" dirty="0"/>
              <a:t>there are</a:t>
            </a:r>
            <a:r>
              <a:rPr lang="en-US" sz="3600" b="1" dirty="0"/>
              <a:t> envy, strife, and divisions among you, are you not carnal and behaving like </a:t>
            </a:r>
            <a:r>
              <a:rPr lang="en-US" sz="3600" b="1" i="1" dirty="0"/>
              <a:t>mere</a:t>
            </a:r>
            <a:r>
              <a:rPr lang="en-US" sz="3600" b="1" dirty="0"/>
              <a:t> men?</a:t>
            </a:r>
          </a:p>
          <a:p>
            <a:r>
              <a:rPr lang="en-US" sz="3600" u="sng" dirty="0"/>
              <a:t>Unconverted Christians hinder the work of the local congregation</a:t>
            </a:r>
          </a:p>
          <a:p>
            <a:pPr lvl="1"/>
            <a:r>
              <a:rPr lang="en-US" sz="3400" dirty="0"/>
              <a:t>Envy / jealousy</a:t>
            </a:r>
          </a:p>
          <a:p>
            <a:pPr lvl="1"/>
            <a:r>
              <a:rPr lang="en-US" sz="3400" dirty="0"/>
              <a:t>Strife / contention</a:t>
            </a:r>
          </a:p>
          <a:p>
            <a:pPr lvl="1"/>
            <a:r>
              <a:rPr lang="en-US" sz="3400" dirty="0"/>
              <a:t>Divisions</a:t>
            </a:r>
          </a:p>
        </p:txBody>
      </p:sp>
    </p:spTree>
    <p:extLst>
      <p:ext uri="{BB962C8B-B14F-4D97-AF65-F5344CB8AC3E}">
        <p14:creationId xmlns:p14="http://schemas.microsoft.com/office/powerpoint/2010/main" val="425846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52392"/>
          </a:xfrm>
        </p:spPr>
        <p:txBody>
          <a:bodyPr/>
          <a:lstStyle/>
          <a:p>
            <a:r>
              <a:rPr lang="en-US" dirty="0"/>
              <a:t>1 Corinthians 3:4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2296"/>
            <a:ext cx="10820400" cy="4863547"/>
          </a:xfrm>
        </p:spPr>
        <p:txBody>
          <a:bodyPr>
            <a:normAutofit/>
          </a:bodyPr>
          <a:lstStyle/>
          <a:p>
            <a:r>
              <a:rPr lang="en-US" sz="3600" b="1" dirty="0"/>
              <a:t>For when one says, "I am of Paul," and another, "I </a:t>
            </a:r>
            <a:r>
              <a:rPr lang="en-US" sz="3600" b="1" i="1" dirty="0"/>
              <a:t>am</a:t>
            </a:r>
            <a:r>
              <a:rPr lang="en-US" sz="3600" b="1" dirty="0"/>
              <a:t> of Apollos," are you not carnal?</a:t>
            </a:r>
          </a:p>
          <a:p>
            <a:r>
              <a:rPr lang="en-US" sz="3600" dirty="0"/>
              <a:t>Unconverted Christians are confused about the nature of Christianity.</a:t>
            </a:r>
          </a:p>
          <a:p>
            <a:r>
              <a:rPr lang="en-US" sz="3400" dirty="0"/>
              <a:t>Refer to themselves as “Church of </a:t>
            </a:r>
            <a:r>
              <a:rPr lang="en-US" sz="3400" dirty="0" err="1"/>
              <a:t>Christers</a:t>
            </a:r>
            <a:r>
              <a:rPr lang="en-US" sz="3400" dirty="0"/>
              <a:t>”</a:t>
            </a:r>
          </a:p>
          <a:p>
            <a:r>
              <a:rPr lang="en-US" sz="3400" dirty="0"/>
              <a:t>They see “Christians” in all denominations</a:t>
            </a:r>
          </a:p>
        </p:txBody>
      </p:sp>
    </p:spTree>
    <p:extLst>
      <p:ext uri="{BB962C8B-B14F-4D97-AF65-F5344CB8AC3E}">
        <p14:creationId xmlns:p14="http://schemas.microsoft.com/office/powerpoint/2010/main" val="313826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39</TotalTime>
  <Words>594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Century Gothic</vt:lpstr>
      <vt:lpstr>Vapor Trail</vt:lpstr>
      <vt:lpstr>Unconverted Christians</vt:lpstr>
      <vt:lpstr>1 Corinthians 3:1-4</vt:lpstr>
      <vt:lpstr>Luke 22:31-32</vt:lpstr>
      <vt:lpstr>Unconverted Christians</vt:lpstr>
      <vt:lpstr>1 Corinthians 3:1</vt:lpstr>
      <vt:lpstr>1 Corinthians 3:2</vt:lpstr>
      <vt:lpstr>1 Corinthians 3:2</vt:lpstr>
      <vt:lpstr>1 Corinthians 3:3</vt:lpstr>
      <vt:lpstr>1 Corinthians 3:4</vt:lpstr>
      <vt:lpstr>How can we help unconverted Christians?</vt:lpstr>
      <vt:lpstr>How can we help unconverted Christians?</vt:lpstr>
      <vt:lpstr>How can we help unconverted Christians?</vt:lpstr>
      <vt:lpstr>How can we help unconverted Christians?</vt:lpstr>
      <vt:lpstr>How can we help unconverted Christians?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Unconverted Christians</dc:title>
  <dc:creator>Manly Luscombe</dc:creator>
  <cp:lastModifiedBy>Manly Luscombe</cp:lastModifiedBy>
  <cp:revision>7</cp:revision>
  <dcterms:created xsi:type="dcterms:W3CDTF">2017-05-27T18:29:26Z</dcterms:created>
  <dcterms:modified xsi:type="dcterms:W3CDTF">2017-06-01T20:43:00Z</dcterms:modified>
</cp:coreProperties>
</file>