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086C68BC-EFC6-4EF9-A3A9-302A98C2EFCD}"/>
    <pc:docChg chg="custSel addSld modSld sldOrd modMainMaster">
      <pc:chgData name="Manly Luscombe" userId="d66a401e1e7a39bf" providerId="LiveId" clId="{086C68BC-EFC6-4EF9-A3A9-302A98C2EFCD}" dt="2022-07-18T22:35:20.630" v="861" actId="14100"/>
      <pc:docMkLst>
        <pc:docMk/>
      </pc:docMkLst>
      <pc:sldChg chg="modTransition">
        <pc:chgData name="Manly Luscombe" userId="d66a401e1e7a39bf" providerId="LiveId" clId="{086C68BC-EFC6-4EF9-A3A9-302A98C2EFCD}" dt="2022-06-13T22:24:06.152" v="678"/>
        <pc:sldMkLst>
          <pc:docMk/>
          <pc:sldMk cId="4166745242" sldId="256"/>
        </pc:sldMkLst>
      </pc:sldChg>
      <pc:sldChg chg="modTransition">
        <pc:chgData name="Manly Luscombe" userId="d66a401e1e7a39bf" providerId="LiveId" clId="{086C68BC-EFC6-4EF9-A3A9-302A98C2EFCD}" dt="2022-06-13T22:24:06.152" v="678"/>
        <pc:sldMkLst>
          <pc:docMk/>
          <pc:sldMk cId="138359091" sldId="257"/>
        </pc:sldMkLst>
      </pc:sldChg>
      <pc:sldChg chg="modTransition">
        <pc:chgData name="Manly Luscombe" userId="d66a401e1e7a39bf" providerId="LiveId" clId="{086C68BC-EFC6-4EF9-A3A9-302A98C2EFCD}" dt="2022-06-13T22:24:06.152" v="678"/>
        <pc:sldMkLst>
          <pc:docMk/>
          <pc:sldMk cId="1288341146" sldId="258"/>
        </pc:sldMkLst>
      </pc:sldChg>
      <pc:sldChg chg="modSp mod modTransition">
        <pc:chgData name="Manly Luscombe" userId="d66a401e1e7a39bf" providerId="LiveId" clId="{086C68BC-EFC6-4EF9-A3A9-302A98C2EFCD}" dt="2022-06-13T22:26:39.274" v="766" actId="122"/>
        <pc:sldMkLst>
          <pc:docMk/>
          <pc:sldMk cId="4040287674" sldId="259"/>
        </pc:sldMkLst>
        <pc:spChg chg="mod">
          <ac:chgData name="Manly Luscombe" userId="d66a401e1e7a39bf" providerId="LiveId" clId="{086C68BC-EFC6-4EF9-A3A9-302A98C2EFCD}" dt="2022-06-13T22:26:39.274" v="766" actId="122"/>
          <ac:spMkLst>
            <pc:docMk/>
            <pc:sldMk cId="4040287674" sldId="259"/>
            <ac:spMk id="3" creationId="{14FCB58F-EE86-6235-6862-6F9CB1ADE0E6}"/>
          </ac:spMkLst>
        </pc:spChg>
      </pc:sldChg>
      <pc:sldChg chg="modTransition">
        <pc:chgData name="Manly Luscombe" userId="d66a401e1e7a39bf" providerId="LiveId" clId="{086C68BC-EFC6-4EF9-A3A9-302A98C2EFCD}" dt="2022-06-13T22:24:06.152" v="678"/>
        <pc:sldMkLst>
          <pc:docMk/>
          <pc:sldMk cId="1737100834" sldId="260"/>
        </pc:sldMkLst>
      </pc:sldChg>
      <pc:sldChg chg="modTransition">
        <pc:chgData name="Manly Luscombe" userId="d66a401e1e7a39bf" providerId="LiveId" clId="{086C68BC-EFC6-4EF9-A3A9-302A98C2EFCD}" dt="2022-06-13T22:24:06.152" v="678"/>
        <pc:sldMkLst>
          <pc:docMk/>
          <pc:sldMk cId="2558572843" sldId="261"/>
        </pc:sldMkLst>
      </pc:sldChg>
      <pc:sldChg chg="modSp new mod modTransition">
        <pc:chgData name="Manly Luscombe" userId="d66a401e1e7a39bf" providerId="LiveId" clId="{086C68BC-EFC6-4EF9-A3A9-302A98C2EFCD}" dt="2022-06-13T22:24:06.152" v="678"/>
        <pc:sldMkLst>
          <pc:docMk/>
          <pc:sldMk cId="3210589393" sldId="262"/>
        </pc:sldMkLst>
        <pc:spChg chg="mod">
          <ac:chgData name="Manly Luscombe" userId="d66a401e1e7a39bf" providerId="LiveId" clId="{086C68BC-EFC6-4EF9-A3A9-302A98C2EFCD}" dt="2022-06-13T21:48:13.956" v="41" actId="20577"/>
          <ac:spMkLst>
            <pc:docMk/>
            <pc:sldMk cId="3210589393" sldId="262"/>
            <ac:spMk id="2" creationId="{8C4FC286-23F9-198E-BC08-7366033199F6}"/>
          </ac:spMkLst>
        </pc:spChg>
        <pc:spChg chg="mod">
          <ac:chgData name="Manly Luscombe" userId="d66a401e1e7a39bf" providerId="LiveId" clId="{086C68BC-EFC6-4EF9-A3A9-302A98C2EFCD}" dt="2022-06-13T21:51:12.754" v="180" actId="255"/>
          <ac:spMkLst>
            <pc:docMk/>
            <pc:sldMk cId="3210589393" sldId="262"/>
            <ac:spMk id="3" creationId="{323B776B-8E1B-D6E9-4FC3-5DD6F69458C6}"/>
          </ac:spMkLst>
        </pc:spChg>
      </pc:sldChg>
      <pc:sldChg chg="modSp new mod modTransition">
        <pc:chgData name="Manly Luscombe" userId="d66a401e1e7a39bf" providerId="LiveId" clId="{086C68BC-EFC6-4EF9-A3A9-302A98C2EFCD}" dt="2022-06-13T22:24:06.152" v="678"/>
        <pc:sldMkLst>
          <pc:docMk/>
          <pc:sldMk cId="1535555766" sldId="263"/>
        </pc:sldMkLst>
        <pc:spChg chg="mod">
          <ac:chgData name="Manly Luscombe" userId="d66a401e1e7a39bf" providerId="LiveId" clId="{086C68BC-EFC6-4EF9-A3A9-302A98C2EFCD}" dt="2022-06-13T21:52:26.263" v="233" actId="20577"/>
          <ac:spMkLst>
            <pc:docMk/>
            <pc:sldMk cId="1535555766" sldId="263"/>
            <ac:spMk id="2" creationId="{CD86972D-6603-D931-8B19-9DC6349F5F40}"/>
          </ac:spMkLst>
        </pc:spChg>
        <pc:spChg chg="mod">
          <ac:chgData name="Manly Luscombe" userId="d66a401e1e7a39bf" providerId="LiveId" clId="{086C68BC-EFC6-4EF9-A3A9-302A98C2EFCD}" dt="2022-06-13T22:13:34.834" v="326" actId="113"/>
          <ac:spMkLst>
            <pc:docMk/>
            <pc:sldMk cId="1535555766" sldId="263"/>
            <ac:spMk id="3" creationId="{260DB6E4-E559-0FF8-5F3D-BE9F2299B9CF}"/>
          </ac:spMkLst>
        </pc:spChg>
      </pc:sldChg>
      <pc:sldChg chg="modSp new mod modTransition">
        <pc:chgData name="Manly Luscombe" userId="d66a401e1e7a39bf" providerId="LiveId" clId="{086C68BC-EFC6-4EF9-A3A9-302A98C2EFCD}" dt="2022-06-13T22:24:06.152" v="678"/>
        <pc:sldMkLst>
          <pc:docMk/>
          <pc:sldMk cId="3254322540" sldId="264"/>
        </pc:sldMkLst>
        <pc:spChg chg="mod">
          <ac:chgData name="Manly Luscombe" userId="d66a401e1e7a39bf" providerId="LiveId" clId="{086C68BC-EFC6-4EF9-A3A9-302A98C2EFCD}" dt="2022-06-13T22:14:01.934" v="364" actId="20577"/>
          <ac:spMkLst>
            <pc:docMk/>
            <pc:sldMk cId="3254322540" sldId="264"/>
            <ac:spMk id="2" creationId="{0D5C9650-05F3-63BE-6ACE-4FA8CF0E522C}"/>
          </ac:spMkLst>
        </pc:spChg>
        <pc:spChg chg="mod">
          <ac:chgData name="Manly Luscombe" userId="d66a401e1e7a39bf" providerId="LiveId" clId="{086C68BC-EFC6-4EF9-A3A9-302A98C2EFCD}" dt="2022-06-13T22:16:34.823" v="545" actId="255"/>
          <ac:spMkLst>
            <pc:docMk/>
            <pc:sldMk cId="3254322540" sldId="264"/>
            <ac:spMk id="3" creationId="{FE9AE438-DB3A-B786-551C-A2F52F452F35}"/>
          </ac:spMkLst>
        </pc:spChg>
      </pc:sldChg>
      <pc:sldChg chg="modSp add mod modTransition">
        <pc:chgData name="Manly Luscombe" userId="d66a401e1e7a39bf" providerId="LiveId" clId="{086C68BC-EFC6-4EF9-A3A9-302A98C2EFCD}" dt="2022-06-13T22:24:06.152" v="678"/>
        <pc:sldMkLst>
          <pc:docMk/>
          <pc:sldMk cId="3960599172" sldId="265"/>
        </pc:sldMkLst>
        <pc:spChg chg="mod">
          <ac:chgData name="Manly Luscombe" userId="d66a401e1e7a39bf" providerId="LiveId" clId="{086C68BC-EFC6-4EF9-A3A9-302A98C2EFCD}" dt="2022-06-13T22:23:01.324" v="674"/>
          <ac:spMkLst>
            <pc:docMk/>
            <pc:sldMk cId="3960599172" sldId="265"/>
            <ac:spMk id="2" creationId="{0D5C9650-05F3-63BE-6ACE-4FA8CF0E522C}"/>
          </ac:spMkLst>
        </pc:spChg>
        <pc:spChg chg="mod">
          <ac:chgData name="Manly Luscombe" userId="d66a401e1e7a39bf" providerId="LiveId" clId="{086C68BC-EFC6-4EF9-A3A9-302A98C2EFCD}" dt="2022-06-13T22:21:58.100" v="656" actId="20577"/>
          <ac:spMkLst>
            <pc:docMk/>
            <pc:sldMk cId="3960599172" sldId="265"/>
            <ac:spMk id="3" creationId="{FE9AE438-DB3A-B786-551C-A2F52F452F35}"/>
          </ac:spMkLst>
        </pc:spChg>
      </pc:sldChg>
      <pc:sldChg chg="modSp add mod modTransition">
        <pc:chgData name="Manly Luscombe" userId="d66a401e1e7a39bf" providerId="LiveId" clId="{086C68BC-EFC6-4EF9-A3A9-302A98C2EFCD}" dt="2022-06-13T22:24:06.152" v="678"/>
        <pc:sldMkLst>
          <pc:docMk/>
          <pc:sldMk cId="464544189" sldId="266"/>
        </pc:sldMkLst>
        <pc:spChg chg="mod">
          <ac:chgData name="Manly Luscombe" userId="d66a401e1e7a39bf" providerId="LiveId" clId="{086C68BC-EFC6-4EF9-A3A9-302A98C2EFCD}" dt="2022-06-13T22:21:43.547" v="653" actId="255"/>
          <ac:spMkLst>
            <pc:docMk/>
            <pc:sldMk cId="464544189" sldId="266"/>
            <ac:spMk id="3" creationId="{FE9AE438-DB3A-B786-551C-A2F52F452F35}"/>
          </ac:spMkLst>
        </pc:spChg>
      </pc:sldChg>
      <pc:sldChg chg="addSp modSp new mod ord">
        <pc:chgData name="Manly Luscombe" userId="d66a401e1e7a39bf" providerId="LiveId" clId="{086C68BC-EFC6-4EF9-A3A9-302A98C2EFCD}" dt="2022-07-18T22:35:20.630" v="861" actId="14100"/>
        <pc:sldMkLst>
          <pc:docMk/>
          <pc:sldMk cId="3631500427" sldId="267"/>
        </pc:sldMkLst>
        <pc:spChg chg="mod">
          <ac:chgData name="Manly Luscombe" userId="d66a401e1e7a39bf" providerId="LiveId" clId="{086C68BC-EFC6-4EF9-A3A9-302A98C2EFCD}" dt="2022-07-18T22:35:08.019" v="859" actId="1076"/>
          <ac:spMkLst>
            <pc:docMk/>
            <pc:sldMk cId="3631500427" sldId="267"/>
            <ac:spMk id="2" creationId="{DE1E5EEA-28FE-EE2B-4B8E-655C2FA7B110}"/>
          </ac:spMkLst>
        </pc:spChg>
        <pc:picChg chg="add mod">
          <ac:chgData name="Manly Luscombe" userId="d66a401e1e7a39bf" providerId="LiveId" clId="{086C68BC-EFC6-4EF9-A3A9-302A98C2EFCD}" dt="2022-07-18T22:35:20.630" v="861" actId="14100"/>
          <ac:picMkLst>
            <pc:docMk/>
            <pc:sldMk cId="3631500427" sldId="267"/>
            <ac:picMk id="4" creationId="{F45966E1-B68C-BFA4-25A0-BB18E0060B00}"/>
          </ac:picMkLst>
        </pc:picChg>
      </pc:sldChg>
      <pc:sldMasterChg chg="modTransition modSldLayout">
        <pc:chgData name="Manly Luscombe" userId="d66a401e1e7a39bf" providerId="LiveId" clId="{086C68BC-EFC6-4EF9-A3A9-302A98C2EFCD}" dt="2022-06-13T22:24:06.152" v="678"/>
        <pc:sldMasterMkLst>
          <pc:docMk/>
          <pc:sldMasterMk cId="964345194" sldId="2147483648"/>
        </pc:sldMasterMkLst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4169576386" sldId="2147483649"/>
          </pc:sldLayoutMkLst>
        </pc:sldLayoutChg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3395718636" sldId="2147483650"/>
          </pc:sldLayoutMkLst>
        </pc:sldLayoutChg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3876873144" sldId="2147483651"/>
          </pc:sldLayoutMkLst>
        </pc:sldLayoutChg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1133126861" sldId="2147483652"/>
          </pc:sldLayoutMkLst>
        </pc:sldLayoutChg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3712524045" sldId="2147483653"/>
          </pc:sldLayoutMkLst>
        </pc:sldLayoutChg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2475927030" sldId="2147483654"/>
          </pc:sldLayoutMkLst>
        </pc:sldLayoutChg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2509474297" sldId="2147483655"/>
          </pc:sldLayoutMkLst>
        </pc:sldLayoutChg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3374304666" sldId="2147483656"/>
          </pc:sldLayoutMkLst>
        </pc:sldLayoutChg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2337382444" sldId="2147483657"/>
          </pc:sldLayoutMkLst>
        </pc:sldLayoutChg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3595134682" sldId="2147483658"/>
          </pc:sldLayoutMkLst>
        </pc:sldLayoutChg>
        <pc:sldLayoutChg chg="modTransition">
          <pc:chgData name="Manly Luscombe" userId="d66a401e1e7a39bf" providerId="LiveId" clId="{086C68BC-EFC6-4EF9-A3A9-302A98C2EFCD}" dt="2022-06-13T22:24:06.152" v="678"/>
          <pc:sldLayoutMkLst>
            <pc:docMk/>
            <pc:sldMasterMk cId="964345194" sldId="2147483648"/>
            <pc:sldLayoutMk cId="331946676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58EA-7629-C7BA-2586-0AA9FBD29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903BF0-ED67-BE8B-AD13-9226E8F18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55BA9-F6EA-74FE-D624-7C8D39F7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60274-EC94-10AF-4D49-C8EFE1184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D2D51-0198-F9AA-3416-CADD917BE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76386"/>
      </p:ext>
    </p:extLst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3D000-238F-33BA-D36C-C9632FC2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8D2E2-FA62-F988-EA0B-7DDC6B43D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242E1-A57A-4CE9-2D1F-2D9202101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9F10-5F4D-4A0A-B217-102A5822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35CD-C403-EBB9-4145-8C2E494F2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34682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862C5E-8A4A-6718-4FC9-603E226C7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92184-6599-AEAB-0385-F1043A0F1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18AB9-72ED-DC6A-38E9-7A439815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EA60E-D086-3DDC-7187-FB408111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3A750-0F09-5C25-C0C7-C2AAC19F6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66761"/>
      </p:ext>
    </p:extLst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6FE63-7EB7-249B-8CA1-C9862D9DC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AB9EC-26E9-4B10-DB25-A76930A12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8AE42-5927-7456-2614-02AB1D120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9CE41-8283-E52E-01BA-4A99BD5EC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1D18E-C85B-CE5E-5716-9409F79A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18636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214AF-B59E-90C3-C014-002EBC766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684CD-6226-7999-D9C0-749017194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FDF7F-E40D-63A3-0229-14C17CECD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7CBF5-6183-2ADB-B1B0-CE93F6F6D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E5ACD-DBE4-E101-5E4F-3C8DEB4B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73144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BD415-A6E0-D91D-AF5D-BC79187C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C344E-50A7-F5BC-EA73-AD232CDBB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89333D-D8E5-F31E-4ECD-89261673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C7392-45C8-BA19-1B7D-743927A6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0354F-2573-CBE8-861B-7847839C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2C437-2824-56BA-2F84-ED0E96371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26861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BAA87-745F-DDAF-0418-4E66BBBC8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A685C-A664-205A-4A77-FEE26A1B9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9B47AE-A8BD-8617-284A-114F64893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5968B5-D9AE-5C11-27B5-CFE9EFA1E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C2E116-33DF-6CD2-D14C-3303DD22FD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FBDF9A-C944-9E3F-DACF-581EFF06C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CD4ADF-E14E-D62F-BF7A-C2D0C4EA5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4BDF5-F8F9-CA8F-E724-F83C6ABAA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24045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EB076-9226-ECB6-2859-4A32B6CFE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BD021D-D23C-D54C-3F95-B8441BB06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134033-2BEB-D6D2-2AE8-332A9F7A9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60A5A-1969-AAAC-4C7D-45ACE2E66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27030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334417-97A3-7CB9-2499-A63BFD48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B40FED-E93E-E75E-A69E-9D41A35B1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4FD59F-DD81-60C4-4814-BEA653D80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74297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1C03-8DEC-075E-6269-6E5E39902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546AA-BA73-788E-F3E8-CE065D06E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6903B-3197-792C-A3DF-44512C1F0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AFCA6-210F-A310-5FA1-93234F006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14604-408E-B739-F2FE-1A44A5859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7E3D3-6078-DCE6-84D8-25E75CD62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04666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DD8B6-782F-9BBA-59B3-A1A21218C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113F97-746E-327F-CA44-C6CFAA20BF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36329F-3EA0-02B6-D0D6-84852BC92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71722-9833-7F19-07CA-2CD1100C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5EF65-58DC-8BAA-41FC-71166367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8EA31-1CF0-F878-0A1F-426983338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82444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140931-75AC-6C2D-3302-C846E416E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5CC892-75E9-8682-8F61-8FCAAD284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F7ECA-C650-175C-C66A-8FBEF0FECC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16D7B-0528-434B-998C-A0314B19E2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2143A-7FBF-7527-2F0D-2511DE39DA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85E1A-7F08-1F13-390F-A5328943CE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9C939-C689-4CE7-BEE4-42E3815E2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4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5EEA-28FE-EE2B-4B8E-655C2FA7B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86" y="1546224"/>
            <a:ext cx="3733801" cy="397427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 Black" panose="020B0A04020102020204" pitchFamily="34" charset="0"/>
                <a:cs typeface="Aharoni" panose="02010803020104030203" pitchFamily="2" charset="-79"/>
              </a:rPr>
              <a:t>VBS at Cades</a:t>
            </a:r>
            <a:br>
              <a:rPr lang="en-US" sz="3600" b="1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br>
              <a:rPr lang="en-US" sz="3600" b="1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sz="3600" b="1" dirty="0">
                <a:latin typeface="Arial Black" panose="020B0A04020102020204" pitchFamily="34" charset="0"/>
                <a:cs typeface="Aharoni" panose="02010803020104030203" pitchFamily="2" charset="-79"/>
              </a:rPr>
              <a:t>7 years ago</a:t>
            </a:r>
            <a:br>
              <a:rPr lang="en-US" sz="3600" b="1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br>
              <a:rPr lang="en-US" sz="3600" b="1" dirty="0"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en-US" sz="3600" b="1" dirty="0">
                <a:latin typeface="Arial Black" panose="020B0A04020102020204" pitchFamily="34" charset="0"/>
                <a:cs typeface="Aharoni" panose="02010803020104030203" pitchFamily="2" charset="-79"/>
              </a:rPr>
              <a:t>Do you recognize anybody?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5966E1-B68C-BFA4-25A0-BB18E0060B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626" y="9940"/>
            <a:ext cx="9130747" cy="684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500427"/>
      </p:ext>
    </p:extLst>
  </p:cSld>
  <p:clrMapOvr>
    <a:masterClrMapping/>
  </p:clrMapOvr>
  <p:transition spd="slow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9650-05F3-63BE-6ACE-4FA8CF0E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6) Jesus preached – Repent or Perish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E438-DB3A-B786-551C-A2F52F452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Repent was preached through out the Bible.</a:t>
            </a:r>
          </a:p>
          <a:p>
            <a:r>
              <a:rPr lang="en-US" sz="3200" dirty="0"/>
              <a:t>Moses to Israel</a:t>
            </a:r>
          </a:p>
          <a:p>
            <a:r>
              <a:rPr lang="en-US" sz="3200" dirty="0"/>
              <a:t>Jonah to Nineveh</a:t>
            </a:r>
          </a:p>
          <a:p>
            <a:r>
              <a:rPr lang="en-US" sz="3200" dirty="0"/>
              <a:t>John the Baptizer to Judah</a:t>
            </a:r>
          </a:p>
          <a:p>
            <a:r>
              <a:rPr lang="en-US" sz="3200" dirty="0"/>
              <a:t>Jesus to his listeners</a:t>
            </a:r>
          </a:p>
          <a:p>
            <a:r>
              <a:rPr lang="en-US" sz="3200" dirty="0"/>
              <a:t>Peter on Pentecost</a:t>
            </a:r>
          </a:p>
          <a:p>
            <a:r>
              <a:rPr lang="en-US" sz="3200" dirty="0"/>
              <a:t>Paul on Mars Hill in Athens, Greece</a:t>
            </a:r>
          </a:p>
        </p:txBody>
      </p:sp>
    </p:spTree>
    <p:extLst>
      <p:ext uri="{BB962C8B-B14F-4D97-AF65-F5344CB8AC3E}">
        <p14:creationId xmlns:p14="http://schemas.microsoft.com/office/powerpoint/2010/main" val="3254322540"/>
      </p:ext>
    </p:extLst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9650-05F3-63BE-6ACE-4FA8CF0E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6) Jesus preached – Repent or Perish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E438-DB3A-B786-551C-A2F52F452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(Acts 2:38)  Then Peter said to them, "Repent, and let every one of you be baptized in the name of Jesus Christ for the remission of sins; and you shall receive the gift of the Holy Spirit.</a:t>
            </a:r>
          </a:p>
          <a:p>
            <a:endParaRPr lang="en-US" sz="3200" dirty="0"/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(Acts 17:30)  Truly, these times of ignorance God overlooked, but now commands all men everywhere to repent,</a:t>
            </a:r>
          </a:p>
        </p:txBody>
      </p:sp>
    </p:spTree>
    <p:extLst>
      <p:ext uri="{BB962C8B-B14F-4D97-AF65-F5344CB8AC3E}">
        <p14:creationId xmlns:p14="http://schemas.microsoft.com/office/powerpoint/2010/main" val="3960599172"/>
      </p:ext>
    </p:extLst>
  </p:cSld>
  <p:clrMapOvr>
    <a:masterClrMapping/>
  </p:clrMapOvr>
  <p:transition spd="slow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9650-05F3-63BE-6ACE-4FA8CF0E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6) Jesus preached – Repent or Perish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E438-DB3A-B786-551C-A2F52F452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(Acts 3:19)  Repent therefore and be converted, that your sins may be blotted out, so that times of refreshing may come from the presence of the Lord,</a:t>
            </a:r>
          </a:p>
          <a:p>
            <a:endParaRPr lang="en-US" sz="3200" dirty="0"/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(2 Peter 3:9)  The Lord is not slack concerning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His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promise, as some count slackness, but is longsuffering toward us, not willing that any should perish but that all should come to repentance.</a:t>
            </a:r>
          </a:p>
        </p:txBody>
      </p:sp>
    </p:spTree>
    <p:extLst>
      <p:ext uri="{BB962C8B-B14F-4D97-AF65-F5344CB8AC3E}">
        <p14:creationId xmlns:p14="http://schemas.microsoft.com/office/powerpoint/2010/main" val="464544189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422E3-AFC9-3AE7-3BD7-96855F6B40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0D0AF-7671-1F09-53AD-B8E4973414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Unless You Repent You will Perish">
            <a:extLst>
              <a:ext uri="{FF2B5EF4-FFF2-40B4-BE49-F238E27FC236}">
                <a16:creationId xmlns:a16="http://schemas.microsoft.com/office/drawing/2014/main" id="{5E944ABD-6127-C092-3E76-77ECDB44E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79"/>
            <a:ext cx="12192000" cy="687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745242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068D7-4821-3FC0-D18E-71C3585FB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13:1-3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1AB7F-88B7-D855-6323-A4EB4ACAD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5141844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(Luke 13:1)  There were present at that season some who told Him about the Galileans whose blood Pilate had mingled with their sacrifices.</a:t>
            </a:r>
          </a:p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(Luke 13:2)  And Jesus answered and said to them, "Do you suppose that these Galileans were worse sinners than all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other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Galileans, because they suffered such things?</a:t>
            </a:r>
          </a:p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(Luke 13:3)  I tell you, no; but unless you repent you will all likewise perish.</a:t>
            </a:r>
          </a:p>
        </p:txBody>
      </p:sp>
    </p:spTree>
    <p:extLst>
      <p:ext uri="{BB962C8B-B14F-4D97-AF65-F5344CB8AC3E}">
        <p14:creationId xmlns:p14="http://schemas.microsoft.com/office/powerpoint/2010/main" val="138359091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068D7-4821-3FC0-D18E-71C3585FB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13:4-5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1AB7F-88B7-D855-6323-A4EB4ACAD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5141844"/>
          </a:xfrm>
        </p:spPr>
        <p:txBody>
          <a:bodyPr>
            <a:noAutofit/>
          </a:bodyPr>
          <a:lstStyle/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(Luke 13:4)  Or those eighteen on whom the tower in Siloam fell and killed them, do you think that they were worse sinners than all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other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men who dwelt in Jerusalem?</a:t>
            </a:r>
          </a:p>
          <a:p>
            <a:pPr marR="0" algn="l" rtl="0"/>
            <a:r>
              <a:rPr lang="en-US" sz="3200" b="0" i="0" u="none" strike="noStrike" baseline="0" dirty="0">
                <a:latin typeface="Verdana" panose="020B0604030504040204" pitchFamily="34" charset="0"/>
              </a:rPr>
              <a:t>(Luke 13:5)  I tell you, no; but unless you repent you will all likewise perish."</a:t>
            </a:r>
          </a:p>
        </p:txBody>
      </p:sp>
    </p:spTree>
    <p:extLst>
      <p:ext uri="{BB962C8B-B14F-4D97-AF65-F5344CB8AC3E}">
        <p14:creationId xmlns:p14="http://schemas.microsoft.com/office/powerpoint/2010/main" val="1288341146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49019-BB95-3434-7765-1DD001C56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Jesus preached – Current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CB58F-EE86-6235-6862-6F9CB1ADE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War, storms, disasters</a:t>
            </a:r>
          </a:p>
          <a:p>
            <a:r>
              <a:rPr lang="en-US" sz="3600" dirty="0"/>
              <a:t>Mass shootings, riots</a:t>
            </a:r>
          </a:p>
          <a:p>
            <a:r>
              <a:rPr lang="en-US" sz="3600" dirty="0"/>
              <a:t>Some Galileans were killed by Pilate</a:t>
            </a:r>
          </a:p>
          <a:p>
            <a:r>
              <a:rPr lang="en-US" sz="3600" dirty="0"/>
              <a:t>18 died in a construction accident</a:t>
            </a:r>
          </a:p>
          <a:p>
            <a:pPr algn="ctr"/>
            <a:r>
              <a:rPr lang="en-US" sz="3600" b="1" dirty="0"/>
              <a:t>WHAT CAN WE LEARN FROM CURRENT EVENTS?</a:t>
            </a:r>
          </a:p>
          <a:p>
            <a:pPr algn="ctr"/>
            <a:r>
              <a:rPr lang="en-US" sz="3600" b="1" dirty="0"/>
              <a:t>We will die of something, at sometime.</a:t>
            </a:r>
          </a:p>
          <a:p>
            <a:pPr algn="ctr"/>
            <a:r>
              <a:rPr lang="en-US" sz="3600" b="1" dirty="0"/>
              <a:t>We must be ready to meet God.</a:t>
            </a:r>
          </a:p>
        </p:txBody>
      </p:sp>
    </p:spTree>
    <p:extLst>
      <p:ext uri="{BB962C8B-B14F-4D97-AF65-F5344CB8AC3E}">
        <p14:creationId xmlns:p14="http://schemas.microsoft.com/office/powerpoint/2010/main" val="4040287674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646CF-F87D-5628-72C8-699360F02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2) Jesus preached that sin is deadly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6BE4-D1ED-FD8C-7019-E3C2D4643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Sin is spiritually deadly</a:t>
            </a:r>
          </a:p>
          <a:p>
            <a:r>
              <a:rPr lang="en-US" sz="3200" dirty="0"/>
              <a:t>Sin will be eternally punished</a:t>
            </a:r>
          </a:p>
          <a:p>
            <a:r>
              <a:rPr lang="en-US" sz="3200" dirty="0"/>
              <a:t>Jesus did not “sugar coat” the message</a:t>
            </a:r>
          </a:p>
          <a:p>
            <a:r>
              <a:rPr lang="en-US" sz="3200" dirty="0"/>
              <a:t>Gehenna – Greek word for eternal fire – 12 times in the NT</a:t>
            </a:r>
          </a:p>
          <a:p>
            <a:r>
              <a:rPr lang="en-US" sz="3200" dirty="0"/>
              <a:t>11 of the 12 times were spoken by Jesus</a:t>
            </a:r>
          </a:p>
          <a:p>
            <a:r>
              <a:rPr lang="en-US" sz="3200" dirty="0"/>
              <a:t>10 of the 11 times Jesus used this word was in a public setting</a:t>
            </a:r>
          </a:p>
        </p:txBody>
      </p:sp>
    </p:spTree>
    <p:extLst>
      <p:ext uri="{BB962C8B-B14F-4D97-AF65-F5344CB8AC3E}">
        <p14:creationId xmlns:p14="http://schemas.microsoft.com/office/powerpoint/2010/main" val="1737100834"/>
      </p:ext>
    </p:extLst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3D49-CDB6-6691-5AA0-717C47CD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3) Jesus supports government as God’s agent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49D34-80CB-1910-3F3B-F375DEC1C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did not condemn Pilate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(Romans 13:1)  Let every soul be subject to the governing authorities. For there is no authority except from God, and the authorities that exist are appointed by God.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(Romans 13:2)  Therefore whoever resists the authority resists the ordinance of God, and those who resist will bring judgment on themselves.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(Romans 13:3)  For rulers are not a terror to good works, but to evil. Do you want to be unafraid of the authority? Do what is good, and you will have praise from the same.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72843"/>
      </p:ext>
    </p:extLst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FC286-23F9-198E-BC08-736603319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4) Jesus taught that God punishes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B776B-8E1B-D6E9-4FC3-5DD6F6945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deaths are accidents, terror attacks, war</a:t>
            </a:r>
          </a:p>
          <a:p>
            <a:r>
              <a:rPr lang="en-US" dirty="0"/>
              <a:t>God is aware of all that happens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(Psalms 139:4)  For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there is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not a word on my tongue,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But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behold, O LORD, You know it altogether.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(Psalms 139:5)  You have hedged me behind and before, And laid Your hand upon me.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(Psalms 139:6) 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Such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knowledge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too wonderful for me; It is high, I cannot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attain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89393"/>
      </p:ext>
    </p:extLst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6972D-6603-D931-8B19-9DC6349F5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5) When lost men die – judgment is 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DB6E4-E559-0FF8-5F3D-BE9F2299B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(Hebrews 9:27)  And as it is appointed for men to die once, but after this the judgment,</a:t>
            </a:r>
          </a:p>
          <a:p>
            <a:endParaRPr lang="en-US" dirty="0"/>
          </a:p>
          <a:p>
            <a:r>
              <a:rPr lang="en-US" b="1" dirty="0"/>
              <a:t>THERE IS NO SECOND CHANCE AFTER DEATH.</a:t>
            </a:r>
          </a:p>
          <a:p>
            <a:r>
              <a:rPr lang="en-US" b="1" dirty="0"/>
              <a:t>THE SECOND CHANCE IS NOW – BEFORE WE DIE.</a:t>
            </a: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(2 Corinthians 6:2)  For He says: "IN AN ACCEPTABLE TIME I HAVE HEARD YOU, AND IN THE DAY OF SALVATION I HAVE HELPED YOU." Behold, now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is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the accepted time; behold, </a:t>
            </a:r>
            <a:r>
              <a:rPr lang="en-US" b="0" i="0" u="sng" strike="noStrike" baseline="0" dirty="0">
                <a:latin typeface="Verdana" panose="020B0604030504040204" pitchFamily="34" charset="0"/>
              </a:rPr>
              <a:t>now </a:t>
            </a:r>
            <a:r>
              <a:rPr lang="en-US" b="0" i="1" u="sng" strike="noStrike" baseline="0" dirty="0">
                <a:latin typeface="Verdana" panose="020B0604030504040204" pitchFamily="34" charset="0"/>
              </a:rPr>
              <a:t>is</a:t>
            </a:r>
            <a:r>
              <a:rPr lang="en-US" b="0" i="0" u="sng" strike="noStrike" baseline="0" dirty="0">
                <a:latin typeface="Verdana" panose="020B0604030504040204" pitchFamily="34" charset="0"/>
              </a:rPr>
              <a:t> the day of salvation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555766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760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Verdana</vt:lpstr>
      <vt:lpstr>Office Theme</vt:lpstr>
      <vt:lpstr>VBS at Cades  7 years ago  Do you recognize anybody?</vt:lpstr>
      <vt:lpstr>PowerPoint Presentation</vt:lpstr>
      <vt:lpstr>Luke 13:1-3</vt:lpstr>
      <vt:lpstr>Luke 13:4-5</vt:lpstr>
      <vt:lpstr>1) Jesus preached – Current Events</vt:lpstr>
      <vt:lpstr>2) Jesus preached that sin is deadly</vt:lpstr>
      <vt:lpstr>3) Jesus supports government as God’s agent</vt:lpstr>
      <vt:lpstr>4) Jesus taught that God punishes</vt:lpstr>
      <vt:lpstr>5) When lost men die – judgment is next</vt:lpstr>
      <vt:lpstr>6) Jesus preached – Repent or Perish</vt:lpstr>
      <vt:lpstr>6) Jesus preached – Repent or Perish</vt:lpstr>
      <vt:lpstr>6) Jesus preached – Repent or Perish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Manly Luscombe</dc:creator>
  <cp:lastModifiedBy>Manly Luscombe</cp:lastModifiedBy>
  <cp:revision>3</cp:revision>
  <dcterms:created xsi:type="dcterms:W3CDTF">2022-06-13T21:17:06Z</dcterms:created>
  <dcterms:modified xsi:type="dcterms:W3CDTF">2022-07-18T22:35:30Z</dcterms:modified>
</cp:coreProperties>
</file>