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media/image1.png" ContentType="image/png"/>
  <Override PartName="/ppt/media/image2.png" ContentType="image/png"/>
  <Override PartName="/ppt/media/image3.png" ContentType="image/png"/>
  <Override PartName="/ppt/media/image4.png" ContentType="image/png"/>
  <Override PartName="/ppt/media/image5.png" ContentType="image/png"/>
  <Override PartName="/ppt/media/image6.png" ContentType="image/png"/>
  <Override PartName="/ppt/media/image7.png" ContentType="image/png"/>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Lst>
  <p:sldSz cx="10080625" cy="567055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5.png"/><Relationship Id="rId3" Type="http://schemas.openxmlformats.org/officeDocument/2006/relationships/image" Target="../media/image6.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504000" y="216000"/>
            <a:ext cx="9071640" cy="647640"/>
          </a:xfrm>
          <a:prstGeom prst="rect">
            <a:avLst/>
          </a:prstGeom>
        </p:spPr>
        <p:txBody>
          <a:bodyPr lIns="0" rIns="0" tIns="0" bIns="0" anchor="ctr"/>
          <a:p>
            <a:pPr algn="ctr"/>
            <a:endParaRPr/>
          </a:p>
        </p:txBody>
      </p:sp>
      <p:sp>
        <p:nvSpPr>
          <p:cNvPr id="26" name="PlaceHolder 2"/>
          <p:cNvSpPr>
            <a:spLocks noGrp="1"/>
          </p:cNvSpPr>
          <p:nvPr>
            <p:ph type="body"/>
          </p:nvPr>
        </p:nvSpPr>
        <p:spPr>
          <a:xfrm>
            <a:off x="504000" y="1368000"/>
            <a:ext cx="9071640" cy="1568160"/>
          </a:xfrm>
          <a:prstGeom prst="rect">
            <a:avLst/>
          </a:prstGeom>
        </p:spPr>
        <p:txBody>
          <a:bodyPr lIns="0" rIns="0" tIns="0" bIns="0"/>
          <a:p>
            <a:endParaRPr/>
          </a:p>
        </p:txBody>
      </p:sp>
      <p:sp>
        <p:nvSpPr>
          <p:cNvPr id="27" name="PlaceHolder 3"/>
          <p:cNvSpPr>
            <a:spLocks noGrp="1"/>
          </p:cNvSpPr>
          <p:nvPr>
            <p:ph type="body"/>
          </p:nvPr>
        </p:nvSpPr>
        <p:spPr>
          <a:xfrm>
            <a:off x="504000" y="3085560"/>
            <a:ext cx="9071640" cy="156816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504000" y="216000"/>
            <a:ext cx="9071640" cy="647640"/>
          </a:xfrm>
          <a:prstGeom prst="rect">
            <a:avLst/>
          </a:prstGeom>
        </p:spPr>
        <p:txBody>
          <a:bodyPr lIns="0" rIns="0" tIns="0" bIns="0" anchor="ctr"/>
          <a:p>
            <a:pPr algn="ctr"/>
            <a:endParaRPr/>
          </a:p>
        </p:txBody>
      </p:sp>
      <p:sp>
        <p:nvSpPr>
          <p:cNvPr id="29" name="PlaceHolder 2"/>
          <p:cNvSpPr>
            <a:spLocks noGrp="1"/>
          </p:cNvSpPr>
          <p:nvPr>
            <p:ph type="body"/>
          </p:nvPr>
        </p:nvSpPr>
        <p:spPr>
          <a:xfrm>
            <a:off x="504000" y="1368000"/>
            <a:ext cx="4426920" cy="1568160"/>
          </a:xfrm>
          <a:prstGeom prst="rect">
            <a:avLst/>
          </a:prstGeom>
        </p:spPr>
        <p:txBody>
          <a:bodyPr lIns="0" rIns="0" tIns="0" bIns="0"/>
          <a:p>
            <a:endParaRPr/>
          </a:p>
        </p:txBody>
      </p:sp>
      <p:sp>
        <p:nvSpPr>
          <p:cNvPr id="30" name="PlaceHolder 3"/>
          <p:cNvSpPr>
            <a:spLocks noGrp="1"/>
          </p:cNvSpPr>
          <p:nvPr>
            <p:ph type="body"/>
          </p:nvPr>
        </p:nvSpPr>
        <p:spPr>
          <a:xfrm>
            <a:off x="5152680" y="1368000"/>
            <a:ext cx="4426920" cy="1568160"/>
          </a:xfrm>
          <a:prstGeom prst="rect">
            <a:avLst/>
          </a:prstGeom>
        </p:spPr>
        <p:txBody>
          <a:bodyPr lIns="0" rIns="0" tIns="0" bIns="0"/>
          <a:p>
            <a:endParaRPr/>
          </a:p>
        </p:txBody>
      </p:sp>
      <p:sp>
        <p:nvSpPr>
          <p:cNvPr id="31" name="PlaceHolder 4"/>
          <p:cNvSpPr>
            <a:spLocks noGrp="1"/>
          </p:cNvSpPr>
          <p:nvPr>
            <p:ph type="body"/>
          </p:nvPr>
        </p:nvSpPr>
        <p:spPr>
          <a:xfrm>
            <a:off x="5152680" y="3085560"/>
            <a:ext cx="4426920" cy="1568160"/>
          </a:xfrm>
          <a:prstGeom prst="rect">
            <a:avLst/>
          </a:prstGeom>
        </p:spPr>
        <p:txBody>
          <a:bodyPr lIns="0" rIns="0" tIns="0" bIns="0"/>
          <a:p>
            <a:endParaRPr/>
          </a:p>
        </p:txBody>
      </p:sp>
      <p:sp>
        <p:nvSpPr>
          <p:cNvPr id="32" name="PlaceHolder 5"/>
          <p:cNvSpPr>
            <a:spLocks noGrp="1"/>
          </p:cNvSpPr>
          <p:nvPr>
            <p:ph type="body"/>
          </p:nvPr>
        </p:nvSpPr>
        <p:spPr>
          <a:xfrm>
            <a:off x="504000" y="3085560"/>
            <a:ext cx="4426920" cy="156816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504000" y="216000"/>
            <a:ext cx="9071640" cy="647640"/>
          </a:xfrm>
          <a:prstGeom prst="rect">
            <a:avLst/>
          </a:prstGeom>
        </p:spPr>
        <p:txBody>
          <a:bodyPr lIns="0" rIns="0" tIns="0" bIns="0" anchor="ctr"/>
          <a:p>
            <a:pPr algn="ctr"/>
            <a:endParaRPr/>
          </a:p>
        </p:txBody>
      </p:sp>
      <p:sp>
        <p:nvSpPr>
          <p:cNvPr id="34" name="PlaceHolder 2"/>
          <p:cNvSpPr>
            <a:spLocks noGrp="1"/>
          </p:cNvSpPr>
          <p:nvPr>
            <p:ph type="body"/>
          </p:nvPr>
        </p:nvSpPr>
        <p:spPr>
          <a:xfrm>
            <a:off x="504000" y="1368000"/>
            <a:ext cx="9071640" cy="3287880"/>
          </a:xfrm>
          <a:prstGeom prst="rect">
            <a:avLst/>
          </a:prstGeom>
        </p:spPr>
        <p:txBody>
          <a:bodyPr lIns="0" rIns="0" tIns="0" bIns="0"/>
          <a:p>
            <a:endParaRPr/>
          </a:p>
        </p:txBody>
      </p:sp>
      <p:sp>
        <p:nvSpPr>
          <p:cNvPr id="35" name="PlaceHolder 3"/>
          <p:cNvSpPr>
            <a:spLocks noGrp="1"/>
          </p:cNvSpPr>
          <p:nvPr>
            <p:ph type="body"/>
          </p:nvPr>
        </p:nvSpPr>
        <p:spPr>
          <a:xfrm>
            <a:off x="504000" y="1368000"/>
            <a:ext cx="9071640" cy="3287880"/>
          </a:xfrm>
          <a:prstGeom prst="rect">
            <a:avLst/>
          </a:prstGeom>
        </p:spPr>
        <p:txBody>
          <a:bodyPr lIns="0" rIns="0" tIns="0" bIns="0"/>
          <a:p>
            <a:endParaRPr/>
          </a:p>
        </p:txBody>
      </p:sp>
      <p:pic>
        <p:nvPicPr>
          <p:cNvPr id="36" name="" descr=""/>
          <p:cNvPicPr/>
          <p:nvPr/>
        </p:nvPicPr>
        <p:blipFill>
          <a:blip r:embed="rId2"/>
          <a:stretch/>
        </p:blipFill>
        <p:spPr>
          <a:xfrm>
            <a:off x="2979360" y="1367640"/>
            <a:ext cx="4120560" cy="3287880"/>
          </a:xfrm>
          <a:prstGeom prst="rect">
            <a:avLst/>
          </a:prstGeom>
          <a:ln>
            <a:noFill/>
          </a:ln>
        </p:spPr>
      </p:pic>
      <p:pic>
        <p:nvPicPr>
          <p:cNvPr id="37" name="" descr=""/>
          <p:cNvPicPr/>
          <p:nvPr/>
        </p:nvPicPr>
        <p:blipFill>
          <a:blip r:embed="rId3"/>
          <a:stretch/>
        </p:blipFill>
        <p:spPr>
          <a:xfrm>
            <a:off x="2979360" y="1367640"/>
            <a:ext cx="4120560" cy="328788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41" name="PlaceHolder 1"/>
          <p:cNvSpPr>
            <a:spLocks noGrp="1"/>
          </p:cNvSpPr>
          <p:nvPr>
            <p:ph type="title"/>
          </p:nvPr>
        </p:nvSpPr>
        <p:spPr>
          <a:xfrm>
            <a:off x="504000" y="216000"/>
            <a:ext cx="9071640" cy="647640"/>
          </a:xfrm>
          <a:prstGeom prst="rect">
            <a:avLst/>
          </a:prstGeom>
        </p:spPr>
        <p:txBody>
          <a:bodyPr lIns="0" rIns="0" tIns="0" bIns="0" anchor="ctr"/>
          <a:p>
            <a:pPr algn="ctr"/>
            <a:endParaRPr/>
          </a:p>
        </p:txBody>
      </p:sp>
      <p:sp>
        <p:nvSpPr>
          <p:cNvPr id="42" name="PlaceHolder 2"/>
          <p:cNvSpPr>
            <a:spLocks noGrp="1"/>
          </p:cNvSpPr>
          <p:nvPr>
            <p:ph type="subTitle"/>
          </p:nvPr>
        </p:nvSpPr>
        <p:spPr>
          <a:xfrm>
            <a:off x="504000" y="1368000"/>
            <a:ext cx="9071640" cy="3287880"/>
          </a:xfrm>
          <a:prstGeom prst="rect">
            <a:avLst/>
          </a:prstGeom>
        </p:spPr>
        <p:txBody>
          <a:bodyPr lIns="0" rIns="0" tIns="0" bIns="0" anchor="ctr"/>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3" name="PlaceHolder 1"/>
          <p:cNvSpPr>
            <a:spLocks noGrp="1"/>
          </p:cNvSpPr>
          <p:nvPr>
            <p:ph type="title"/>
          </p:nvPr>
        </p:nvSpPr>
        <p:spPr>
          <a:xfrm>
            <a:off x="504000" y="216000"/>
            <a:ext cx="9071640" cy="647640"/>
          </a:xfrm>
          <a:prstGeom prst="rect">
            <a:avLst/>
          </a:prstGeom>
        </p:spPr>
        <p:txBody>
          <a:bodyPr lIns="0" rIns="0" tIns="0" bIns="0" anchor="ctr"/>
          <a:p>
            <a:pPr algn="ctr"/>
            <a:endParaRPr/>
          </a:p>
        </p:txBody>
      </p:sp>
      <p:sp>
        <p:nvSpPr>
          <p:cNvPr id="44" name="PlaceHolder 2"/>
          <p:cNvSpPr>
            <a:spLocks noGrp="1"/>
          </p:cNvSpPr>
          <p:nvPr>
            <p:ph type="body"/>
          </p:nvPr>
        </p:nvSpPr>
        <p:spPr>
          <a:xfrm>
            <a:off x="504000" y="1368000"/>
            <a:ext cx="9071640" cy="3287880"/>
          </a:xfrm>
          <a:prstGeom prst="rect">
            <a:avLst/>
          </a:prstGeom>
        </p:spPr>
        <p:txBody>
          <a:bodyPr lIns="0" rIns="0" tIns="0" bIns="0"/>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45" name="PlaceHolder 1"/>
          <p:cNvSpPr>
            <a:spLocks noGrp="1"/>
          </p:cNvSpPr>
          <p:nvPr>
            <p:ph type="title"/>
          </p:nvPr>
        </p:nvSpPr>
        <p:spPr>
          <a:xfrm>
            <a:off x="504000" y="216000"/>
            <a:ext cx="9071640" cy="647640"/>
          </a:xfrm>
          <a:prstGeom prst="rect">
            <a:avLst/>
          </a:prstGeom>
        </p:spPr>
        <p:txBody>
          <a:bodyPr lIns="0" rIns="0" tIns="0" bIns="0" anchor="ctr"/>
          <a:p>
            <a:pPr algn="ctr"/>
            <a:endParaRPr/>
          </a:p>
        </p:txBody>
      </p:sp>
      <p:sp>
        <p:nvSpPr>
          <p:cNvPr id="46" name="PlaceHolder 2"/>
          <p:cNvSpPr>
            <a:spLocks noGrp="1"/>
          </p:cNvSpPr>
          <p:nvPr>
            <p:ph type="body"/>
          </p:nvPr>
        </p:nvSpPr>
        <p:spPr>
          <a:xfrm>
            <a:off x="504000" y="1368000"/>
            <a:ext cx="4426920" cy="3287880"/>
          </a:xfrm>
          <a:prstGeom prst="rect">
            <a:avLst/>
          </a:prstGeom>
        </p:spPr>
        <p:txBody>
          <a:bodyPr lIns="0" rIns="0" tIns="0" bIns="0"/>
          <a:p>
            <a:endParaRPr/>
          </a:p>
        </p:txBody>
      </p:sp>
      <p:sp>
        <p:nvSpPr>
          <p:cNvPr id="47" name="PlaceHolder 3"/>
          <p:cNvSpPr>
            <a:spLocks noGrp="1"/>
          </p:cNvSpPr>
          <p:nvPr>
            <p:ph type="body"/>
          </p:nvPr>
        </p:nvSpPr>
        <p:spPr>
          <a:xfrm>
            <a:off x="5152680" y="1368000"/>
            <a:ext cx="4426920" cy="3287880"/>
          </a:xfrm>
          <a:prstGeom prst="rect">
            <a:avLst/>
          </a:prstGeom>
        </p:spPr>
        <p:txBody>
          <a:bodyPr lIns="0" rIns="0" tIns="0" bIns="0"/>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48" name="PlaceHolder 1"/>
          <p:cNvSpPr>
            <a:spLocks noGrp="1"/>
          </p:cNvSpPr>
          <p:nvPr>
            <p:ph type="title"/>
          </p:nvPr>
        </p:nvSpPr>
        <p:spPr>
          <a:xfrm>
            <a:off x="504000" y="216000"/>
            <a:ext cx="9071640" cy="647640"/>
          </a:xfrm>
          <a:prstGeom prst="rect">
            <a:avLst/>
          </a:prstGeom>
        </p:spPr>
        <p:txBody>
          <a:bodyPr lIns="0" rIns="0" tIns="0" bIns="0" anchor="ctr"/>
          <a:p>
            <a:pPr algn="ctr"/>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49" name="PlaceHolder 1"/>
          <p:cNvSpPr>
            <a:spLocks noGrp="1"/>
          </p:cNvSpPr>
          <p:nvPr>
            <p:ph type="subTitle"/>
          </p:nvPr>
        </p:nvSpPr>
        <p:spPr>
          <a:xfrm>
            <a:off x="504000" y="216000"/>
            <a:ext cx="9071640" cy="3003480"/>
          </a:xfrm>
          <a:prstGeom prst="rect">
            <a:avLst/>
          </a:prstGeom>
        </p:spPr>
        <p:txBody>
          <a:bodyPr lIns="0" rIns="0" tIns="0" bIns="0" anchor="ctr"/>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504000" y="216000"/>
            <a:ext cx="9071640" cy="647640"/>
          </a:xfrm>
          <a:prstGeom prst="rect">
            <a:avLst/>
          </a:prstGeom>
        </p:spPr>
        <p:txBody>
          <a:bodyPr lIns="0" rIns="0" tIns="0" bIns="0" anchor="ctr"/>
          <a:p>
            <a:pPr algn="ctr"/>
            <a:endParaRPr/>
          </a:p>
        </p:txBody>
      </p:sp>
      <p:sp>
        <p:nvSpPr>
          <p:cNvPr id="51" name="PlaceHolder 2"/>
          <p:cNvSpPr>
            <a:spLocks noGrp="1"/>
          </p:cNvSpPr>
          <p:nvPr>
            <p:ph type="body"/>
          </p:nvPr>
        </p:nvSpPr>
        <p:spPr>
          <a:xfrm>
            <a:off x="504000" y="1368000"/>
            <a:ext cx="4426920" cy="1568160"/>
          </a:xfrm>
          <a:prstGeom prst="rect">
            <a:avLst/>
          </a:prstGeom>
        </p:spPr>
        <p:txBody>
          <a:bodyPr lIns="0" rIns="0" tIns="0" bIns="0"/>
          <a:p>
            <a:endParaRPr/>
          </a:p>
        </p:txBody>
      </p:sp>
      <p:sp>
        <p:nvSpPr>
          <p:cNvPr id="52" name="PlaceHolder 3"/>
          <p:cNvSpPr>
            <a:spLocks noGrp="1"/>
          </p:cNvSpPr>
          <p:nvPr>
            <p:ph type="body"/>
          </p:nvPr>
        </p:nvSpPr>
        <p:spPr>
          <a:xfrm>
            <a:off x="504000" y="3085560"/>
            <a:ext cx="4426920" cy="1568160"/>
          </a:xfrm>
          <a:prstGeom prst="rect">
            <a:avLst/>
          </a:prstGeom>
        </p:spPr>
        <p:txBody>
          <a:bodyPr lIns="0" rIns="0" tIns="0" bIns="0"/>
          <a:p>
            <a:endParaRPr/>
          </a:p>
        </p:txBody>
      </p:sp>
      <p:sp>
        <p:nvSpPr>
          <p:cNvPr id="53" name="PlaceHolder 4"/>
          <p:cNvSpPr>
            <a:spLocks noGrp="1"/>
          </p:cNvSpPr>
          <p:nvPr>
            <p:ph type="body"/>
          </p:nvPr>
        </p:nvSpPr>
        <p:spPr>
          <a:xfrm>
            <a:off x="5152680" y="1368000"/>
            <a:ext cx="4426920" cy="3287880"/>
          </a:xfrm>
          <a:prstGeom prst="rect">
            <a:avLst/>
          </a:prstGeom>
        </p:spPr>
        <p:txBody>
          <a:bodyPr lIns="0" rIns="0" tIns="0" bIns="0"/>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4" name="PlaceHolder 1"/>
          <p:cNvSpPr>
            <a:spLocks noGrp="1"/>
          </p:cNvSpPr>
          <p:nvPr>
            <p:ph type="title"/>
          </p:nvPr>
        </p:nvSpPr>
        <p:spPr>
          <a:xfrm>
            <a:off x="504000" y="216000"/>
            <a:ext cx="9071640" cy="647640"/>
          </a:xfrm>
          <a:prstGeom prst="rect">
            <a:avLst/>
          </a:prstGeom>
        </p:spPr>
        <p:txBody>
          <a:bodyPr lIns="0" rIns="0" tIns="0" bIns="0" anchor="ctr"/>
          <a:p>
            <a:pPr algn="ctr"/>
            <a:endParaRPr/>
          </a:p>
        </p:txBody>
      </p:sp>
      <p:sp>
        <p:nvSpPr>
          <p:cNvPr id="5" name="PlaceHolder 2"/>
          <p:cNvSpPr>
            <a:spLocks noGrp="1"/>
          </p:cNvSpPr>
          <p:nvPr>
            <p:ph type="subTitle"/>
          </p:nvPr>
        </p:nvSpPr>
        <p:spPr>
          <a:xfrm>
            <a:off x="504000" y="1368000"/>
            <a:ext cx="9071640" cy="3287880"/>
          </a:xfrm>
          <a:prstGeom prst="rect">
            <a:avLst/>
          </a:prstGeom>
        </p:spPr>
        <p:txBody>
          <a:bodyPr lIns="0" rIns="0" tIns="0" bIns="0" anchor="ctr"/>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504000" y="216000"/>
            <a:ext cx="9071640" cy="647640"/>
          </a:xfrm>
          <a:prstGeom prst="rect">
            <a:avLst/>
          </a:prstGeom>
        </p:spPr>
        <p:txBody>
          <a:bodyPr lIns="0" rIns="0" tIns="0" bIns="0" anchor="ctr"/>
          <a:p>
            <a:pPr algn="ctr"/>
            <a:endParaRPr/>
          </a:p>
        </p:txBody>
      </p:sp>
      <p:sp>
        <p:nvSpPr>
          <p:cNvPr id="55" name="PlaceHolder 2"/>
          <p:cNvSpPr>
            <a:spLocks noGrp="1"/>
          </p:cNvSpPr>
          <p:nvPr>
            <p:ph type="body"/>
          </p:nvPr>
        </p:nvSpPr>
        <p:spPr>
          <a:xfrm>
            <a:off x="504000" y="1368000"/>
            <a:ext cx="4426920" cy="3287880"/>
          </a:xfrm>
          <a:prstGeom prst="rect">
            <a:avLst/>
          </a:prstGeom>
        </p:spPr>
        <p:txBody>
          <a:bodyPr lIns="0" rIns="0" tIns="0" bIns="0"/>
          <a:p>
            <a:endParaRPr/>
          </a:p>
        </p:txBody>
      </p:sp>
      <p:sp>
        <p:nvSpPr>
          <p:cNvPr id="56" name="PlaceHolder 3"/>
          <p:cNvSpPr>
            <a:spLocks noGrp="1"/>
          </p:cNvSpPr>
          <p:nvPr>
            <p:ph type="body"/>
          </p:nvPr>
        </p:nvSpPr>
        <p:spPr>
          <a:xfrm>
            <a:off x="5152680" y="1368000"/>
            <a:ext cx="4426920" cy="1568160"/>
          </a:xfrm>
          <a:prstGeom prst="rect">
            <a:avLst/>
          </a:prstGeom>
        </p:spPr>
        <p:txBody>
          <a:bodyPr lIns="0" rIns="0" tIns="0" bIns="0"/>
          <a:p>
            <a:endParaRPr/>
          </a:p>
        </p:txBody>
      </p:sp>
      <p:sp>
        <p:nvSpPr>
          <p:cNvPr id="57" name="PlaceHolder 4"/>
          <p:cNvSpPr>
            <a:spLocks noGrp="1"/>
          </p:cNvSpPr>
          <p:nvPr>
            <p:ph type="body"/>
          </p:nvPr>
        </p:nvSpPr>
        <p:spPr>
          <a:xfrm>
            <a:off x="5152680" y="3085560"/>
            <a:ext cx="4426920" cy="1568160"/>
          </a:xfrm>
          <a:prstGeom prst="rect">
            <a:avLst/>
          </a:prstGeom>
        </p:spPr>
        <p:txBody>
          <a:bodyPr lIns="0" rIns="0" tIns="0" bIns="0"/>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504000" y="216000"/>
            <a:ext cx="9071640" cy="647640"/>
          </a:xfrm>
          <a:prstGeom prst="rect">
            <a:avLst/>
          </a:prstGeom>
        </p:spPr>
        <p:txBody>
          <a:bodyPr lIns="0" rIns="0" tIns="0" bIns="0" anchor="ctr"/>
          <a:p>
            <a:pPr algn="ctr"/>
            <a:endParaRPr/>
          </a:p>
        </p:txBody>
      </p:sp>
      <p:sp>
        <p:nvSpPr>
          <p:cNvPr id="59" name="PlaceHolder 2"/>
          <p:cNvSpPr>
            <a:spLocks noGrp="1"/>
          </p:cNvSpPr>
          <p:nvPr>
            <p:ph type="body"/>
          </p:nvPr>
        </p:nvSpPr>
        <p:spPr>
          <a:xfrm>
            <a:off x="504000" y="1368000"/>
            <a:ext cx="4426920" cy="1568160"/>
          </a:xfrm>
          <a:prstGeom prst="rect">
            <a:avLst/>
          </a:prstGeom>
        </p:spPr>
        <p:txBody>
          <a:bodyPr lIns="0" rIns="0" tIns="0" bIns="0"/>
          <a:p>
            <a:endParaRPr/>
          </a:p>
        </p:txBody>
      </p:sp>
      <p:sp>
        <p:nvSpPr>
          <p:cNvPr id="60" name="PlaceHolder 3"/>
          <p:cNvSpPr>
            <a:spLocks noGrp="1"/>
          </p:cNvSpPr>
          <p:nvPr>
            <p:ph type="body"/>
          </p:nvPr>
        </p:nvSpPr>
        <p:spPr>
          <a:xfrm>
            <a:off x="5152680" y="1368000"/>
            <a:ext cx="4426920" cy="1568160"/>
          </a:xfrm>
          <a:prstGeom prst="rect">
            <a:avLst/>
          </a:prstGeom>
        </p:spPr>
        <p:txBody>
          <a:bodyPr lIns="0" rIns="0" tIns="0" bIns="0"/>
          <a:p>
            <a:endParaRPr/>
          </a:p>
        </p:txBody>
      </p:sp>
      <p:sp>
        <p:nvSpPr>
          <p:cNvPr id="61" name="PlaceHolder 4"/>
          <p:cNvSpPr>
            <a:spLocks noGrp="1"/>
          </p:cNvSpPr>
          <p:nvPr>
            <p:ph type="body"/>
          </p:nvPr>
        </p:nvSpPr>
        <p:spPr>
          <a:xfrm>
            <a:off x="504000" y="3085560"/>
            <a:ext cx="9071640" cy="1568160"/>
          </a:xfrm>
          <a:prstGeom prst="rect">
            <a:avLst/>
          </a:prstGeom>
        </p:spPr>
        <p:txBody>
          <a:bodyPr lIns="0" rIns="0" tIns="0" bIns="0"/>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504000" y="216000"/>
            <a:ext cx="9071640" cy="647640"/>
          </a:xfrm>
          <a:prstGeom prst="rect">
            <a:avLst/>
          </a:prstGeom>
        </p:spPr>
        <p:txBody>
          <a:bodyPr lIns="0" rIns="0" tIns="0" bIns="0" anchor="ctr"/>
          <a:p>
            <a:pPr algn="ctr"/>
            <a:endParaRPr/>
          </a:p>
        </p:txBody>
      </p:sp>
      <p:sp>
        <p:nvSpPr>
          <p:cNvPr id="63" name="PlaceHolder 2"/>
          <p:cNvSpPr>
            <a:spLocks noGrp="1"/>
          </p:cNvSpPr>
          <p:nvPr>
            <p:ph type="body"/>
          </p:nvPr>
        </p:nvSpPr>
        <p:spPr>
          <a:xfrm>
            <a:off x="504000" y="1368000"/>
            <a:ext cx="9071640" cy="1568160"/>
          </a:xfrm>
          <a:prstGeom prst="rect">
            <a:avLst/>
          </a:prstGeom>
        </p:spPr>
        <p:txBody>
          <a:bodyPr lIns="0" rIns="0" tIns="0" bIns="0"/>
          <a:p>
            <a:endParaRPr/>
          </a:p>
        </p:txBody>
      </p:sp>
      <p:sp>
        <p:nvSpPr>
          <p:cNvPr id="64" name="PlaceHolder 3"/>
          <p:cNvSpPr>
            <a:spLocks noGrp="1"/>
          </p:cNvSpPr>
          <p:nvPr>
            <p:ph type="body"/>
          </p:nvPr>
        </p:nvSpPr>
        <p:spPr>
          <a:xfrm>
            <a:off x="504000" y="3085560"/>
            <a:ext cx="9071640" cy="1568160"/>
          </a:xfrm>
          <a:prstGeom prst="rect">
            <a:avLst/>
          </a:prstGeom>
        </p:spPr>
        <p:txBody>
          <a:bodyPr lIns="0" rIns="0" tIns="0" bIns="0"/>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504000" y="216000"/>
            <a:ext cx="9071640" cy="647640"/>
          </a:xfrm>
          <a:prstGeom prst="rect">
            <a:avLst/>
          </a:prstGeom>
        </p:spPr>
        <p:txBody>
          <a:bodyPr lIns="0" rIns="0" tIns="0" bIns="0" anchor="ctr"/>
          <a:p>
            <a:pPr algn="ctr"/>
            <a:endParaRPr/>
          </a:p>
        </p:txBody>
      </p:sp>
      <p:sp>
        <p:nvSpPr>
          <p:cNvPr id="66" name="PlaceHolder 2"/>
          <p:cNvSpPr>
            <a:spLocks noGrp="1"/>
          </p:cNvSpPr>
          <p:nvPr>
            <p:ph type="body"/>
          </p:nvPr>
        </p:nvSpPr>
        <p:spPr>
          <a:xfrm>
            <a:off x="504000" y="1368000"/>
            <a:ext cx="4426920" cy="1568160"/>
          </a:xfrm>
          <a:prstGeom prst="rect">
            <a:avLst/>
          </a:prstGeom>
        </p:spPr>
        <p:txBody>
          <a:bodyPr lIns="0" rIns="0" tIns="0" bIns="0"/>
          <a:p>
            <a:endParaRPr/>
          </a:p>
        </p:txBody>
      </p:sp>
      <p:sp>
        <p:nvSpPr>
          <p:cNvPr id="67" name="PlaceHolder 3"/>
          <p:cNvSpPr>
            <a:spLocks noGrp="1"/>
          </p:cNvSpPr>
          <p:nvPr>
            <p:ph type="body"/>
          </p:nvPr>
        </p:nvSpPr>
        <p:spPr>
          <a:xfrm>
            <a:off x="5152680" y="1368000"/>
            <a:ext cx="4426920" cy="1568160"/>
          </a:xfrm>
          <a:prstGeom prst="rect">
            <a:avLst/>
          </a:prstGeom>
        </p:spPr>
        <p:txBody>
          <a:bodyPr lIns="0" rIns="0" tIns="0" bIns="0"/>
          <a:p>
            <a:endParaRPr/>
          </a:p>
        </p:txBody>
      </p:sp>
      <p:sp>
        <p:nvSpPr>
          <p:cNvPr id="68" name="PlaceHolder 4"/>
          <p:cNvSpPr>
            <a:spLocks noGrp="1"/>
          </p:cNvSpPr>
          <p:nvPr>
            <p:ph type="body"/>
          </p:nvPr>
        </p:nvSpPr>
        <p:spPr>
          <a:xfrm>
            <a:off x="5152680" y="3085560"/>
            <a:ext cx="4426920" cy="1568160"/>
          </a:xfrm>
          <a:prstGeom prst="rect">
            <a:avLst/>
          </a:prstGeom>
        </p:spPr>
        <p:txBody>
          <a:bodyPr lIns="0" rIns="0" tIns="0" bIns="0"/>
          <a:p>
            <a:endParaRPr/>
          </a:p>
        </p:txBody>
      </p:sp>
      <p:sp>
        <p:nvSpPr>
          <p:cNvPr id="69" name="PlaceHolder 5"/>
          <p:cNvSpPr>
            <a:spLocks noGrp="1"/>
          </p:cNvSpPr>
          <p:nvPr>
            <p:ph type="body"/>
          </p:nvPr>
        </p:nvSpPr>
        <p:spPr>
          <a:xfrm>
            <a:off x="504000" y="3085560"/>
            <a:ext cx="4426920" cy="1568160"/>
          </a:xfrm>
          <a:prstGeom prst="rect">
            <a:avLst/>
          </a:prstGeom>
        </p:spPr>
        <p:txBody>
          <a:bodyPr lIns="0" rIns="0" tIns="0" bIns="0"/>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504000" y="216000"/>
            <a:ext cx="9071640" cy="647640"/>
          </a:xfrm>
          <a:prstGeom prst="rect">
            <a:avLst/>
          </a:prstGeom>
        </p:spPr>
        <p:txBody>
          <a:bodyPr lIns="0" rIns="0" tIns="0" bIns="0" anchor="ctr"/>
          <a:p>
            <a:pPr algn="ctr"/>
            <a:endParaRPr/>
          </a:p>
        </p:txBody>
      </p:sp>
      <p:sp>
        <p:nvSpPr>
          <p:cNvPr id="71" name="PlaceHolder 2"/>
          <p:cNvSpPr>
            <a:spLocks noGrp="1"/>
          </p:cNvSpPr>
          <p:nvPr>
            <p:ph type="body"/>
          </p:nvPr>
        </p:nvSpPr>
        <p:spPr>
          <a:xfrm>
            <a:off x="504000" y="1368000"/>
            <a:ext cx="9071640" cy="3287880"/>
          </a:xfrm>
          <a:prstGeom prst="rect">
            <a:avLst/>
          </a:prstGeom>
        </p:spPr>
        <p:txBody>
          <a:bodyPr lIns="0" rIns="0" tIns="0" bIns="0"/>
          <a:p>
            <a:endParaRPr/>
          </a:p>
        </p:txBody>
      </p:sp>
      <p:sp>
        <p:nvSpPr>
          <p:cNvPr id="72" name="PlaceHolder 3"/>
          <p:cNvSpPr>
            <a:spLocks noGrp="1"/>
          </p:cNvSpPr>
          <p:nvPr>
            <p:ph type="body"/>
          </p:nvPr>
        </p:nvSpPr>
        <p:spPr>
          <a:xfrm>
            <a:off x="504000" y="1368000"/>
            <a:ext cx="9071640" cy="3287880"/>
          </a:xfrm>
          <a:prstGeom prst="rect">
            <a:avLst/>
          </a:prstGeom>
        </p:spPr>
        <p:txBody>
          <a:bodyPr lIns="0" rIns="0" tIns="0" bIns="0"/>
          <a:p>
            <a:endParaRPr/>
          </a:p>
        </p:txBody>
      </p:sp>
      <p:pic>
        <p:nvPicPr>
          <p:cNvPr id="73" name="" descr=""/>
          <p:cNvPicPr/>
          <p:nvPr/>
        </p:nvPicPr>
        <p:blipFill>
          <a:blip r:embed="rId2"/>
          <a:stretch/>
        </p:blipFill>
        <p:spPr>
          <a:xfrm>
            <a:off x="2979360" y="1367640"/>
            <a:ext cx="4120560" cy="3287880"/>
          </a:xfrm>
          <a:prstGeom prst="rect">
            <a:avLst/>
          </a:prstGeom>
          <a:ln>
            <a:noFill/>
          </a:ln>
        </p:spPr>
      </p:pic>
      <p:pic>
        <p:nvPicPr>
          <p:cNvPr id="74" name="" descr=""/>
          <p:cNvPicPr/>
          <p:nvPr/>
        </p:nvPicPr>
        <p:blipFill>
          <a:blip r:embed="rId3"/>
          <a:stretch/>
        </p:blipFill>
        <p:spPr>
          <a:xfrm>
            <a:off x="2979360" y="1367640"/>
            <a:ext cx="4120560" cy="328788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504000" y="216000"/>
            <a:ext cx="9071640" cy="647640"/>
          </a:xfrm>
          <a:prstGeom prst="rect">
            <a:avLst/>
          </a:prstGeom>
        </p:spPr>
        <p:txBody>
          <a:bodyPr lIns="0" rIns="0" tIns="0" bIns="0" anchor="ctr"/>
          <a:p>
            <a:pPr algn="ctr"/>
            <a:endParaRPr/>
          </a:p>
        </p:txBody>
      </p:sp>
      <p:sp>
        <p:nvSpPr>
          <p:cNvPr id="7" name="PlaceHolder 2"/>
          <p:cNvSpPr>
            <a:spLocks noGrp="1"/>
          </p:cNvSpPr>
          <p:nvPr>
            <p:ph type="body"/>
          </p:nvPr>
        </p:nvSpPr>
        <p:spPr>
          <a:xfrm>
            <a:off x="504000" y="1368000"/>
            <a:ext cx="9071640" cy="328788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504000" y="216000"/>
            <a:ext cx="9071640" cy="647640"/>
          </a:xfrm>
          <a:prstGeom prst="rect">
            <a:avLst/>
          </a:prstGeom>
        </p:spPr>
        <p:txBody>
          <a:bodyPr lIns="0" rIns="0" tIns="0" bIns="0" anchor="ctr"/>
          <a:p>
            <a:pPr algn="ctr"/>
            <a:endParaRPr/>
          </a:p>
        </p:txBody>
      </p:sp>
      <p:sp>
        <p:nvSpPr>
          <p:cNvPr id="9" name="PlaceHolder 2"/>
          <p:cNvSpPr>
            <a:spLocks noGrp="1"/>
          </p:cNvSpPr>
          <p:nvPr>
            <p:ph type="body"/>
          </p:nvPr>
        </p:nvSpPr>
        <p:spPr>
          <a:xfrm>
            <a:off x="504000" y="1368000"/>
            <a:ext cx="4426920" cy="3287880"/>
          </a:xfrm>
          <a:prstGeom prst="rect">
            <a:avLst/>
          </a:prstGeom>
        </p:spPr>
        <p:txBody>
          <a:bodyPr lIns="0" rIns="0" tIns="0" bIns="0"/>
          <a:p>
            <a:endParaRPr/>
          </a:p>
        </p:txBody>
      </p:sp>
      <p:sp>
        <p:nvSpPr>
          <p:cNvPr id="10" name="PlaceHolder 3"/>
          <p:cNvSpPr>
            <a:spLocks noGrp="1"/>
          </p:cNvSpPr>
          <p:nvPr>
            <p:ph type="body"/>
          </p:nvPr>
        </p:nvSpPr>
        <p:spPr>
          <a:xfrm>
            <a:off x="5152680" y="1368000"/>
            <a:ext cx="4426920" cy="328788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216000"/>
            <a:ext cx="9071640" cy="647640"/>
          </a:xfrm>
          <a:prstGeom prst="rect">
            <a:avLst/>
          </a:prstGeom>
        </p:spPr>
        <p:txBody>
          <a:bodyPr lIns="0" rIns="0" tIns="0" bIns="0" anchor="ctr"/>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2" name="PlaceHolder 1"/>
          <p:cNvSpPr>
            <a:spLocks noGrp="1"/>
          </p:cNvSpPr>
          <p:nvPr>
            <p:ph type="subTitle"/>
          </p:nvPr>
        </p:nvSpPr>
        <p:spPr>
          <a:xfrm>
            <a:off x="504000" y="216000"/>
            <a:ext cx="9071640" cy="300348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504000" y="216000"/>
            <a:ext cx="9071640" cy="647640"/>
          </a:xfrm>
          <a:prstGeom prst="rect">
            <a:avLst/>
          </a:prstGeom>
        </p:spPr>
        <p:txBody>
          <a:bodyPr lIns="0" rIns="0" tIns="0" bIns="0" anchor="ctr"/>
          <a:p>
            <a:pPr algn="ctr"/>
            <a:endParaRPr/>
          </a:p>
        </p:txBody>
      </p:sp>
      <p:sp>
        <p:nvSpPr>
          <p:cNvPr id="14" name="PlaceHolder 2"/>
          <p:cNvSpPr>
            <a:spLocks noGrp="1"/>
          </p:cNvSpPr>
          <p:nvPr>
            <p:ph type="body"/>
          </p:nvPr>
        </p:nvSpPr>
        <p:spPr>
          <a:xfrm>
            <a:off x="504000" y="1368000"/>
            <a:ext cx="4426920" cy="1568160"/>
          </a:xfrm>
          <a:prstGeom prst="rect">
            <a:avLst/>
          </a:prstGeom>
        </p:spPr>
        <p:txBody>
          <a:bodyPr lIns="0" rIns="0" tIns="0" bIns="0"/>
          <a:p>
            <a:endParaRPr/>
          </a:p>
        </p:txBody>
      </p:sp>
      <p:sp>
        <p:nvSpPr>
          <p:cNvPr id="15" name="PlaceHolder 3"/>
          <p:cNvSpPr>
            <a:spLocks noGrp="1"/>
          </p:cNvSpPr>
          <p:nvPr>
            <p:ph type="body"/>
          </p:nvPr>
        </p:nvSpPr>
        <p:spPr>
          <a:xfrm>
            <a:off x="504000" y="3085560"/>
            <a:ext cx="4426920" cy="1568160"/>
          </a:xfrm>
          <a:prstGeom prst="rect">
            <a:avLst/>
          </a:prstGeom>
        </p:spPr>
        <p:txBody>
          <a:bodyPr lIns="0" rIns="0" tIns="0" bIns="0"/>
          <a:p>
            <a:endParaRPr/>
          </a:p>
        </p:txBody>
      </p:sp>
      <p:sp>
        <p:nvSpPr>
          <p:cNvPr id="16" name="PlaceHolder 4"/>
          <p:cNvSpPr>
            <a:spLocks noGrp="1"/>
          </p:cNvSpPr>
          <p:nvPr>
            <p:ph type="body"/>
          </p:nvPr>
        </p:nvSpPr>
        <p:spPr>
          <a:xfrm>
            <a:off x="5152680" y="1368000"/>
            <a:ext cx="4426920" cy="328788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504000" y="216000"/>
            <a:ext cx="9071640" cy="647640"/>
          </a:xfrm>
          <a:prstGeom prst="rect">
            <a:avLst/>
          </a:prstGeom>
        </p:spPr>
        <p:txBody>
          <a:bodyPr lIns="0" rIns="0" tIns="0" bIns="0" anchor="ctr"/>
          <a:p>
            <a:pPr algn="ctr"/>
            <a:endParaRPr/>
          </a:p>
        </p:txBody>
      </p:sp>
      <p:sp>
        <p:nvSpPr>
          <p:cNvPr id="18" name="PlaceHolder 2"/>
          <p:cNvSpPr>
            <a:spLocks noGrp="1"/>
          </p:cNvSpPr>
          <p:nvPr>
            <p:ph type="body"/>
          </p:nvPr>
        </p:nvSpPr>
        <p:spPr>
          <a:xfrm>
            <a:off x="504000" y="1368000"/>
            <a:ext cx="4426920" cy="3287880"/>
          </a:xfrm>
          <a:prstGeom prst="rect">
            <a:avLst/>
          </a:prstGeom>
        </p:spPr>
        <p:txBody>
          <a:bodyPr lIns="0" rIns="0" tIns="0" bIns="0"/>
          <a:p>
            <a:endParaRPr/>
          </a:p>
        </p:txBody>
      </p:sp>
      <p:sp>
        <p:nvSpPr>
          <p:cNvPr id="19" name="PlaceHolder 3"/>
          <p:cNvSpPr>
            <a:spLocks noGrp="1"/>
          </p:cNvSpPr>
          <p:nvPr>
            <p:ph type="body"/>
          </p:nvPr>
        </p:nvSpPr>
        <p:spPr>
          <a:xfrm>
            <a:off x="5152680" y="1368000"/>
            <a:ext cx="4426920" cy="1568160"/>
          </a:xfrm>
          <a:prstGeom prst="rect">
            <a:avLst/>
          </a:prstGeom>
        </p:spPr>
        <p:txBody>
          <a:bodyPr lIns="0" rIns="0" tIns="0" bIns="0"/>
          <a:p>
            <a:endParaRPr/>
          </a:p>
        </p:txBody>
      </p:sp>
      <p:sp>
        <p:nvSpPr>
          <p:cNvPr id="20" name="PlaceHolder 4"/>
          <p:cNvSpPr>
            <a:spLocks noGrp="1"/>
          </p:cNvSpPr>
          <p:nvPr>
            <p:ph type="body"/>
          </p:nvPr>
        </p:nvSpPr>
        <p:spPr>
          <a:xfrm>
            <a:off x="5152680" y="3085560"/>
            <a:ext cx="4426920" cy="156816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504000" y="216000"/>
            <a:ext cx="9071640" cy="647640"/>
          </a:xfrm>
          <a:prstGeom prst="rect">
            <a:avLst/>
          </a:prstGeom>
        </p:spPr>
        <p:txBody>
          <a:bodyPr lIns="0" rIns="0" tIns="0" bIns="0" anchor="ctr"/>
          <a:p>
            <a:pPr algn="ctr"/>
            <a:endParaRPr/>
          </a:p>
        </p:txBody>
      </p:sp>
      <p:sp>
        <p:nvSpPr>
          <p:cNvPr id="22" name="PlaceHolder 2"/>
          <p:cNvSpPr>
            <a:spLocks noGrp="1"/>
          </p:cNvSpPr>
          <p:nvPr>
            <p:ph type="body"/>
          </p:nvPr>
        </p:nvSpPr>
        <p:spPr>
          <a:xfrm>
            <a:off x="504000" y="1368000"/>
            <a:ext cx="4426920" cy="1568160"/>
          </a:xfrm>
          <a:prstGeom prst="rect">
            <a:avLst/>
          </a:prstGeom>
        </p:spPr>
        <p:txBody>
          <a:bodyPr lIns="0" rIns="0" tIns="0" bIns="0"/>
          <a:p>
            <a:endParaRPr/>
          </a:p>
        </p:txBody>
      </p:sp>
      <p:sp>
        <p:nvSpPr>
          <p:cNvPr id="23" name="PlaceHolder 3"/>
          <p:cNvSpPr>
            <a:spLocks noGrp="1"/>
          </p:cNvSpPr>
          <p:nvPr>
            <p:ph type="body"/>
          </p:nvPr>
        </p:nvSpPr>
        <p:spPr>
          <a:xfrm>
            <a:off x="5152680" y="1368000"/>
            <a:ext cx="4426920" cy="1568160"/>
          </a:xfrm>
          <a:prstGeom prst="rect">
            <a:avLst/>
          </a:prstGeom>
        </p:spPr>
        <p:txBody>
          <a:bodyPr lIns="0" rIns="0" tIns="0" bIns="0"/>
          <a:p>
            <a:endParaRPr/>
          </a:p>
        </p:txBody>
      </p:sp>
      <p:sp>
        <p:nvSpPr>
          <p:cNvPr id="24" name="PlaceHolder 4"/>
          <p:cNvSpPr>
            <a:spLocks noGrp="1"/>
          </p:cNvSpPr>
          <p:nvPr>
            <p:ph type="body"/>
          </p:nvPr>
        </p:nvSpPr>
        <p:spPr>
          <a:xfrm>
            <a:off x="504000" y="3085560"/>
            <a:ext cx="9071640" cy="156816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4.pn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id="0" name="" descr=""/>
          <p:cNvPicPr/>
          <p:nvPr/>
        </p:nvPicPr>
        <p:blipFill>
          <a:blip r:embed="rId2"/>
          <a:stretch/>
        </p:blipFill>
        <p:spPr>
          <a:xfrm>
            <a:off x="360" y="360"/>
            <a:ext cx="10078560" cy="5672880"/>
          </a:xfrm>
          <a:prstGeom prst="rect">
            <a:avLst/>
          </a:prstGeom>
          <a:ln>
            <a:noFill/>
          </a:ln>
        </p:spPr>
      </p:pic>
      <p:sp>
        <p:nvSpPr>
          <p:cNvPr id="1" name="PlaceHolder 1"/>
          <p:cNvSpPr>
            <a:spLocks noGrp="1"/>
          </p:cNvSpPr>
          <p:nvPr>
            <p:ph type="title"/>
          </p:nvPr>
        </p:nvSpPr>
        <p:spPr>
          <a:xfrm>
            <a:off x="504000" y="216000"/>
            <a:ext cx="9071640" cy="647640"/>
          </a:xfrm>
          <a:prstGeom prst="rect">
            <a:avLst/>
          </a:prstGeom>
        </p:spPr>
        <p:txBody>
          <a:bodyPr lIns="0" rIns="0" tIns="0" bIns="0" anchor="ctr"/>
          <a:p>
            <a:pPr algn="ctr"/>
            <a:endParaRPr/>
          </a:p>
        </p:txBody>
      </p:sp>
      <p:sp>
        <p:nvSpPr>
          <p:cNvPr id="2" name="PlaceHolder 2"/>
          <p:cNvSpPr>
            <a:spLocks noGrp="1"/>
          </p:cNvSpPr>
          <p:nvPr>
            <p:ph type="subTitle"/>
          </p:nvPr>
        </p:nvSpPr>
        <p:spPr>
          <a:xfrm>
            <a:off x="504000" y="1368000"/>
            <a:ext cx="9071640" cy="3287880"/>
          </a:xfrm>
          <a:prstGeom prst="rect">
            <a:avLst/>
          </a:prstGeom>
        </p:spPr>
        <p:txBody>
          <a:bodyPr lIns="0" rIns="0" tIns="0" bIns="0" anchor="ctr"/>
          <a:p>
            <a:pPr algn="ctr"/>
            <a:endParaRPr/>
          </a:p>
        </p:txBody>
      </p:sp>
      <p:sp>
        <p:nvSpPr>
          <p:cNvPr id="3" name="PlaceHolder 3"/>
          <p:cNvSpPr>
            <a:spLocks noGrp="1"/>
          </p:cNvSpPr>
          <p:nvPr>
            <p:ph type="body"/>
          </p:nvPr>
        </p:nvSpPr>
        <p:spPr>
          <a:xfrm>
            <a:off x="504000" y="1326600"/>
            <a:ext cx="9072000" cy="3288600"/>
          </a:xfrm>
          <a:prstGeom prst="rect">
            <a:avLst/>
          </a:prstGeom>
        </p:spPr>
        <p:txBody>
          <a:bodyPr lIns="0" rIns="0" tIns="0" bIns="0"/>
          <a:p>
            <a:pPr marL="432000" indent="-324000">
              <a:buClr>
                <a:srgbClr val="ffffff"/>
              </a:buClr>
              <a:buSzPct val="45000"/>
              <a:buFont typeface="StarSymbol"/>
              <a:buChar char=""/>
            </a:pPr>
            <a:r>
              <a:rPr lang="en-US" sz="3200" spc="-1">
                <a:latin typeface="Arial"/>
              </a:rPr>
              <a:t>Click to edit the outline text format</a:t>
            </a:r>
            <a:endParaRPr/>
          </a:p>
          <a:p>
            <a:pPr lvl="1" marL="864000" indent="-324000">
              <a:buClr>
                <a:srgbClr val="ffffff"/>
              </a:buClr>
              <a:buSzPct val="75000"/>
              <a:buFont typeface="StarSymbol"/>
              <a:buChar char=""/>
            </a:pPr>
            <a:r>
              <a:rPr lang="en-US" sz="2800" spc="-1">
                <a:latin typeface="Arial"/>
              </a:rPr>
              <a:t>Second Outline Level</a:t>
            </a:r>
            <a:endParaRPr/>
          </a:p>
          <a:p>
            <a:pPr lvl="2" marL="1296000" indent="-288000">
              <a:buClr>
                <a:srgbClr val="ffffff"/>
              </a:buClr>
              <a:buSzPct val="45000"/>
              <a:buFont typeface="StarSymbol"/>
              <a:buChar char=""/>
            </a:pPr>
            <a:r>
              <a:rPr lang="en-US" sz="2400" spc="-1">
                <a:latin typeface="Arial"/>
              </a:rPr>
              <a:t>Third Outline Level</a:t>
            </a:r>
            <a:endParaRPr/>
          </a:p>
          <a:p>
            <a:pPr lvl="3" marL="1728000" indent="-216000">
              <a:buClr>
                <a:srgbClr val="ffffff"/>
              </a:buClr>
              <a:buSzPct val="75000"/>
              <a:buFont typeface="StarSymbol"/>
              <a:buChar char=""/>
            </a:pPr>
            <a:r>
              <a:rPr lang="en-US" sz="2000" spc="-1">
                <a:latin typeface="Arial"/>
              </a:rPr>
              <a:t>Fourth Outline Level</a:t>
            </a:r>
            <a:endParaRPr/>
          </a:p>
          <a:p>
            <a:pPr lvl="4" marL="2160000" indent="-216000">
              <a:buClr>
                <a:srgbClr val="ffffff"/>
              </a:buClr>
              <a:buSzPct val="45000"/>
              <a:buFont typeface="StarSymbol"/>
              <a:buChar char=""/>
            </a:pPr>
            <a:r>
              <a:rPr lang="en-US" sz="2000" spc="-1">
                <a:latin typeface="Arial"/>
              </a:rPr>
              <a:t>Fifth Outline Level</a:t>
            </a:r>
            <a:endParaRPr/>
          </a:p>
          <a:p>
            <a:pPr lvl="5" marL="2592000" indent="-216000">
              <a:buClr>
                <a:srgbClr val="ffffff"/>
              </a:buClr>
              <a:buSzPct val="45000"/>
              <a:buFont typeface="StarSymbol"/>
              <a:buChar char=""/>
            </a:pPr>
            <a:r>
              <a:rPr lang="en-US" sz="2000" spc="-1">
                <a:latin typeface="Arial"/>
              </a:rPr>
              <a:t>Sixth Outline Level</a:t>
            </a:r>
            <a:endParaRPr/>
          </a:p>
          <a:p>
            <a:pPr lvl="6" marL="3024000" indent="-216000">
              <a:buClr>
                <a:srgbClr val="ffffff"/>
              </a:buClr>
              <a:buSzPct val="45000"/>
              <a:buFont typeface="StarSymbol"/>
              <a:buChar char=""/>
            </a:pPr>
            <a:r>
              <a:rPr lang="en-US" sz="2000" spc="-1">
                <a:latin typeface="Arial"/>
              </a:rPr>
              <a:t>Seventh Outline Level</a:t>
            </a:r>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id="38" name="" descr=""/>
          <p:cNvPicPr/>
          <p:nvPr/>
        </p:nvPicPr>
        <p:blipFill>
          <a:blip r:embed="rId2"/>
          <a:stretch/>
        </p:blipFill>
        <p:spPr>
          <a:xfrm>
            <a:off x="360" y="360"/>
            <a:ext cx="10078560" cy="5672880"/>
          </a:xfrm>
          <a:prstGeom prst="rect">
            <a:avLst/>
          </a:prstGeom>
          <a:ln>
            <a:noFill/>
          </a:ln>
        </p:spPr>
      </p:pic>
      <p:sp>
        <p:nvSpPr>
          <p:cNvPr id="39" name="PlaceHolder 1"/>
          <p:cNvSpPr>
            <a:spLocks noGrp="1"/>
          </p:cNvSpPr>
          <p:nvPr>
            <p:ph type="title"/>
          </p:nvPr>
        </p:nvSpPr>
        <p:spPr>
          <a:xfrm>
            <a:off x="504000" y="216000"/>
            <a:ext cx="9071640" cy="647640"/>
          </a:xfrm>
          <a:prstGeom prst="rect">
            <a:avLst/>
          </a:prstGeom>
        </p:spPr>
        <p:txBody>
          <a:bodyPr lIns="0" rIns="0" tIns="0" bIns="0" anchor="ctr"/>
          <a:p>
            <a:pPr algn="ctr"/>
            <a:endParaRPr/>
          </a:p>
        </p:txBody>
      </p:sp>
      <p:sp>
        <p:nvSpPr>
          <p:cNvPr id="40" name="PlaceHolder 2"/>
          <p:cNvSpPr>
            <a:spLocks noGrp="1"/>
          </p:cNvSpPr>
          <p:nvPr>
            <p:ph type="body"/>
          </p:nvPr>
        </p:nvSpPr>
        <p:spPr>
          <a:xfrm>
            <a:off x="504000" y="1368000"/>
            <a:ext cx="9071640" cy="3287880"/>
          </a:xfrm>
          <a:prstGeom prst="rect">
            <a:avLst/>
          </a:prstGeom>
        </p:spPr>
        <p:txBody>
          <a:bodyPr lIns="0" rIns="0" tIns="0" bIns="0"/>
          <a:p>
            <a:pPr marL="432000" indent="-324000">
              <a:buClr>
                <a:srgbClr val="ffffff"/>
              </a:buClr>
              <a:buSzPct val="45000"/>
              <a:buFont typeface="StarSymbol"/>
              <a:buChar char=""/>
            </a:pPr>
            <a:r>
              <a:rPr lang="en-US" sz="1800" spc="-1">
                <a:latin typeface="Arial"/>
              </a:rPr>
              <a:t>Click to edit the outline text format</a:t>
            </a:r>
            <a:endParaRPr/>
          </a:p>
          <a:p>
            <a:pPr lvl="1" marL="864000" indent="-324000">
              <a:buClr>
                <a:srgbClr val="ffffff"/>
              </a:buClr>
              <a:buSzPct val="75000"/>
              <a:buFont typeface="StarSymbol"/>
              <a:buChar char=""/>
            </a:pPr>
            <a:r>
              <a:rPr lang="en-US" sz="1800" spc="-1">
                <a:latin typeface="Arial"/>
              </a:rPr>
              <a:t>Second Outline Level</a:t>
            </a:r>
            <a:endParaRPr/>
          </a:p>
          <a:p>
            <a:pPr lvl="2" marL="1296000" indent="-288000">
              <a:buClr>
                <a:srgbClr val="ffffff"/>
              </a:buClr>
              <a:buSzPct val="45000"/>
              <a:buFont typeface="StarSymbol"/>
              <a:buChar char=""/>
            </a:pPr>
            <a:r>
              <a:rPr lang="en-US" sz="1800" spc="-1">
                <a:latin typeface="Arial"/>
              </a:rPr>
              <a:t>Third Outline Level</a:t>
            </a:r>
            <a:endParaRPr/>
          </a:p>
          <a:p>
            <a:pPr lvl="3" marL="1728000" indent="-216000">
              <a:buClr>
                <a:srgbClr val="ffffff"/>
              </a:buClr>
              <a:buSzPct val="75000"/>
              <a:buFont typeface="StarSymbol"/>
              <a:buChar char=""/>
            </a:pPr>
            <a:r>
              <a:rPr lang="en-US" sz="1800" spc="-1">
                <a:latin typeface="Arial"/>
              </a:rPr>
              <a:t>Fourth Outline Level</a:t>
            </a:r>
            <a:endParaRPr/>
          </a:p>
          <a:p>
            <a:pPr lvl="4" marL="2160000" indent="-216000">
              <a:buClr>
                <a:srgbClr val="ffffff"/>
              </a:buClr>
              <a:buSzPct val="45000"/>
              <a:buFont typeface="StarSymbol"/>
              <a:buChar char=""/>
            </a:pPr>
            <a:r>
              <a:rPr lang="en-US" sz="1800" spc="-1">
                <a:latin typeface="Arial"/>
              </a:rPr>
              <a:t>Fifth Outline Level</a:t>
            </a:r>
            <a:endParaRPr/>
          </a:p>
          <a:p>
            <a:pPr lvl="5" marL="2592000" indent="-216000">
              <a:buClr>
                <a:srgbClr val="ffffff"/>
              </a:buClr>
              <a:buSzPct val="45000"/>
              <a:buFont typeface="StarSymbol"/>
              <a:buChar char=""/>
            </a:pPr>
            <a:r>
              <a:rPr lang="en-US" sz="1800" spc="-1">
                <a:latin typeface="Arial"/>
              </a:rPr>
              <a:t>Sixth Outline Level</a:t>
            </a:r>
            <a:endParaRPr/>
          </a:p>
          <a:p>
            <a:pPr lvl="6" marL="3024000" indent="-216000">
              <a:buClr>
                <a:srgbClr val="ffffff"/>
              </a:buClr>
              <a:buSzPct val="45000"/>
              <a:buFont typeface="StarSymbol"/>
              <a:buChar char=""/>
            </a:pPr>
            <a:r>
              <a:rPr lang="en-US" sz="1800" spc="-1">
                <a:latin typeface="Arial"/>
              </a:rPr>
              <a:t>Seventh Outline Level</a:t>
            </a:r>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slideLayout" Target="../slideLayouts/slideLayout3.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5" name="CustomShape 1"/>
          <p:cNvSpPr/>
          <p:nvPr/>
        </p:nvSpPr>
        <p:spPr>
          <a:xfrm>
            <a:off x="504000" y="95760"/>
            <a:ext cx="9071640" cy="888480"/>
          </a:xfrm>
          <a:prstGeom prst="rect">
            <a:avLst/>
          </a:prstGeom>
          <a:noFill/>
          <a:ln>
            <a:noFill/>
          </a:ln>
        </p:spPr>
        <p:style>
          <a:lnRef idx="0"/>
          <a:fillRef idx="0"/>
          <a:effectRef idx="0"/>
          <a:fontRef idx="minor"/>
        </p:style>
        <p:txBody>
          <a:bodyPr lIns="0" rIns="0" tIns="0" bIns="0" anchor="ctr"/>
          <a:p>
            <a:pPr algn="ctr">
              <a:lnSpc>
                <a:spcPct val="100000"/>
              </a:lnSpc>
            </a:pPr>
            <a:r>
              <a:rPr lang="en-US" sz="6600" spc="-1" strike="noStrike">
                <a:uFill>
                  <a:solidFill>
                    <a:srgbClr val="ffffff"/>
                  </a:solidFill>
                </a:uFill>
                <a:latin typeface="Victorian LET"/>
              </a:rPr>
              <a:t>Trump Scriptures</a:t>
            </a:r>
            <a:endParaRPr/>
          </a:p>
        </p:txBody>
      </p:sp>
      <p:sp>
        <p:nvSpPr>
          <p:cNvPr id="76" name="CustomShape 2"/>
          <p:cNvSpPr/>
          <p:nvPr/>
        </p:nvSpPr>
        <p:spPr>
          <a:xfrm>
            <a:off x="504000" y="1368000"/>
            <a:ext cx="9071640" cy="3287880"/>
          </a:xfrm>
          <a:prstGeom prst="rect">
            <a:avLst/>
          </a:prstGeom>
          <a:noFill/>
          <a:ln>
            <a:noFill/>
          </a:ln>
        </p:spPr>
        <p:style>
          <a:lnRef idx="0"/>
          <a:fillRef idx="0"/>
          <a:effectRef idx="0"/>
          <a:fontRef idx="minor"/>
        </p:style>
        <p:txBody>
          <a:bodyPr lIns="0" rIns="0" tIns="0" bIns="0" anchor="ctr"/>
          <a:p>
            <a:pPr marL="216000" indent="-216000" algn="ctr">
              <a:lnSpc>
                <a:spcPct val="100000"/>
              </a:lnSpc>
              <a:buClr>
                <a:srgbClr val="ffffff"/>
              </a:buClr>
              <a:buSzPct val="45000"/>
              <a:buFont typeface="StarSymbol"/>
              <a:buChar char="l"/>
            </a:pPr>
            <a:r>
              <a:rPr lang="en-US" sz="4000" spc="-1" strike="noStrike">
                <a:uFill>
                  <a:solidFill>
                    <a:srgbClr val="ffffff"/>
                  </a:solidFill>
                </a:uFill>
                <a:latin typeface="Arial"/>
              </a:rPr>
              <a:t>Matthew 4:5-6</a:t>
            </a:r>
            <a:endParaRPr/>
          </a:p>
        </p:txBody>
      </p:sp>
      <p:pic>
        <p:nvPicPr>
          <p:cNvPr id="77" name="" descr=""/>
          <p:cNvPicPr/>
          <p:nvPr/>
        </p:nvPicPr>
        <p:blipFill>
          <a:blip r:embed="rId1"/>
          <a:stretch/>
        </p:blipFill>
        <p:spPr>
          <a:xfrm>
            <a:off x="1872000" y="3600000"/>
            <a:ext cx="6271560" cy="1943640"/>
          </a:xfrm>
          <a:prstGeom prst="rect">
            <a:avLst/>
          </a:prstGeom>
          <a:ln>
            <a:noFill/>
          </a:ln>
        </p:spPr>
      </p:pic>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4" name="CustomShape 1"/>
          <p:cNvSpPr/>
          <p:nvPr/>
        </p:nvSpPr>
        <p:spPr>
          <a:xfrm>
            <a:off x="504000" y="216000"/>
            <a:ext cx="9071640" cy="647640"/>
          </a:xfrm>
          <a:prstGeom prst="rect">
            <a:avLst/>
          </a:prstGeom>
          <a:noFill/>
          <a:ln>
            <a:noFill/>
          </a:ln>
        </p:spPr>
        <p:style>
          <a:lnRef idx="0"/>
          <a:fillRef idx="0"/>
          <a:effectRef idx="0"/>
          <a:fontRef idx="minor"/>
        </p:style>
        <p:txBody>
          <a:bodyPr lIns="0" rIns="0" tIns="0" bIns="0" anchor="ctr"/>
          <a:p>
            <a:pPr algn="ctr">
              <a:lnSpc>
                <a:spcPct val="100000"/>
              </a:lnSpc>
            </a:pPr>
            <a:r>
              <a:rPr lang="en-US" sz="4400" spc="-1" strike="noStrike">
                <a:uFill>
                  <a:solidFill>
                    <a:srgbClr val="ffffff"/>
                  </a:solidFill>
                </a:uFill>
                <a:latin typeface="Arial"/>
              </a:rPr>
              <a:t>Just Believe</a:t>
            </a:r>
            <a:endParaRPr/>
          </a:p>
        </p:txBody>
      </p:sp>
      <p:sp>
        <p:nvSpPr>
          <p:cNvPr id="95" name="CustomShape 2"/>
          <p:cNvSpPr/>
          <p:nvPr/>
        </p:nvSpPr>
        <p:spPr>
          <a:xfrm>
            <a:off x="504000" y="1368000"/>
            <a:ext cx="9071640" cy="4103640"/>
          </a:xfrm>
          <a:prstGeom prst="rect">
            <a:avLst/>
          </a:prstGeom>
          <a:noFill/>
          <a:ln>
            <a:noFill/>
          </a:ln>
        </p:spPr>
        <p:style>
          <a:lnRef idx="0"/>
          <a:fillRef idx="0"/>
          <a:effectRef idx="0"/>
          <a:fontRef idx="minor"/>
        </p:style>
        <p:txBody>
          <a:bodyPr lIns="0" rIns="0" tIns="0" bIns="0"/>
          <a:p>
            <a:pPr marL="432000" indent="-323640">
              <a:lnSpc>
                <a:spcPct val="100000"/>
              </a:lnSpc>
              <a:buClr>
                <a:srgbClr val="ffffff"/>
              </a:buClr>
              <a:buSzPct val="45000"/>
              <a:buFont typeface="StarSymbol"/>
              <a:buChar char="l"/>
            </a:pPr>
            <a:r>
              <a:rPr b="1" lang="en-US" sz="3200" spc="-1" strike="noStrike">
                <a:uFill>
                  <a:solidFill>
                    <a:srgbClr val="ffffff"/>
                  </a:solidFill>
                </a:uFill>
                <a:latin typeface="Arial"/>
              </a:rPr>
              <a:t>John 1:12</a:t>
            </a:r>
            <a:r>
              <a:rPr lang="en-US" sz="3200" spc="-1" strike="noStrike">
                <a:uFill>
                  <a:solidFill>
                    <a:srgbClr val="ffffff"/>
                  </a:solidFill>
                </a:uFill>
                <a:latin typeface="Arial"/>
              </a:rPr>
              <a:t> But as many as received Him, to them He gave the right to become children of God, to those who believe in His name:</a:t>
            </a:r>
            <a:endParaRPr/>
          </a:p>
          <a:p>
            <a:pPr marL="432000" indent="-323640">
              <a:lnSpc>
                <a:spcPct val="100000"/>
              </a:lnSpc>
              <a:buClr>
                <a:srgbClr val="ffffff"/>
              </a:buClr>
              <a:buSzPct val="45000"/>
              <a:buFont typeface="StarSymbol"/>
              <a:buChar char="l"/>
            </a:pPr>
            <a:r>
              <a:rPr lang="en-US" sz="3200" spc="-1" strike="noStrike">
                <a:uFill>
                  <a:solidFill>
                    <a:srgbClr val="ffffff"/>
                  </a:solidFill>
                </a:uFill>
                <a:latin typeface="Arial"/>
              </a:rPr>
              <a:t>This verse is often cited to trump the plan of salvation</a:t>
            </a:r>
            <a:endParaRPr/>
          </a:p>
          <a:p>
            <a:pPr marL="432000" indent="-323640">
              <a:lnSpc>
                <a:spcPct val="100000"/>
              </a:lnSpc>
              <a:buClr>
                <a:srgbClr val="ffffff"/>
              </a:buClr>
              <a:buSzPct val="45000"/>
              <a:buFont typeface="StarSymbol"/>
              <a:buChar char="l"/>
            </a:pPr>
            <a:r>
              <a:rPr lang="en-US" sz="3200" spc="-1" strike="noStrike">
                <a:uFill>
                  <a:solidFill>
                    <a:srgbClr val="ffffff"/>
                  </a:solidFill>
                </a:uFill>
                <a:latin typeface="Arial"/>
              </a:rPr>
              <a:t>NOTE: Power to become – not there yet</a:t>
            </a:r>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6" name="CustomShape 1"/>
          <p:cNvSpPr/>
          <p:nvPr/>
        </p:nvSpPr>
        <p:spPr>
          <a:xfrm>
            <a:off x="504000" y="216000"/>
            <a:ext cx="9071640" cy="647640"/>
          </a:xfrm>
          <a:prstGeom prst="rect">
            <a:avLst/>
          </a:prstGeom>
          <a:noFill/>
          <a:ln>
            <a:noFill/>
          </a:ln>
        </p:spPr>
        <p:style>
          <a:lnRef idx="0"/>
          <a:fillRef idx="0"/>
          <a:effectRef idx="0"/>
          <a:fontRef idx="minor"/>
        </p:style>
        <p:txBody>
          <a:bodyPr lIns="0" rIns="0" tIns="0" bIns="0" anchor="ctr"/>
          <a:p>
            <a:pPr algn="ctr">
              <a:lnSpc>
                <a:spcPct val="100000"/>
              </a:lnSpc>
            </a:pPr>
            <a:r>
              <a:rPr lang="en-US" sz="4400" spc="-1" strike="noStrike">
                <a:uFill>
                  <a:solidFill>
                    <a:srgbClr val="ffffff"/>
                  </a:solidFill>
                </a:uFill>
                <a:latin typeface="Arial"/>
              </a:rPr>
              <a:t>Remove Beam First</a:t>
            </a:r>
            <a:endParaRPr/>
          </a:p>
        </p:txBody>
      </p:sp>
      <p:sp>
        <p:nvSpPr>
          <p:cNvPr id="97" name="CustomShape 2"/>
          <p:cNvSpPr/>
          <p:nvPr/>
        </p:nvSpPr>
        <p:spPr>
          <a:xfrm>
            <a:off x="504000" y="1368000"/>
            <a:ext cx="9071640" cy="4103640"/>
          </a:xfrm>
          <a:prstGeom prst="rect">
            <a:avLst/>
          </a:prstGeom>
          <a:noFill/>
          <a:ln>
            <a:noFill/>
          </a:ln>
        </p:spPr>
        <p:style>
          <a:lnRef idx="0"/>
          <a:fillRef idx="0"/>
          <a:effectRef idx="0"/>
          <a:fontRef idx="minor"/>
        </p:style>
        <p:txBody>
          <a:bodyPr lIns="0" rIns="0" tIns="0" bIns="0"/>
          <a:p>
            <a:pPr marL="432000" indent="-323640">
              <a:lnSpc>
                <a:spcPct val="100000"/>
              </a:lnSpc>
              <a:buClr>
                <a:srgbClr val="ffffff"/>
              </a:buClr>
              <a:buSzPct val="45000"/>
              <a:buFont typeface="StarSymbol"/>
              <a:buChar char="l"/>
            </a:pPr>
            <a:r>
              <a:rPr b="1" lang="en-US" sz="3200" spc="-1" strike="noStrike">
                <a:uFill>
                  <a:solidFill>
                    <a:srgbClr val="ffffff"/>
                  </a:solidFill>
                </a:uFill>
                <a:latin typeface="Arial"/>
              </a:rPr>
              <a:t>Matthew 7:3-5</a:t>
            </a:r>
            <a:r>
              <a:rPr lang="en-US" sz="3200" spc="-1" strike="noStrike">
                <a:uFill>
                  <a:solidFill>
                    <a:srgbClr val="ffffff"/>
                  </a:solidFill>
                </a:uFill>
                <a:latin typeface="Arial"/>
              </a:rPr>
              <a:t> 3 And why do you look at the speck in your brother's eye, but do not consider the plank in your own eye? 4 Or how can you say to your brother, 'Let me remove the speck from your eye'; and look, a plank is in your own eye? 5 Hypocrite! First remove the plank from your own eye, and then you will see clearly to remove the speck from your brother's eye. </a:t>
            </a:r>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8" name="CustomShape 1"/>
          <p:cNvSpPr/>
          <p:nvPr/>
        </p:nvSpPr>
        <p:spPr>
          <a:xfrm>
            <a:off x="504000" y="216000"/>
            <a:ext cx="9071640" cy="647640"/>
          </a:xfrm>
          <a:prstGeom prst="rect">
            <a:avLst/>
          </a:prstGeom>
          <a:noFill/>
          <a:ln>
            <a:noFill/>
          </a:ln>
        </p:spPr>
        <p:style>
          <a:lnRef idx="0"/>
          <a:fillRef idx="0"/>
          <a:effectRef idx="0"/>
          <a:fontRef idx="minor"/>
        </p:style>
        <p:txBody>
          <a:bodyPr lIns="0" rIns="0" tIns="0" bIns="0" anchor="ctr"/>
          <a:p>
            <a:pPr algn="ctr">
              <a:lnSpc>
                <a:spcPct val="100000"/>
              </a:lnSpc>
            </a:pPr>
            <a:r>
              <a:rPr lang="en-US" sz="4400" spc="-1" strike="noStrike">
                <a:uFill>
                  <a:solidFill>
                    <a:srgbClr val="ffffff"/>
                  </a:solidFill>
                </a:uFill>
                <a:latin typeface="Arial"/>
              </a:rPr>
              <a:t>Still Do Miracles</a:t>
            </a:r>
            <a:endParaRPr/>
          </a:p>
        </p:txBody>
      </p:sp>
      <p:sp>
        <p:nvSpPr>
          <p:cNvPr id="99" name="CustomShape 2"/>
          <p:cNvSpPr/>
          <p:nvPr/>
        </p:nvSpPr>
        <p:spPr>
          <a:xfrm>
            <a:off x="504000" y="1368000"/>
            <a:ext cx="9071640" cy="4103640"/>
          </a:xfrm>
          <a:prstGeom prst="rect">
            <a:avLst/>
          </a:prstGeom>
          <a:noFill/>
          <a:ln>
            <a:noFill/>
          </a:ln>
        </p:spPr>
        <p:style>
          <a:lnRef idx="0"/>
          <a:fillRef idx="0"/>
          <a:effectRef idx="0"/>
          <a:fontRef idx="minor"/>
        </p:style>
        <p:txBody>
          <a:bodyPr lIns="0" rIns="0" tIns="0" bIns="0"/>
          <a:p>
            <a:pPr marL="432000" indent="-323640">
              <a:lnSpc>
                <a:spcPct val="100000"/>
              </a:lnSpc>
              <a:buClr>
                <a:srgbClr val="ffffff"/>
              </a:buClr>
              <a:buSzPct val="45000"/>
              <a:buFont typeface="StarSymbol"/>
              <a:buChar char="l"/>
            </a:pPr>
            <a:r>
              <a:rPr b="1" lang="en-US" sz="3200" spc="-1" strike="noStrike">
                <a:uFill>
                  <a:solidFill>
                    <a:srgbClr val="ffffff"/>
                  </a:solidFill>
                </a:uFill>
                <a:latin typeface="Arial"/>
              </a:rPr>
              <a:t>Hebrews 13:8</a:t>
            </a:r>
            <a:r>
              <a:rPr lang="en-US" sz="3200" spc="-1" strike="noStrike">
                <a:uFill>
                  <a:solidFill>
                    <a:srgbClr val="ffffff"/>
                  </a:solidFill>
                </a:uFill>
                <a:latin typeface="Arial"/>
              </a:rPr>
              <a:t> Jesus Christ is the same yesterday, today, and forever.</a:t>
            </a:r>
            <a:endParaRPr/>
          </a:p>
          <a:p>
            <a:pPr marL="432000" indent="-323640">
              <a:lnSpc>
                <a:spcPct val="100000"/>
              </a:lnSpc>
              <a:buClr>
                <a:srgbClr val="ffffff"/>
              </a:buClr>
              <a:buSzPct val="45000"/>
              <a:buFont typeface="StarSymbol"/>
              <a:buChar char="l"/>
            </a:pPr>
            <a:r>
              <a:rPr b="1" lang="en-US" sz="3200" spc="-1" strike="noStrike">
                <a:uFill>
                  <a:solidFill>
                    <a:srgbClr val="ffffff"/>
                  </a:solidFill>
                </a:uFill>
                <a:latin typeface="Arial"/>
              </a:rPr>
              <a:t>Malachi 3:6a</a:t>
            </a:r>
            <a:r>
              <a:rPr lang="en-US" sz="3200" spc="-1" strike="noStrike">
                <a:uFill>
                  <a:solidFill>
                    <a:srgbClr val="ffffff"/>
                  </a:solidFill>
                </a:uFill>
                <a:latin typeface="Arial"/>
              </a:rPr>
              <a:t> For I am the Lord, I do not change;</a:t>
            </a:r>
            <a:endParaRPr/>
          </a:p>
          <a:p>
            <a:pPr marL="432000" indent="-323640">
              <a:lnSpc>
                <a:spcPct val="100000"/>
              </a:lnSpc>
              <a:buClr>
                <a:srgbClr val="ffffff"/>
              </a:buClr>
              <a:buSzPct val="45000"/>
              <a:buFont typeface="StarSymbol"/>
              <a:buChar char="l"/>
            </a:pPr>
            <a:r>
              <a:rPr lang="en-US" sz="3200" spc="-1" strike="noStrike">
                <a:uFill>
                  <a:solidFill>
                    <a:srgbClr val="ffffff"/>
                  </a:solidFill>
                </a:uFill>
                <a:latin typeface="Arial"/>
              </a:rPr>
              <a:t>God did change Patriarchal, Law of Moses to Christianity </a:t>
            </a:r>
            <a:endParaRPr/>
          </a:p>
          <a:p>
            <a:pPr marL="432000" indent="-323640">
              <a:lnSpc>
                <a:spcPct val="100000"/>
              </a:lnSpc>
              <a:buClr>
                <a:srgbClr val="ffffff"/>
              </a:buClr>
              <a:buSzPct val="45000"/>
              <a:buFont typeface="StarSymbol"/>
              <a:buChar char="l"/>
            </a:pPr>
            <a:r>
              <a:rPr lang="en-US" sz="3200" spc="-1" strike="noStrike">
                <a:uFill>
                  <a:solidFill>
                    <a:srgbClr val="ffffff"/>
                  </a:solidFill>
                </a:uFill>
                <a:latin typeface="Arial"/>
              </a:rPr>
              <a:t>God does not change character or basic principles</a:t>
            </a:r>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0" name="CustomShape 1"/>
          <p:cNvSpPr/>
          <p:nvPr/>
        </p:nvSpPr>
        <p:spPr>
          <a:xfrm>
            <a:off x="504000" y="216000"/>
            <a:ext cx="9071640" cy="647640"/>
          </a:xfrm>
          <a:prstGeom prst="rect">
            <a:avLst/>
          </a:prstGeom>
          <a:noFill/>
          <a:ln>
            <a:noFill/>
          </a:ln>
        </p:spPr>
        <p:style>
          <a:lnRef idx="0"/>
          <a:fillRef idx="0"/>
          <a:effectRef idx="0"/>
          <a:fontRef idx="minor"/>
        </p:style>
        <p:txBody>
          <a:bodyPr lIns="0" rIns="0" tIns="0" bIns="0" anchor="ctr"/>
          <a:p>
            <a:pPr algn="ctr">
              <a:lnSpc>
                <a:spcPct val="100000"/>
              </a:lnSpc>
            </a:pPr>
            <a:r>
              <a:rPr lang="en-US" sz="4400" spc="-1" strike="noStrike">
                <a:uFill>
                  <a:solidFill>
                    <a:srgbClr val="ffffff"/>
                  </a:solidFill>
                </a:uFill>
                <a:latin typeface="Arial"/>
              </a:rPr>
              <a:t>Ignore Divorce Passages</a:t>
            </a:r>
            <a:endParaRPr/>
          </a:p>
        </p:txBody>
      </p:sp>
      <p:sp>
        <p:nvSpPr>
          <p:cNvPr id="101" name="CustomShape 2"/>
          <p:cNvSpPr/>
          <p:nvPr/>
        </p:nvSpPr>
        <p:spPr>
          <a:xfrm>
            <a:off x="504000" y="1368000"/>
            <a:ext cx="9071640" cy="4103640"/>
          </a:xfrm>
          <a:prstGeom prst="rect">
            <a:avLst/>
          </a:prstGeom>
          <a:noFill/>
          <a:ln>
            <a:noFill/>
          </a:ln>
        </p:spPr>
        <p:style>
          <a:lnRef idx="0"/>
          <a:fillRef idx="0"/>
          <a:effectRef idx="0"/>
          <a:fontRef idx="minor"/>
        </p:style>
        <p:txBody>
          <a:bodyPr lIns="0" rIns="0" tIns="0" bIns="0"/>
          <a:p>
            <a:pPr marL="432000" indent="-323640">
              <a:lnSpc>
                <a:spcPct val="100000"/>
              </a:lnSpc>
              <a:buClr>
                <a:srgbClr val="ffffff"/>
              </a:buClr>
              <a:buSzPct val="45000"/>
              <a:buFont typeface="StarSymbol"/>
              <a:buChar char="l"/>
            </a:pPr>
            <a:r>
              <a:rPr b="1" lang="en-US" sz="3200" spc="-1" strike="noStrike">
                <a:uFill>
                  <a:solidFill>
                    <a:srgbClr val="ffffff"/>
                  </a:solidFill>
                </a:uFill>
                <a:latin typeface="Arial"/>
              </a:rPr>
              <a:t>Hebrews 13:4a</a:t>
            </a:r>
            <a:r>
              <a:rPr lang="en-US" sz="3200" spc="-1" strike="noStrike">
                <a:uFill>
                  <a:solidFill>
                    <a:srgbClr val="ffffff"/>
                  </a:solidFill>
                </a:uFill>
                <a:latin typeface="Arial"/>
              </a:rPr>
              <a:t> Marriage is honorable among all</a:t>
            </a:r>
            <a:endParaRPr/>
          </a:p>
          <a:p>
            <a:pPr marL="432000" indent="-323640">
              <a:lnSpc>
                <a:spcPct val="100000"/>
              </a:lnSpc>
              <a:buClr>
                <a:srgbClr val="ffffff"/>
              </a:buClr>
              <a:buSzPct val="45000"/>
              <a:buFont typeface="StarSymbol"/>
              <a:buChar char="l"/>
            </a:pPr>
            <a:r>
              <a:rPr lang="en-US" sz="3200" spc="-1" strike="noStrike">
                <a:uFill>
                  <a:solidFill>
                    <a:srgbClr val="ffffff"/>
                  </a:solidFill>
                </a:uFill>
                <a:latin typeface="Arial"/>
              </a:rPr>
              <a:t>This trumps Matthew 5:32 and Matthew 19:9</a:t>
            </a:r>
            <a:endParaRPr/>
          </a:p>
          <a:p>
            <a:pPr marL="432000" indent="-323640">
              <a:lnSpc>
                <a:spcPct val="100000"/>
              </a:lnSpc>
              <a:buClr>
                <a:srgbClr val="ffffff"/>
              </a:buClr>
              <a:buSzPct val="45000"/>
              <a:buFont typeface="StarSymbol"/>
              <a:buChar char="l"/>
            </a:pPr>
            <a:r>
              <a:rPr lang="en-US" sz="3200" spc="-1" strike="noStrike">
                <a:uFill>
                  <a:solidFill>
                    <a:srgbClr val="ffffff"/>
                  </a:solidFill>
                </a:uFill>
                <a:latin typeface="Arial"/>
              </a:rPr>
              <a:t>Ignore what God said in Deuteronomy 24</a:t>
            </a:r>
            <a:endParaRPr/>
          </a:p>
          <a:p>
            <a:pPr marL="432000" indent="-323640">
              <a:lnSpc>
                <a:spcPct val="100000"/>
              </a:lnSpc>
              <a:buClr>
                <a:srgbClr val="ffffff"/>
              </a:buClr>
              <a:buSzPct val="45000"/>
              <a:buFont typeface="StarSymbol"/>
              <a:buChar char="l"/>
            </a:pPr>
            <a:r>
              <a:rPr lang="en-US" sz="3200" spc="-1" strike="noStrike">
                <a:uFill>
                  <a:solidFill>
                    <a:srgbClr val="ffffff"/>
                  </a:solidFill>
                </a:uFill>
                <a:latin typeface="Arial"/>
              </a:rPr>
              <a:t>They argue that ALL marriages are honored by God</a:t>
            </a:r>
            <a:endParaRPr/>
          </a:p>
        </p:txBody>
      </p:sp>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2" name="CustomShape 1"/>
          <p:cNvSpPr/>
          <p:nvPr/>
        </p:nvSpPr>
        <p:spPr>
          <a:xfrm>
            <a:off x="504000" y="216000"/>
            <a:ext cx="9071640" cy="647640"/>
          </a:xfrm>
          <a:prstGeom prst="rect">
            <a:avLst/>
          </a:prstGeom>
          <a:noFill/>
          <a:ln>
            <a:noFill/>
          </a:ln>
        </p:spPr>
        <p:style>
          <a:lnRef idx="0"/>
          <a:fillRef idx="0"/>
          <a:effectRef idx="0"/>
          <a:fontRef idx="minor"/>
        </p:style>
        <p:txBody>
          <a:bodyPr lIns="0" rIns="0" tIns="0" bIns="0" anchor="ctr"/>
          <a:p>
            <a:pPr algn="ctr">
              <a:lnSpc>
                <a:spcPct val="100000"/>
              </a:lnSpc>
            </a:pPr>
            <a:r>
              <a:rPr lang="en-US" sz="4400" spc="-1" strike="noStrike">
                <a:uFill>
                  <a:solidFill>
                    <a:srgbClr val="ffffff"/>
                  </a:solidFill>
                </a:uFill>
                <a:latin typeface="Arial"/>
              </a:rPr>
              <a:t>Keep the Sabbath</a:t>
            </a:r>
            <a:endParaRPr/>
          </a:p>
        </p:txBody>
      </p:sp>
      <p:sp>
        <p:nvSpPr>
          <p:cNvPr id="103" name="CustomShape 2"/>
          <p:cNvSpPr/>
          <p:nvPr/>
        </p:nvSpPr>
        <p:spPr>
          <a:xfrm>
            <a:off x="504000" y="1368000"/>
            <a:ext cx="9071640" cy="4103640"/>
          </a:xfrm>
          <a:prstGeom prst="rect">
            <a:avLst/>
          </a:prstGeom>
          <a:noFill/>
          <a:ln>
            <a:noFill/>
          </a:ln>
        </p:spPr>
        <p:style>
          <a:lnRef idx="0"/>
          <a:fillRef idx="0"/>
          <a:effectRef idx="0"/>
          <a:fontRef idx="minor"/>
        </p:style>
        <p:txBody>
          <a:bodyPr lIns="0" rIns="0" tIns="0" bIns="0"/>
          <a:p>
            <a:pPr marL="432000" indent="-323640">
              <a:lnSpc>
                <a:spcPct val="100000"/>
              </a:lnSpc>
              <a:buClr>
                <a:srgbClr val="ffffff"/>
              </a:buClr>
              <a:buSzPct val="45000"/>
              <a:buFont typeface="StarSymbol"/>
              <a:buChar char="l"/>
            </a:pPr>
            <a:r>
              <a:rPr b="1" lang="en-US" sz="3200" spc="-1" strike="noStrike">
                <a:uFill>
                  <a:solidFill>
                    <a:srgbClr val="ffffff"/>
                  </a:solidFill>
                </a:uFill>
                <a:latin typeface="Arial"/>
              </a:rPr>
              <a:t>Romans 3:31</a:t>
            </a:r>
            <a:r>
              <a:rPr lang="en-US" sz="3200" spc="-1" strike="noStrike">
                <a:uFill>
                  <a:solidFill>
                    <a:srgbClr val="ffffff"/>
                  </a:solidFill>
                </a:uFill>
                <a:latin typeface="Arial"/>
              </a:rPr>
              <a:t> Do we then make void the law through faith? Certainly not! On the contrary, we establish the law. </a:t>
            </a:r>
            <a:endParaRPr/>
          </a:p>
          <a:p>
            <a:pPr marL="432000" indent="-323640">
              <a:lnSpc>
                <a:spcPct val="100000"/>
              </a:lnSpc>
              <a:buClr>
                <a:srgbClr val="ffffff"/>
              </a:buClr>
              <a:buSzPct val="45000"/>
              <a:buFont typeface="StarSymbol"/>
              <a:buChar char="l"/>
            </a:pPr>
            <a:r>
              <a:rPr lang="en-US" sz="3200" spc="-1" strike="noStrike">
                <a:uFill>
                  <a:solidFill>
                    <a:srgbClr val="ffffff"/>
                  </a:solidFill>
                </a:uFill>
                <a:latin typeface="Arial"/>
              </a:rPr>
              <a:t>This passage is thought to trump the many verses (OT and NT) that show the law died, ended, nailed to the cross, passed away</a:t>
            </a:r>
            <a:endParaRPr/>
          </a:p>
        </p:txBody>
      </p:sp>
    </p:spTree>
  </p:cSld>
  <p:timing>
    <p:tnLst>
      <p:par>
        <p:cTn id="27" dur="indefinite" restart="never" nodeType="tmRoot">
          <p:childTnLst>
            <p:seq>
              <p:cTn id="28"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4" name="CustomShape 1"/>
          <p:cNvSpPr/>
          <p:nvPr/>
        </p:nvSpPr>
        <p:spPr>
          <a:xfrm>
            <a:off x="504000" y="216000"/>
            <a:ext cx="9071640" cy="647640"/>
          </a:xfrm>
          <a:prstGeom prst="rect">
            <a:avLst/>
          </a:prstGeom>
          <a:noFill/>
          <a:ln>
            <a:noFill/>
          </a:ln>
        </p:spPr>
        <p:style>
          <a:lnRef idx="0"/>
          <a:fillRef idx="0"/>
          <a:effectRef idx="0"/>
          <a:fontRef idx="minor"/>
        </p:style>
        <p:txBody>
          <a:bodyPr lIns="0" rIns="0" tIns="0" bIns="0" anchor="ctr"/>
          <a:p>
            <a:pPr algn="ctr">
              <a:lnSpc>
                <a:spcPct val="100000"/>
              </a:lnSpc>
            </a:pPr>
            <a:r>
              <a:rPr lang="en-US" sz="4400" spc="-1" strike="noStrike">
                <a:uFill>
                  <a:solidFill>
                    <a:srgbClr val="ffffff"/>
                  </a:solidFill>
                </a:uFill>
                <a:latin typeface="Arial"/>
              </a:rPr>
              <a:t>Conclusion</a:t>
            </a:r>
            <a:endParaRPr/>
          </a:p>
        </p:txBody>
      </p:sp>
      <p:sp>
        <p:nvSpPr>
          <p:cNvPr id="105" name="CustomShape 2"/>
          <p:cNvSpPr/>
          <p:nvPr/>
        </p:nvSpPr>
        <p:spPr>
          <a:xfrm>
            <a:off x="504000" y="1368000"/>
            <a:ext cx="9071640" cy="4103640"/>
          </a:xfrm>
          <a:prstGeom prst="rect">
            <a:avLst/>
          </a:prstGeom>
          <a:noFill/>
          <a:ln>
            <a:noFill/>
          </a:ln>
        </p:spPr>
        <p:style>
          <a:lnRef idx="0"/>
          <a:fillRef idx="0"/>
          <a:effectRef idx="0"/>
          <a:fontRef idx="minor"/>
        </p:style>
        <p:txBody>
          <a:bodyPr lIns="0" rIns="0" tIns="0" bIns="0"/>
          <a:p>
            <a:r>
              <a:rPr lang="en-US" sz="3200" spc="-1" strike="noStrike">
                <a:uFill>
                  <a:solidFill>
                    <a:srgbClr val="ffffff"/>
                  </a:solidFill>
                </a:uFill>
                <a:latin typeface="Arial"/>
              </a:rPr>
              <a:t>Satan tried to find a trump passage</a:t>
            </a:r>
            <a:endParaRPr/>
          </a:p>
          <a:p>
            <a:pPr marL="432000" indent="-323640">
              <a:lnSpc>
                <a:spcPct val="100000"/>
              </a:lnSpc>
              <a:buClr>
                <a:srgbClr val="ffffff"/>
              </a:buClr>
              <a:buSzPct val="45000"/>
              <a:buFont typeface="StarSymbol"/>
              <a:buChar char="l"/>
            </a:pPr>
            <a:r>
              <a:rPr lang="en-US" sz="3200" spc="-1" strike="noStrike">
                <a:uFill>
                  <a:solidFill>
                    <a:srgbClr val="ffffff"/>
                  </a:solidFill>
                </a:uFill>
                <a:latin typeface="Arial"/>
              </a:rPr>
              <a:t> </a:t>
            </a:r>
            <a:endParaRPr/>
          </a:p>
          <a:p>
            <a:pPr marL="432000" indent="-323640">
              <a:lnSpc>
                <a:spcPct val="100000"/>
              </a:lnSpc>
              <a:buClr>
                <a:srgbClr val="ffffff"/>
              </a:buClr>
              <a:buSzPct val="45000"/>
              <a:buFont typeface="StarSymbol"/>
              <a:buChar char="l"/>
            </a:pPr>
            <a:r>
              <a:rPr lang="en-US" sz="3200" spc="-1" strike="noStrike">
                <a:uFill>
                  <a:solidFill>
                    <a:srgbClr val="ffffff"/>
                  </a:solidFill>
                </a:uFill>
                <a:latin typeface="Arial"/>
              </a:rPr>
              <a:t>Many today try the same approach</a:t>
            </a:r>
            <a:endParaRPr/>
          </a:p>
          <a:p>
            <a:pPr marL="432000" indent="-323640">
              <a:lnSpc>
                <a:spcPct val="100000"/>
              </a:lnSpc>
              <a:buClr>
                <a:srgbClr val="ffffff"/>
              </a:buClr>
              <a:buSzPct val="45000"/>
              <a:buFont typeface="StarSymbol"/>
              <a:buChar char="l"/>
            </a:pPr>
            <a:r>
              <a:rPr lang="en-US" sz="3200" spc="-1" strike="noStrike">
                <a:uFill>
                  <a:solidFill>
                    <a:srgbClr val="ffffff"/>
                  </a:solidFill>
                </a:uFill>
                <a:latin typeface="Arial"/>
              </a:rPr>
              <a:t> </a:t>
            </a:r>
            <a:endParaRPr/>
          </a:p>
          <a:p>
            <a:pPr marL="432000" indent="-323640">
              <a:lnSpc>
                <a:spcPct val="100000"/>
              </a:lnSpc>
              <a:buClr>
                <a:srgbClr val="ffffff"/>
              </a:buClr>
              <a:buSzPct val="45000"/>
              <a:buFont typeface="StarSymbol"/>
              <a:buChar char="l"/>
            </a:pPr>
            <a:r>
              <a:rPr lang="en-US" sz="3200" spc="-1" strike="noStrike">
                <a:uFill>
                  <a:solidFill>
                    <a:srgbClr val="ffffff"/>
                  </a:solidFill>
                </a:uFill>
                <a:latin typeface="Arial"/>
              </a:rPr>
              <a:t>We must study the entire Bible</a:t>
            </a:r>
            <a:endParaRPr/>
          </a:p>
          <a:p>
            <a:pPr marL="432000" indent="-323640">
              <a:lnSpc>
                <a:spcPct val="100000"/>
              </a:lnSpc>
              <a:buClr>
                <a:srgbClr val="ffffff"/>
              </a:buClr>
              <a:buSzPct val="45000"/>
              <a:buFont typeface="StarSymbol"/>
              <a:buChar char="l"/>
            </a:pPr>
            <a:r>
              <a:rPr lang="en-US" sz="3200" spc="-1" strike="noStrike">
                <a:uFill>
                  <a:solidFill>
                    <a:srgbClr val="ffffff"/>
                  </a:solidFill>
                </a:uFill>
                <a:latin typeface="Arial"/>
              </a:rPr>
              <a:t> </a:t>
            </a:r>
            <a:endParaRPr/>
          </a:p>
          <a:p>
            <a:pPr marL="432000" indent="-323640">
              <a:lnSpc>
                <a:spcPct val="100000"/>
              </a:lnSpc>
              <a:buClr>
                <a:srgbClr val="ffffff"/>
              </a:buClr>
              <a:buSzPct val="45000"/>
              <a:buFont typeface="StarSymbol"/>
              <a:buChar char="l"/>
            </a:pPr>
            <a:r>
              <a:rPr lang="en-US" sz="3200" spc="-1" strike="noStrike">
                <a:uFill>
                  <a:solidFill>
                    <a:srgbClr val="ffffff"/>
                  </a:solidFill>
                </a:uFill>
                <a:latin typeface="Arial"/>
              </a:rPr>
              <a:t>One verse does not TRUMP others</a:t>
            </a:r>
            <a:endParaRPr/>
          </a:p>
        </p:txBody>
      </p:sp>
    </p:spTree>
  </p:cSld>
  <p:timing>
    <p:tnLst>
      <p:par>
        <p:cTn id="29" dur="indefinite" restart="never" nodeType="tmRoot">
          <p:childTnLst>
            <p:seq>
              <p:cTn id="30"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8" name="CustomShape 1"/>
          <p:cNvSpPr/>
          <p:nvPr/>
        </p:nvSpPr>
        <p:spPr>
          <a:xfrm>
            <a:off x="504000" y="216000"/>
            <a:ext cx="9071640" cy="647640"/>
          </a:xfrm>
          <a:prstGeom prst="rect">
            <a:avLst/>
          </a:prstGeom>
          <a:noFill/>
          <a:ln>
            <a:noFill/>
          </a:ln>
        </p:spPr>
        <p:style>
          <a:lnRef idx="0"/>
          <a:fillRef idx="0"/>
          <a:effectRef idx="0"/>
          <a:fontRef idx="minor"/>
        </p:style>
        <p:txBody>
          <a:bodyPr lIns="0" rIns="0" tIns="0" bIns="0" anchor="ctr"/>
          <a:p>
            <a:pPr algn="ctr">
              <a:lnSpc>
                <a:spcPct val="100000"/>
              </a:lnSpc>
            </a:pPr>
            <a:r>
              <a:rPr lang="en-US" sz="4400" spc="-1" strike="noStrike">
                <a:uFill>
                  <a:solidFill>
                    <a:srgbClr val="ffffff"/>
                  </a:solidFill>
                </a:uFill>
                <a:latin typeface="Arial"/>
              </a:rPr>
              <a:t>Trump Scriptures</a:t>
            </a:r>
            <a:endParaRPr/>
          </a:p>
        </p:txBody>
      </p:sp>
      <p:sp>
        <p:nvSpPr>
          <p:cNvPr id="79" name="CustomShape 2"/>
          <p:cNvSpPr/>
          <p:nvPr/>
        </p:nvSpPr>
        <p:spPr>
          <a:xfrm>
            <a:off x="504000" y="1368000"/>
            <a:ext cx="9071640" cy="3287880"/>
          </a:xfrm>
          <a:prstGeom prst="rect">
            <a:avLst/>
          </a:prstGeom>
          <a:noFill/>
          <a:ln>
            <a:noFill/>
          </a:ln>
        </p:spPr>
        <p:style>
          <a:lnRef idx="0"/>
          <a:fillRef idx="0"/>
          <a:effectRef idx="0"/>
          <a:fontRef idx="minor"/>
        </p:style>
        <p:txBody>
          <a:bodyPr lIns="0" rIns="0" tIns="0" bIns="0"/>
          <a:p>
            <a:r>
              <a:rPr b="1" lang="en-US" sz="3200" spc="-1" strike="noStrike">
                <a:uFill>
                  <a:solidFill>
                    <a:srgbClr val="ffffff"/>
                  </a:solidFill>
                </a:uFill>
                <a:latin typeface="Arial"/>
              </a:rPr>
              <a:t>Matthew 4:5-6</a:t>
            </a:r>
            <a:r>
              <a:rPr lang="en-US" sz="3200" spc="-1" strike="noStrike">
                <a:uFill>
                  <a:solidFill>
                    <a:srgbClr val="ffffff"/>
                  </a:solidFill>
                </a:uFill>
                <a:latin typeface="Arial"/>
              </a:rPr>
              <a:t>  5 Then the devil took Him up into the holy city, set Him on the pinnacle of the temple, 6 and said to Him, "If You are the Son of God, throw Yourself down. For it is written: 'He shall give His angels charge over you,' and, 'In their hands they shall bear you up, Lest you dash your foot against a stone.' "</a:t>
            </a:r>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0" name="CustomShape 1"/>
          <p:cNvSpPr/>
          <p:nvPr/>
        </p:nvSpPr>
        <p:spPr>
          <a:xfrm>
            <a:off x="504000" y="216000"/>
            <a:ext cx="9071640" cy="647640"/>
          </a:xfrm>
          <a:prstGeom prst="rect">
            <a:avLst/>
          </a:prstGeom>
          <a:noFill/>
          <a:ln>
            <a:noFill/>
          </a:ln>
        </p:spPr>
        <p:style>
          <a:lnRef idx="0"/>
          <a:fillRef idx="0"/>
          <a:effectRef idx="0"/>
          <a:fontRef idx="minor"/>
        </p:style>
        <p:txBody>
          <a:bodyPr lIns="0" rIns="0" tIns="0" bIns="0" anchor="ctr"/>
          <a:p>
            <a:pPr algn="ctr">
              <a:lnSpc>
                <a:spcPct val="100000"/>
              </a:lnSpc>
            </a:pPr>
            <a:r>
              <a:rPr lang="en-US" sz="4400" spc="-1" strike="noStrike">
                <a:uFill>
                  <a:solidFill>
                    <a:srgbClr val="ffffff"/>
                  </a:solidFill>
                </a:uFill>
                <a:latin typeface="Arial"/>
              </a:rPr>
              <a:t>Trump Scriptures</a:t>
            </a:r>
            <a:endParaRPr/>
          </a:p>
        </p:txBody>
      </p:sp>
      <p:sp>
        <p:nvSpPr>
          <p:cNvPr id="81" name="CustomShape 2"/>
          <p:cNvSpPr/>
          <p:nvPr/>
        </p:nvSpPr>
        <p:spPr>
          <a:xfrm>
            <a:off x="504000" y="1368000"/>
            <a:ext cx="9071640" cy="4103640"/>
          </a:xfrm>
          <a:prstGeom prst="rect">
            <a:avLst/>
          </a:prstGeom>
          <a:noFill/>
          <a:ln>
            <a:noFill/>
          </a:ln>
        </p:spPr>
        <p:style>
          <a:lnRef idx="0"/>
          <a:fillRef idx="0"/>
          <a:effectRef idx="0"/>
          <a:fontRef idx="minor"/>
        </p:style>
        <p:txBody>
          <a:bodyPr lIns="0" rIns="0" tIns="0" bIns="0"/>
          <a:p>
            <a:pPr marL="432000" indent="-323640">
              <a:lnSpc>
                <a:spcPct val="100000"/>
              </a:lnSpc>
              <a:buClr>
                <a:srgbClr val="ffffff"/>
              </a:buClr>
              <a:buSzPct val="45000"/>
              <a:buFont typeface="StarSymbol"/>
              <a:buChar char="l"/>
            </a:pPr>
            <a:r>
              <a:rPr lang="en-US" sz="3200" spc="-1" strike="noStrike">
                <a:uFill>
                  <a:solidFill>
                    <a:srgbClr val="ffffff"/>
                  </a:solidFill>
                </a:uFill>
                <a:latin typeface="Arial"/>
              </a:rPr>
              <a:t>Many card games can call a certain card or suite as TRUMP</a:t>
            </a:r>
            <a:endParaRPr/>
          </a:p>
          <a:p>
            <a:pPr marL="432000" indent="-323640">
              <a:lnSpc>
                <a:spcPct val="100000"/>
              </a:lnSpc>
              <a:buClr>
                <a:srgbClr val="ffffff"/>
              </a:buClr>
              <a:buSzPct val="45000"/>
              <a:buFont typeface="StarSymbol"/>
              <a:buChar char="l"/>
            </a:pPr>
            <a:r>
              <a:rPr lang="en-US" sz="3200" spc="-1" strike="noStrike">
                <a:uFill>
                  <a:solidFill>
                    <a:srgbClr val="ffffff"/>
                  </a:solidFill>
                </a:uFill>
                <a:latin typeface="Arial"/>
              </a:rPr>
              <a:t>This means a trump card is more powerful than the rest</a:t>
            </a:r>
            <a:endParaRPr/>
          </a:p>
          <a:p>
            <a:pPr marL="432000" indent="-323640">
              <a:lnSpc>
                <a:spcPct val="100000"/>
              </a:lnSpc>
              <a:buClr>
                <a:srgbClr val="ffffff"/>
              </a:buClr>
              <a:buSzPct val="45000"/>
              <a:buFont typeface="StarSymbol"/>
              <a:buChar char="l"/>
            </a:pPr>
            <a:r>
              <a:rPr lang="en-US" sz="3200" spc="-1" strike="noStrike">
                <a:uFill>
                  <a:solidFill>
                    <a:srgbClr val="ffffff"/>
                  </a:solidFill>
                </a:uFill>
                <a:latin typeface="Arial"/>
              </a:rPr>
              <a:t>I</a:t>
            </a:r>
            <a:r>
              <a:rPr b="1" lang="en-US" sz="3200" spc="-1" strike="noStrike">
                <a:uFill>
                  <a:solidFill>
                    <a:srgbClr val="ffffff"/>
                  </a:solidFill>
                </a:uFill>
                <a:latin typeface="Arial"/>
              </a:rPr>
              <a:t>n a religious discussion</a:t>
            </a:r>
            <a:r>
              <a:rPr lang="en-US" sz="3200" spc="-1" strike="noStrike">
                <a:uFill>
                  <a:solidFill>
                    <a:srgbClr val="ffffff"/>
                  </a:solidFill>
                </a:uFill>
                <a:latin typeface="Arial"/>
              </a:rPr>
              <a:t> – One will quote a passage as it it trumps all other passages that may be cited.</a:t>
            </a:r>
            <a:endParaRPr/>
          </a:p>
          <a:p>
            <a:pPr marL="432000" indent="-323640">
              <a:lnSpc>
                <a:spcPct val="100000"/>
              </a:lnSpc>
              <a:buClr>
                <a:srgbClr val="ffffff"/>
              </a:buClr>
              <a:buSzPct val="45000"/>
              <a:buFont typeface="StarSymbol"/>
              <a:buChar char="l"/>
            </a:pPr>
            <a:r>
              <a:rPr lang="en-US" sz="3200" spc="-1" strike="noStrike">
                <a:uFill>
                  <a:solidFill>
                    <a:srgbClr val="ffffff"/>
                  </a:solidFill>
                </a:uFill>
                <a:latin typeface="Arial"/>
              </a:rPr>
              <a:t>I had a discussion about Matthew 4:17 </a:t>
            </a:r>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2" name="CustomShape 1"/>
          <p:cNvSpPr/>
          <p:nvPr/>
        </p:nvSpPr>
        <p:spPr>
          <a:xfrm>
            <a:off x="504000" y="216000"/>
            <a:ext cx="9071640" cy="647640"/>
          </a:xfrm>
          <a:prstGeom prst="rect">
            <a:avLst/>
          </a:prstGeom>
          <a:noFill/>
          <a:ln>
            <a:noFill/>
          </a:ln>
        </p:spPr>
        <p:style>
          <a:lnRef idx="0"/>
          <a:fillRef idx="0"/>
          <a:effectRef idx="0"/>
          <a:fontRef idx="minor"/>
        </p:style>
        <p:txBody>
          <a:bodyPr lIns="0" rIns="0" tIns="0" bIns="0" anchor="ctr"/>
          <a:p>
            <a:pPr algn="ctr">
              <a:lnSpc>
                <a:spcPct val="100000"/>
              </a:lnSpc>
            </a:pPr>
            <a:r>
              <a:rPr lang="en-US" sz="4400" spc="-1" strike="noStrike">
                <a:uFill>
                  <a:solidFill>
                    <a:srgbClr val="ffffff"/>
                  </a:solidFill>
                </a:uFill>
                <a:latin typeface="Arial"/>
              </a:rPr>
              <a:t>Judge Not</a:t>
            </a:r>
            <a:endParaRPr/>
          </a:p>
        </p:txBody>
      </p:sp>
      <p:sp>
        <p:nvSpPr>
          <p:cNvPr id="83" name="CustomShape 2"/>
          <p:cNvSpPr/>
          <p:nvPr/>
        </p:nvSpPr>
        <p:spPr>
          <a:xfrm>
            <a:off x="504000" y="1368000"/>
            <a:ext cx="9071640" cy="4103640"/>
          </a:xfrm>
          <a:prstGeom prst="rect">
            <a:avLst/>
          </a:prstGeom>
          <a:noFill/>
          <a:ln>
            <a:noFill/>
          </a:ln>
        </p:spPr>
        <p:style>
          <a:lnRef idx="0"/>
          <a:fillRef idx="0"/>
          <a:effectRef idx="0"/>
          <a:fontRef idx="minor"/>
        </p:style>
        <p:txBody>
          <a:bodyPr lIns="0" rIns="0" tIns="0" bIns="0"/>
          <a:p>
            <a:pPr marL="432000" indent="-323640">
              <a:lnSpc>
                <a:spcPct val="100000"/>
              </a:lnSpc>
              <a:buClr>
                <a:srgbClr val="ffffff"/>
              </a:buClr>
              <a:buSzPct val="45000"/>
              <a:buFont typeface="StarSymbol"/>
              <a:buChar char="l"/>
            </a:pPr>
            <a:r>
              <a:rPr lang="en-US" sz="3200" spc="-1" strike="noStrike">
                <a:uFill>
                  <a:solidFill>
                    <a:srgbClr val="ffffff"/>
                  </a:solidFill>
                </a:uFill>
                <a:latin typeface="Arial"/>
              </a:rPr>
              <a:t>Matthew 7:1</a:t>
            </a:r>
            <a:endParaRPr/>
          </a:p>
          <a:p>
            <a:pPr marL="432000" indent="-323640">
              <a:lnSpc>
                <a:spcPct val="100000"/>
              </a:lnSpc>
              <a:buClr>
                <a:srgbClr val="ffffff"/>
              </a:buClr>
              <a:buSzPct val="45000"/>
              <a:buFont typeface="StarSymbol"/>
              <a:buChar char="l"/>
            </a:pPr>
            <a:r>
              <a:rPr lang="en-US" sz="3200" spc="-1" strike="noStrike">
                <a:uFill>
                  <a:solidFill>
                    <a:srgbClr val="ffffff"/>
                  </a:solidFill>
                </a:uFill>
                <a:latin typeface="Arial"/>
              </a:rPr>
              <a:t>Used to trump any moral sin or wrong</a:t>
            </a:r>
            <a:endParaRPr/>
          </a:p>
          <a:p>
            <a:pPr marL="432000" indent="-323640">
              <a:lnSpc>
                <a:spcPct val="100000"/>
              </a:lnSpc>
              <a:buClr>
                <a:srgbClr val="ffffff"/>
              </a:buClr>
              <a:buSzPct val="45000"/>
              <a:buFont typeface="StarSymbol"/>
              <a:buChar char="l"/>
            </a:pPr>
            <a:r>
              <a:rPr lang="en-US" sz="3200" spc="-1" strike="noStrike">
                <a:uFill>
                  <a:solidFill>
                    <a:srgbClr val="ffffff"/>
                  </a:solidFill>
                </a:uFill>
                <a:latin typeface="Arial"/>
              </a:rPr>
              <a:t>Abortion, homosexuality, alcohol</a:t>
            </a:r>
            <a:endParaRPr/>
          </a:p>
          <a:p>
            <a:pPr marL="432000" indent="-323640">
              <a:lnSpc>
                <a:spcPct val="100000"/>
              </a:lnSpc>
              <a:buClr>
                <a:srgbClr val="ffffff"/>
              </a:buClr>
              <a:buSzPct val="45000"/>
              <a:buFont typeface="StarSymbol"/>
              <a:buChar char="l"/>
            </a:pPr>
            <a:r>
              <a:rPr lang="en-US" sz="3200" spc="-1" strike="noStrike">
                <a:uFill>
                  <a:solidFill>
                    <a:srgbClr val="ffffff"/>
                  </a:solidFill>
                </a:uFill>
                <a:latin typeface="Arial"/>
              </a:rPr>
              <a:t>Divorce and remarriage, live together</a:t>
            </a:r>
            <a:endParaRPr/>
          </a:p>
          <a:p>
            <a:pPr marL="432000" indent="-323640">
              <a:lnSpc>
                <a:spcPct val="100000"/>
              </a:lnSpc>
              <a:buClr>
                <a:srgbClr val="ffffff"/>
              </a:buClr>
              <a:buSzPct val="45000"/>
              <a:buFont typeface="StarSymbol"/>
              <a:buChar char="l"/>
            </a:pPr>
            <a:r>
              <a:rPr lang="en-US" sz="3200" spc="-1" strike="noStrike">
                <a:uFill>
                  <a:solidFill>
                    <a:srgbClr val="ffffff"/>
                  </a:solidFill>
                </a:uFill>
                <a:latin typeface="Arial"/>
              </a:rPr>
              <a:t>Cheating, lying, stealing</a:t>
            </a:r>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4" name="CustomShape 1"/>
          <p:cNvSpPr/>
          <p:nvPr/>
        </p:nvSpPr>
        <p:spPr>
          <a:xfrm>
            <a:off x="504000" y="216000"/>
            <a:ext cx="9071640" cy="647640"/>
          </a:xfrm>
          <a:prstGeom prst="rect">
            <a:avLst/>
          </a:prstGeom>
          <a:noFill/>
          <a:ln>
            <a:noFill/>
          </a:ln>
        </p:spPr>
        <p:style>
          <a:lnRef idx="0"/>
          <a:fillRef idx="0"/>
          <a:effectRef idx="0"/>
          <a:fontRef idx="minor"/>
        </p:style>
        <p:txBody>
          <a:bodyPr lIns="0" rIns="0" tIns="0" bIns="0" anchor="ctr"/>
          <a:p>
            <a:pPr algn="ctr">
              <a:lnSpc>
                <a:spcPct val="100000"/>
              </a:lnSpc>
            </a:pPr>
            <a:r>
              <a:rPr lang="en-US" sz="4400" spc="-1" strike="noStrike">
                <a:uFill>
                  <a:solidFill>
                    <a:srgbClr val="ffffff"/>
                  </a:solidFill>
                </a:uFill>
                <a:latin typeface="Arial"/>
              </a:rPr>
              <a:t>Just Believe</a:t>
            </a:r>
            <a:endParaRPr/>
          </a:p>
        </p:txBody>
      </p:sp>
      <p:sp>
        <p:nvSpPr>
          <p:cNvPr id="85" name="CustomShape 2"/>
          <p:cNvSpPr/>
          <p:nvPr/>
        </p:nvSpPr>
        <p:spPr>
          <a:xfrm>
            <a:off x="504000" y="1368000"/>
            <a:ext cx="9071640" cy="4103640"/>
          </a:xfrm>
          <a:prstGeom prst="rect">
            <a:avLst/>
          </a:prstGeom>
          <a:noFill/>
          <a:ln>
            <a:noFill/>
          </a:ln>
        </p:spPr>
        <p:style>
          <a:lnRef idx="0"/>
          <a:fillRef idx="0"/>
          <a:effectRef idx="0"/>
          <a:fontRef idx="minor"/>
        </p:style>
        <p:txBody>
          <a:bodyPr lIns="0" rIns="0" tIns="0" bIns="0"/>
          <a:p>
            <a:pPr marL="432000" indent="-323640">
              <a:lnSpc>
                <a:spcPct val="100000"/>
              </a:lnSpc>
              <a:buClr>
                <a:srgbClr val="ffffff"/>
              </a:buClr>
              <a:buSzPct val="45000"/>
              <a:buFont typeface="StarSymbol"/>
              <a:buChar char="l"/>
            </a:pPr>
            <a:r>
              <a:rPr b="1" lang="en-US" sz="3200" spc="-1" strike="noStrike">
                <a:uFill>
                  <a:solidFill>
                    <a:srgbClr val="ffffff"/>
                  </a:solidFill>
                </a:uFill>
                <a:latin typeface="Arial"/>
              </a:rPr>
              <a:t>Acts 16:30-31</a:t>
            </a:r>
            <a:r>
              <a:rPr lang="en-US" sz="3200" spc="-1" strike="noStrike">
                <a:uFill>
                  <a:solidFill>
                    <a:srgbClr val="ffffff"/>
                  </a:solidFill>
                </a:uFill>
                <a:latin typeface="Arial"/>
              </a:rPr>
              <a:t> 30 And he brought them out and said, "Sirs, what must I do to be saved?" 31 So they said, "Believe on the Lord Jesus Christ, and you will be saved, you and your household."</a:t>
            </a:r>
            <a:endParaRPr/>
          </a:p>
          <a:p>
            <a:pPr marL="432000" indent="-323640">
              <a:lnSpc>
                <a:spcPct val="100000"/>
              </a:lnSpc>
              <a:buClr>
                <a:srgbClr val="ffffff"/>
              </a:buClr>
              <a:buSzPct val="45000"/>
              <a:buFont typeface="StarSymbol"/>
              <a:buChar char="l"/>
            </a:pPr>
            <a:r>
              <a:rPr lang="en-US" sz="3200" spc="-1" strike="noStrike">
                <a:uFill>
                  <a:solidFill>
                    <a:srgbClr val="ffffff"/>
                  </a:solidFill>
                </a:uFill>
                <a:latin typeface="Arial"/>
              </a:rPr>
              <a:t>Used to trump baptism for salvation</a:t>
            </a:r>
            <a:endParaRPr/>
          </a:p>
          <a:p>
            <a:pPr marL="432000" indent="-323640">
              <a:lnSpc>
                <a:spcPct val="100000"/>
              </a:lnSpc>
              <a:buClr>
                <a:srgbClr val="ffffff"/>
              </a:buClr>
              <a:buSzPct val="45000"/>
              <a:buFont typeface="StarSymbol"/>
              <a:buChar char="l"/>
            </a:pPr>
            <a:r>
              <a:rPr lang="en-US" sz="3200" spc="-1" strike="noStrike">
                <a:uFill>
                  <a:solidFill>
                    <a:srgbClr val="ffffff"/>
                  </a:solidFill>
                </a:uFill>
                <a:latin typeface="Arial"/>
              </a:rPr>
              <a:t>Similar to Matthew 4:17</a:t>
            </a:r>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6" name="CustomShape 1"/>
          <p:cNvSpPr/>
          <p:nvPr/>
        </p:nvSpPr>
        <p:spPr>
          <a:xfrm>
            <a:off x="504000" y="216000"/>
            <a:ext cx="9071640" cy="647640"/>
          </a:xfrm>
          <a:prstGeom prst="rect">
            <a:avLst/>
          </a:prstGeom>
          <a:noFill/>
          <a:ln>
            <a:noFill/>
          </a:ln>
        </p:spPr>
        <p:style>
          <a:lnRef idx="0"/>
          <a:fillRef idx="0"/>
          <a:effectRef idx="0"/>
          <a:fontRef idx="minor"/>
        </p:style>
        <p:txBody>
          <a:bodyPr lIns="0" rIns="0" tIns="0" bIns="0" anchor="ctr"/>
          <a:p>
            <a:pPr algn="ctr">
              <a:lnSpc>
                <a:spcPct val="100000"/>
              </a:lnSpc>
            </a:pPr>
            <a:r>
              <a:rPr lang="en-US" sz="4400" spc="-1" strike="noStrike">
                <a:uFill>
                  <a:solidFill>
                    <a:srgbClr val="ffffff"/>
                  </a:solidFill>
                </a:uFill>
                <a:latin typeface="Arial"/>
              </a:rPr>
              <a:t>Original Sin</a:t>
            </a:r>
            <a:endParaRPr/>
          </a:p>
        </p:txBody>
      </p:sp>
      <p:sp>
        <p:nvSpPr>
          <p:cNvPr id="87" name="CustomShape 2"/>
          <p:cNvSpPr/>
          <p:nvPr/>
        </p:nvSpPr>
        <p:spPr>
          <a:xfrm>
            <a:off x="504000" y="1368000"/>
            <a:ext cx="9071640" cy="4103640"/>
          </a:xfrm>
          <a:prstGeom prst="rect">
            <a:avLst/>
          </a:prstGeom>
          <a:noFill/>
          <a:ln>
            <a:noFill/>
          </a:ln>
        </p:spPr>
        <p:style>
          <a:lnRef idx="0"/>
          <a:fillRef idx="0"/>
          <a:effectRef idx="0"/>
          <a:fontRef idx="minor"/>
        </p:style>
        <p:txBody>
          <a:bodyPr lIns="0" rIns="0" tIns="0" bIns="0"/>
          <a:p>
            <a:pPr marL="432000" indent="-323640">
              <a:lnSpc>
                <a:spcPct val="100000"/>
              </a:lnSpc>
              <a:buClr>
                <a:srgbClr val="ffffff"/>
              </a:buClr>
              <a:buSzPct val="45000"/>
              <a:buFont typeface="StarSymbol"/>
              <a:buChar char="l"/>
            </a:pPr>
            <a:r>
              <a:rPr b="1" lang="en-US" sz="3200" spc="-1" strike="noStrike">
                <a:uFill>
                  <a:solidFill>
                    <a:srgbClr val="ffffff"/>
                  </a:solidFill>
                </a:uFill>
                <a:latin typeface="Arial"/>
              </a:rPr>
              <a:t>Romans 5:12</a:t>
            </a:r>
            <a:r>
              <a:rPr lang="en-US" sz="3200" spc="-1" strike="noStrike">
                <a:uFill>
                  <a:solidFill>
                    <a:srgbClr val="ffffff"/>
                  </a:solidFill>
                </a:uFill>
                <a:latin typeface="Arial"/>
              </a:rPr>
              <a:t> Therefore, just as through one man sin entered the world, and death through sin, and thus death spread to all men, because all sinned--</a:t>
            </a:r>
            <a:endParaRPr/>
          </a:p>
          <a:p>
            <a:pPr marL="432000" indent="-323640">
              <a:lnSpc>
                <a:spcPct val="100000"/>
              </a:lnSpc>
              <a:buClr>
                <a:srgbClr val="ffffff"/>
              </a:buClr>
              <a:buSzPct val="45000"/>
              <a:buFont typeface="StarSymbol"/>
              <a:buChar char="l"/>
            </a:pPr>
            <a:r>
              <a:rPr lang="en-US" sz="3200" spc="-1" strike="noStrike">
                <a:uFill>
                  <a:solidFill>
                    <a:srgbClr val="ffffff"/>
                  </a:solidFill>
                </a:uFill>
                <a:latin typeface="Arial"/>
              </a:rPr>
              <a:t>Used to trump all verses about individual sin</a:t>
            </a:r>
            <a:endParaRPr/>
          </a:p>
          <a:p>
            <a:pPr marL="432000" indent="-323640">
              <a:lnSpc>
                <a:spcPct val="100000"/>
              </a:lnSpc>
              <a:buClr>
                <a:srgbClr val="ffffff"/>
              </a:buClr>
              <a:buSzPct val="45000"/>
              <a:buFont typeface="StarSymbol"/>
              <a:buChar char="l"/>
            </a:pPr>
            <a:r>
              <a:rPr lang="en-US" sz="3200" spc="-1" strike="noStrike">
                <a:uFill>
                  <a:solidFill>
                    <a:srgbClr val="ffffff"/>
                  </a:solidFill>
                </a:uFill>
                <a:latin typeface="Arial"/>
              </a:rPr>
              <a:t>Remember – not guilt, but consequences</a:t>
            </a:r>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8" name="CustomShape 1"/>
          <p:cNvSpPr/>
          <p:nvPr/>
        </p:nvSpPr>
        <p:spPr>
          <a:xfrm>
            <a:off x="504000" y="216000"/>
            <a:ext cx="9071640" cy="647640"/>
          </a:xfrm>
          <a:prstGeom prst="rect">
            <a:avLst/>
          </a:prstGeom>
          <a:noFill/>
          <a:ln>
            <a:noFill/>
          </a:ln>
        </p:spPr>
        <p:style>
          <a:lnRef idx="0"/>
          <a:fillRef idx="0"/>
          <a:effectRef idx="0"/>
          <a:fontRef idx="minor"/>
        </p:style>
        <p:txBody>
          <a:bodyPr lIns="0" rIns="0" tIns="0" bIns="0" anchor="ctr"/>
          <a:p>
            <a:pPr algn="ctr">
              <a:lnSpc>
                <a:spcPct val="100000"/>
              </a:lnSpc>
            </a:pPr>
            <a:r>
              <a:rPr lang="en-US" sz="4400" spc="-1" strike="noStrike">
                <a:uFill>
                  <a:solidFill>
                    <a:srgbClr val="ffffff"/>
                  </a:solidFill>
                </a:uFill>
                <a:latin typeface="Arial"/>
              </a:rPr>
              <a:t>Saved by Grace Only</a:t>
            </a:r>
            <a:endParaRPr/>
          </a:p>
        </p:txBody>
      </p:sp>
      <p:sp>
        <p:nvSpPr>
          <p:cNvPr id="89" name="CustomShape 2"/>
          <p:cNvSpPr/>
          <p:nvPr/>
        </p:nvSpPr>
        <p:spPr>
          <a:xfrm>
            <a:off x="504000" y="1368000"/>
            <a:ext cx="9071640" cy="4103640"/>
          </a:xfrm>
          <a:prstGeom prst="rect">
            <a:avLst/>
          </a:prstGeom>
          <a:noFill/>
          <a:ln>
            <a:noFill/>
          </a:ln>
        </p:spPr>
        <p:style>
          <a:lnRef idx="0"/>
          <a:fillRef idx="0"/>
          <a:effectRef idx="0"/>
          <a:fontRef idx="minor"/>
        </p:style>
        <p:txBody>
          <a:bodyPr lIns="0" rIns="0" tIns="0" bIns="0"/>
          <a:p>
            <a:pPr marL="432000" indent="-323640">
              <a:lnSpc>
                <a:spcPct val="100000"/>
              </a:lnSpc>
              <a:buClr>
                <a:srgbClr val="ffffff"/>
              </a:buClr>
              <a:buSzPct val="45000"/>
              <a:buFont typeface="StarSymbol"/>
              <a:buChar char="l"/>
            </a:pPr>
            <a:r>
              <a:rPr b="1" lang="en-US" sz="3200" spc="-1" strike="noStrike">
                <a:uFill>
                  <a:solidFill>
                    <a:srgbClr val="ffffff"/>
                  </a:solidFill>
                </a:uFill>
                <a:latin typeface="Arial"/>
              </a:rPr>
              <a:t>Ephesians 2:8-9</a:t>
            </a:r>
            <a:r>
              <a:rPr lang="en-US" sz="3200" spc="-1" strike="noStrike">
                <a:uFill>
                  <a:solidFill>
                    <a:srgbClr val="ffffff"/>
                  </a:solidFill>
                </a:uFill>
                <a:latin typeface="Arial"/>
              </a:rPr>
              <a:t> 8 For by grace you have been saved through faith, and that not of yourselves; it is the gift of God, 9 not of works, lest anyone should boast.</a:t>
            </a:r>
            <a:endParaRPr/>
          </a:p>
          <a:p>
            <a:pPr marL="432000" indent="-323640">
              <a:lnSpc>
                <a:spcPct val="100000"/>
              </a:lnSpc>
              <a:buClr>
                <a:srgbClr val="ffffff"/>
              </a:buClr>
              <a:buSzPct val="45000"/>
              <a:buFont typeface="StarSymbol"/>
              <a:buChar char="l"/>
            </a:pPr>
            <a:r>
              <a:rPr lang="en-US" sz="3200" spc="-1" strike="noStrike">
                <a:uFill>
                  <a:solidFill>
                    <a:srgbClr val="ffffff"/>
                  </a:solidFill>
                </a:uFill>
                <a:latin typeface="Arial"/>
              </a:rPr>
              <a:t>Think this trumps all passages about the need to obey the command of Jesus</a:t>
            </a:r>
            <a:endParaRPr/>
          </a:p>
          <a:p>
            <a:pPr marL="432000" indent="-323640">
              <a:lnSpc>
                <a:spcPct val="100000"/>
              </a:lnSpc>
              <a:buClr>
                <a:srgbClr val="ffffff"/>
              </a:buClr>
              <a:buSzPct val="45000"/>
              <a:buFont typeface="StarSymbol"/>
              <a:buChar char="l"/>
            </a:pPr>
            <a:r>
              <a:rPr b="1" lang="en-US" sz="3200" spc="-1" strike="noStrike">
                <a:uFill>
                  <a:solidFill>
                    <a:srgbClr val="ffffff"/>
                  </a:solidFill>
                </a:uFill>
                <a:latin typeface="Arial"/>
              </a:rPr>
              <a:t>V. 10a</a:t>
            </a:r>
            <a:r>
              <a:rPr lang="en-US" sz="3200" spc="-1" strike="noStrike">
                <a:uFill>
                  <a:solidFill>
                    <a:srgbClr val="ffffff"/>
                  </a:solidFill>
                </a:uFill>
                <a:latin typeface="Arial"/>
              </a:rPr>
              <a:t> For we are His workmanship, created in Christ Jesus for good works</a:t>
            </a:r>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0" name="CustomShape 1"/>
          <p:cNvSpPr/>
          <p:nvPr/>
        </p:nvSpPr>
        <p:spPr>
          <a:xfrm>
            <a:off x="504000" y="216000"/>
            <a:ext cx="9071640" cy="647640"/>
          </a:xfrm>
          <a:prstGeom prst="rect">
            <a:avLst/>
          </a:prstGeom>
          <a:noFill/>
          <a:ln>
            <a:noFill/>
          </a:ln>
        </p:spPr>
        <p:style>
          <a:lnRef idx="0"/>
          <a:fillRef idx="0"/>
          <a:effectRef idx="0"/>
          <a:fontRef idx="minor"/>
        </p:style>
        <p:txBody>
          <a:bodyPr lIns="0" rIns="0" tIns="0" bIns="0" anchor="ctr"/>
          <a:p>
            <a:pPr algn="ctr">
              <a:lnSpc>
                <a:spcPct val="100000"/>
              </a:lnSpc>
            </a:pPr>
            <a:r>
              <a:rPr lang="en-US" sz="4400" spc="-1" strike="noStrike">
                <a:uFill>
                  <a:solidFill>
                    <a:srgbClr val="ffffff"/>
                  </a:solidFill>
                </a:uFill>
                <a:latin typeface="Arial"/>
              </a:rPr>
              <a:t>Believe and Confess</a:t>
            </a:r>
            <a:endParaRPr/>
          </a:p>
        </p:txBody>
      </p:sp>
      <p:sp>
        <p:nvSpPr>
          <p:cNvPr id="91" name="CustomShape 2"/>
          <p:cNvSpPr/>
          <p:nvPr/>
        </p:nvSpPr>
        <p:spPr>
          <a:xfrm>
            <a:off x="504000" y="1368000"/>
            <a:ext cx="9071640" cy="4103640"/>
          </a:xfrm>
          <a:prstGeom prst="rect">
            <a:avLst/>
          </a:prstGeom>
          <a:noFill/>
          <a:ln>
            <a:noFill/>
          </a:ln>
        </p:spPr>
        <p:style>
          <a:lnRef idx="0"/>
          <a:fillRef idx="0"/>
          <a:effectRef idx="0"/>
          <a:fontRef idx="minor"/>
        </p:style>
        <p:txBody>
          <a:bodyPr lIns="0" rIns="0" tIns="0" bIns="0"/>
          <a:p>
            <a:pPr marL="432000" indent="-323640">
              <a:lnSpc>
                <a:spcPct val="100000"/>
              </a:lnSpc>
              <a:buClr>
                <a:srgbClr val="ffffff"/>
              </a:buClr>
              <a:buSzPct val="45000"/>
              <a:buFont typeface="StarSymbol"/>
              <a:buChar char="l"/>
            </a:pPr>
            <a:r>
              <a:rPr b="1" lang="en-US" sz="3200" spc="-1" strike="noStrike">
                <a:uFill>
                  <a:solidFill>
                    <a:srgbClr val="ffffff"/>
                  </a:solidFill>
                </a:uFill>
                <a:latin typeface="Arial"/>
              </a:rPr>
              <a:t>Romans 10:9-10</a:t>
            </a:r>
            <a:r>
              <a:rPr lang="en-US" sz="3200" spc="-1" strike="noStrike">
                <a:uFill>
                  <a:solidFill>
                    <a:srgbClr val="ffffff"/>
                  </a:solidFill>
                </a:uFill>
                <a:latin typeface="Arial"/>
              </a:rPr>
              <a:t> 9 that if you confess with your mouth the Lord Jesus and believe in your heart that God has raised Him from the dead, you will be saved. 10 For with the heart one believes unto righteousness, and with the mouth confession is made unto salvation. </a:t>
            </a:r>
            <a:endParaRPr/>
          </a:p>
          <a:p>
            <a:pPr marL="432000" indent="-323640">
              <a:lnSpc>
                <a:spcPct val="100000"/>
              </a:lnSpc>
              <a:buClr>
                <a:srgbClr val="ffffff"/>
              </a:buClr>
              <a:buSzPct val="45000"/>
              <a:buFont typeface="StarSymbol"/>
              <a:buChar char="l"/>
            </a:pPr>
            <a:r>
              <a:rPr lang="en-US" sz="3200" spc="-1" strike="noStrike">
                <a:uFill>
                  <a:solidFill>
                    <a:srgbClr val="ffffff"/>
                  </a:solidFill>
                </a:uFill>
                <a:latin typeface="Arial"/>
              </a:rPr>
              <a:t>Quoted to trump other steps in the plan of salvation</a:t>
            </a:r>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2" name="CustomShape 1"/>
          <p:cNvSpPr/>
          <p:nvPr/>
        </p:nvSpPr>
        <p:spPr>
          <a:xfrm>
            <a:off x="504000" y="216000"/>
            <a:ext cx="9071640" cy="647640"/>
          </a:xfrm>
          <a:prstGeom prst="rect">
            <a:avLst/>
          </a:prstGeom>
          <a:noFill/>
          <a:ln>
            <a:noFill/>
          </a:ln>
        </p:spPr>
        <p:style>
          <a:lnRef idx="0"/>
          <a:fillRef idx="0"/>
          <a:effectRef idx="0"/>
          <a:fontRef idx="minor"/>
        </p:style>
        <p:txBody>
          <a:bodyPr lIns="0" rIns="0" tIns="0" bIns="0" anchor="ctr"/>
          <a:p>
            <a:pPr algn="ctr">
              <a:lnSpc>
                <a:spcPct val="100000"/>
              </a:lnSpc>
            </a:pPr>
            <a:r>
              <a:rPr lang="en-US" sz="4400" spc="-1" strike="noStrike">
                <a:uFill>
                  <a:solidFill>
                    <a:srgbClr val="ffffff"/>
                  </a:solidFill>
                </a:uFill>
                <a:latin typeface="Arial"/>
              </a:rPr>
              <a:t>Just Accept Jesus</a:t>
            </a:r>
            <a:endParaRPr/>
          </a:p>
        </p:txBody>
      </p:sp>
      <p:sp>
        <p:nvSpPr>
          <p:cNvPr id="93" name="CustomShape 2"/>
          <p:cNvSpPr/>
          <p:nvPr/>
        </p:nvSpPr>
        <p:spPr>
          <a:xfrm>
            <a:off x="504000" y="1368000"/>
            <a:ext cx="9071640" cy="4103640"/>
          </a:xfrm>
          <a:prstGeom prst="rect">
            <a:avLst/>
          </a:prstGeom>
          <a:noFill/>
          <a:ln>
            <a:noFill/>
          </a:ln>
        </p:spPr>
        <p:style>
          <a:lnRef idx="0"/>
          <a:fillRef idx="0"/>
          <a:effectRef idx="0"/>
          <a:fontRef idx="minor"/>
        </p:style>
        <p:txBody>
          <a:bodyPr lIns="0" rIns="0" tIns="0" bIns="0"/>
          <a:p>
            <a:pPr marL="432000" indent="-323640">
              <a:lnSpc>
                <a:spcPct val="100000"/>
              </a:lnSpc>
              <a:buClr>
                <a:srgbClr val="ffffff"/>
              </a:buClr>
              <a:buSzPct val="45000"/>
              <a:buFont typeface="StarSymbol"/>
              <a:buChar char="l"/>
            </a:pPr>
            <a:r>
              <a:rPr b="1" lang="en-US" sz="3200" spc="-1" strike="noStrike">
                <a:uFill>
                  <a:solidFill>
                    <a:srgbClr val="ffffff"/>
                  </a:solidFill>
                </a:uFill>
                <a:latin typeface="Arial"/>
              </a:rPr>
              <a:t>Revelation 3:20</a:t>
            </a:r>
            <a:r>
              <a:rPr lang="en-US" sz="3200" spc="-1" strike="noStrike">
                <a:uFill>
                  <a:solidFill>
                    <a:srgbClr val="ffffff"/>
                  </a:solidFill>
                </a:uFill>
                <a:latin typeface="Arial"/>
              </a:rPr>
              <a:t> Behold, I stand at the door and knock. If anyone hears My voice and opens the door, I will come in to him and dine with him, and he with Me.</a:t>
            </a:r>
            <a:endParaRPr/>
          </a:p>
          <a:p>
            <a:pPr marL="432000" indent="-323640">
              <a:lnSpc>
                <a:spcPct val="100000"/>
              </a:lnSpc>
              <a:buClr>
                <a:srgbClr val="ffffff"/>
              </a:buClr>
              <a:buSzPct val="45000"/>
              <a:buFont typeface="StarSymbol"/>
              <a:buChar char="l"/>
            </a:pPr>
            <a:r>
              <a:rPr lang="en-US" sz="3200" spc="-1" strike="noStrike">
                <a:uFill>
                  <a:solidFill>
                    <a:srgbClr val="ffffff"/>
                  </a:solidFill>
                </a:uFill>
                <a:latin typeface="Arial"/>
              </a:rPr>
              <a:t>Does this passage trump all others about our need to believe, repent, confess and be baptized?</a:t>
            </a:r>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Lush Green</Template>
  <TotalTime>6</TotalTime>
  <Application>LibreOffice/5.0.2.2$Windows_x86 LibreOffice_project/37b43f919e4de5eeaca9b9755ed688758a8251fe</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2015-09-11T17:15:56Z</dcterms:created>
  <dc:language>en-US</dc:language>
  <cp:lastModifiedBy>Manly Luscombe</cp:lastModifiedBy>
  <dcterms:modified xsi:type="dcterms:W3CDTF">2015-10-11T18:59:58Z</dcterms:modified>
  <cp:revision>2</cp:revision>
  <dc:title>Lush Green</dc:title>
</cp:coreProperties>
</file>