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media/image6.png" ContentType="image/png"/>
  <Override PartName="/ppt/media/image7.png" ContentType="image/png"/>
  <Override PartName="/ppt/media/image8.png" ContentType="image/png"/>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Lst>
  <p:sldSz cx="10080625" cy="567055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png"/><Relationship Id="rId3" Type="http://schemas.openxmlformats.org/officeDocument/2006/relationships/image" Target="../media/image6.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504000" y="216000"/>
            <a:ext cx="9071640" cy="935640"/>
          </a:xfrm>
          <a:prstGeom prst="rect">
            <a:avLst/>
          </a:prstGeom>
        </p:spPr>
        <p:txBody>
          <a:bodyPr lIns="0" rIns="0" tIns="0" bIns="0" anchor="ctr"/>
          <a:p>
            <a:pPr algn="ctr"/>
            <a:endParaRPr/>
          </a:p>
        </p:txBody>
      </p:sp>
      <p:sp>
        <p:nvSpPr>
          <p:cNvPr id="26" name="PlaceHolder 2"/>
          <p:cNvSpPr>
            <a:spLocks noGrp="1"/>
          </p:cNvSpPr>
          <p:nvPr>
            <p:ph type="body"/>
          </p:nvPr>
        </p:nvSpPr>
        <p:spPr>
          <a:xfrm>
            <a:off x="504000" y="1368000"/>
            <a:ext cx="9071640" cy="1568160"/>
          </a:xfrm>
          <a:prstGeom prst="rect">
            <a:avLst/>
          </a:prstGeom>
        </p:spPr>
        <p:txBody>
          <a:bodyPr lIns="0" rIns="0" tIns="0" bIns="0"/>
          <a:p>
            <a:endParaRPr/>
          </a:p>
        </p:txBody>
      </p:sp>
      <p:sp>
        <p:nvSpPr>
          <p:cNvPr id="27" name="PlaceHolder 3"/>
          <p:cNvSpPr>
            <a:spLocks noGrp="1"/>
          </p:cNvSpPr>
          <p:nvPr>
            <p:ph type="body"/>
          </p:nvPr>
        </p:nvSpPr>
        <p:spPr>
          <a:xfrm>
            <a:off x="504000" y="3085560"/>
            <a:ext cx="9071640" cy="156816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504000" y="216000"/>
            <a:ext cx="9071640" cy="935640"/>
          </a:xfrm>
          <a:prstGeom prst="rect">
            <a:avLst/>
          </a:prstGeom>
        </p:spPr>
        <p:txBody>
          <a:bodyPr lIns="0" rIns="0" tIns="0" bIns="0" anchor="ctr"/>
          <a:p>
            <a:pPr algn="ctr"/>
            <a:endParaRPr/>
          </a:p>
        </p:txBody>
      </p:sp>
      <p:sp>
        <p:nvSpPr>
          <p:cNvPr id="29" name="PlaceHolder 2"/>
          <p:cNvSpPr>
            <a:spLocks noGrp="1"/>
          </p:cNvSpPr>
          <p:nvPr>
            <p:ph type="body"/>
          </p:nvPr>
        </p:nvSpPr>
        <p:spPr>
          <a:xfrm>
            <a:off x="504000" y="1368000"/>
            <a:ext cx="4426920" cy="1568160"/>
          </a:xfrm>
          <a:prstGeom prst="rect">
            <a:avLst/>
          </a:prstGeom>
        </p:spPr>
        <p:txBody>
          <a:bodyPr lIns="0" rIns="0" tIns="0" bIns="0"/>
          <a:p>
            <a:endParaRPr/>
          </a:p>
        </p:txBody>
      </p:sp>
      <p:sp>
        <p:nvSpPr>
          <p:cNvPr id="30" name="PlaceHolder 3"/>
          <p:cNvSpPr>
            <a:spLocks noGrp="1"/>
          </p:cNvSpPr>
          <p:nvPr>
            <p:ph type="body"/>
          </p:nvPr>
        </p:nvSpPr>
        <p:spPr>
          <a:xfrm>
            <a:off x="5152680" y="1368000"/>
            <a:ext cx="4426920" cy="1568160"/>
          </a:xfrm>
          <a:prstGeom prst="rect">
            <a:avLst/>
          </a:prstGeom>
        </p:spPr>
        <p:txBody>
          <a:bodyPr lIns="0" rIns="0" tIns="0" bIns="0"/>
          <a:p>
            <a:endParaRPr/>
          </a:p>
        </p:txBody>
      </p:sp>
      <p:sp>
        <p:nvSpPr>
          <p:cNvPr id="31" name="PlaceHolder 4"/>
          <p:cNvSpPr>
            <a:spLocks noGrp="1"/>
          </p:cNvSpPr>
          <p:nvPr>
            <p:ph type="body"/>
          </p:nvPr>
        </p:nvSpPr>
        <p:spPr>
          <a:xfrm>
            <a:off x="5152680" y="3085560"/>
            <a:ext cx="4426920" cy="1568160"/>
          </a:xfrm>
          <a:prstGeom prst="rect">
            <a:avLst/>
          </a:prstGeom>
        </p:spPr>
        <p:txBody>
          <a:bodyPr lIns="0" rIns="0" tIns="0" bIns="0"/>
          <a:p>
            <a:endParaRPr/>
          </a:p>
        </p:txBody>
      </p:sp>
      <p:sp>
        <p:nvSpPr>
          <p:cNvPr id="32" name="PlaceHolder 5"/>
          <p:cNvSpPr>
            <a:spLocks noGrp="1"/>
          </p:cNvSpPr>
          <p:nvPr>
            <p:ph type="body"/>
          </p:nvPr>
        </p:nvSpPr>
        <p:spPr>
          <a:xfrm>
            <a:off x="504000" y="3085560"/>
            <a:ext cx="4426920" cy="156816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504000" y="216000"/>
            <a:ext cx="9071640" cy="935640"/>
          </a:xfrm>
          <a:prstGeom prst="rect">
            <a:avLst/>
          </a:prstGeom>
        </p:spPr>
        <p:txBody>
          <a:bodyPr lIns="0" rIns="0" tIns="0" bIns="0" anchor="ctr"/>
          <a:p>
            <a:pPr algn="ctr"/>
            <a:endParaRPr/>
          </a:p>
        </p:txBody>
      </p:sp>
      <p:sp>
        <p:nvSpPr>
          <p:cNvPr id="34" name="PlaceHolder 2"/>
          <p:cNvSpPr>
            <a:spLocks noGrp="1"/>
          </p:cNvSpPr>
          <p:nvPr>
            <p:ph type="body"/>
          </p:nvPr>
        </p:nvSpPr>
        <p:spPr>
          <a:xfrm>
            <a:off x="504000" y="1368000"/>
            <a:ext cx="9071640" cy="3287880"/>
          </a:xfrm>
          <a:prstGeom prst="rect">
            <a:avLst/>
          </a:prstGeom>
        </p:spPr>
        <p:txBody>
          <a:bodyPr lIns="0" rIns="0" tIns="0" bIns="0"/>
          <a:p>
            <a:endParaRPr/>
          </a:p>
        </p:txBody>
      </p:sp>
      <p:sp>
        <p:nvSpPr>
          <p:cNvPr id="35" name="PlaceHolder 3"/>
          <p:cNvSpPr>
            <a:spLocks noGrp="1"/>
          </p:cNvSpPr>
          <p:nvPr>
            <p:ph type="body"/>
          </p:nvPr>
        </p:nvSpPr>
        <p:spPr>
          <a:xfrm>
            <a:off x="504000" y="1368000"/>
            <a:ext cx="9071640" cy="3287880"/>
          </a:xfrm>
          <a:prstGeom prst="rect">
            <a:avLst/>
          </a:prstGeom>
        </p:spPr>
        <p:txBody>
          <a:bodyPr lIns="0" rIns="0" tIns="0" bIns="0"/>
          <a:p>
            <a:endParaRPr/>
          </a:p>
        </p:txBody>
      </p:sp>
      <p:pic>
        <p:nvPicPr>
          <p:cNvPr id="36" name="" descr=""/>
          <p:cNvPicPr/>
          <p:nvPr/>
        </p:nvPicPr>
        <p:blipFill>
          <a:blip r:embed="rId2"/>
          <a:stretch/>
        </p:blipFill>
        <p:spPr>
          <a:xfrm>
            <a:off x="2979360" y="1367640"/>
            <a:ext cx="4120560" cy="3287880"/>
          </a:xfrm>
          <a:prstGeom prst="rect">
            <a:avLst/>
          </a:prstGeom>
          <a:ln>
            <a:noFill/>
          </a:ln>
        </p:spPr>
      </p:pic>
      <p:pic>
        <p:nvPicPr>
          <p:cNvPr id="37" name="" descr=""/>
          <p:cNvPicPr/>
          <p:nvPr/>
        </p:nvPicPr>
        <p:blipFill>
          <a:blip r:embed="rId3"/>
          <a:stretch/>
        </p:blipFill>
        <p:spPr>
          <a:xfrm>
            <a:off x="2979360" y="1367640"/>
            <a:ext cx="4120560" cy="32878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41" name="PlaceHolder 1"/>
          <p:cNvSpPr>
            <a:spLocks noGrp="1"/>
          </p:cNvSpPr>
          <p:nvPr>
            <p:ph type="title"/>
          </p:nvPr>
        </p:nvSpPr>
        <p:spPr>
          <a:xfrm>
            <a:off x="504000" y="216000"/>
            <a:ext cx="9071640" cy="935640"/>
          </a:xfrm>
          <a:prstGeom prst="rect">
            <a:avLst/>
          </a:prstGeom>
        </p:spPr>
        <p:txBody>
          <a:bodyPr lIns="0" rIns="0" tIns="0" bIns="0" anchor="ctr"/>
          <a:p>
            <a:pPr algn="ctr"/>
            <a:endParaRPr/>
          </a:p>
        </p:txBody>
      </p:sp>
      <p:sp>
        <p:nvSpPr>
          <p:cNvPr id="42" name="PlaceHolder 2"/>
          <p:cNvSpPr>
            <a:spLocks noGrp="1"/>
          </p:cNvSpPr>
          <p:nvPr>
            <p:ph type="subTitle"/>
          </p:nvPr>
        </p:nvSpPr>
        <p:spPr>
          <a:xfrm>
            <a:off x="504000" y="1368000"/>
            <a:ext cx="9071640" cy="328788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3" name="PlaceHolder 1"/>
          <p:cNvSpPr>
            <a:spLocks noGrp="1"/>
          </p:cNvSpPr>
          <p:nvPr>
            <p:ph type="title"/>
          </p:nvPr>
        </p:nvSpPr>
        <p:spPr>
          <a:xfrm>
            <a:off x="504000" y="216000"/>
            <a:ext cx="9071640" cy="935640"/>
          </a:xfrm>
          <a:prstGeom prst="rect">
            <a:avLst/>
          </a:prstGeom>
        </p:spPr>
        <p:txBody>
          <a:bodyPr lIns="0" rIns="0" tIns="0" bIns="0" anchor="ctr"/>
          <a:p>
            <a:pPr algn="ctr"/>
            <a:endParaRPr/>
          </a:p>
        </p:txBody>
      </p:sp>
      <p:sp>
        <p:nvSpPr>
          <p:cNvPr id="44" name="PlaceHolder 2"/>
          <p:cNvSpPr>
            <a:spLocks noGrp="1"/>
          </p:cNvSpPr>
          <p:nvPr>
            <p:ph type="body"/>
          </p:nvPr>
        </p:nvSpPr>
        <p:spPr>
          <a:xfrm>
            <a:off x="504000" y="1368000"/>
            <a:ext cx="9071640" cy="328788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504000" y="216000"/>
            <a:ext cx="9071640" cy="935640"/>
          </a:xfrm>
          <a:prstGeom prst="rect">
            <a:avLst/>
          </a:prstGeom>
        </p:spPr>
        <p:txBody>
          <a:bodyPr lIns="0" rIns="0" tIns="0" bIns="0" anchor="ctr"/>
          <a:p>
            <a:pPr algn="ctr"/>
            <a:endParaRPr/>
          </a:p>
        </p:txBody>
      </p:sp>
      <p:sp>
        <p:nvSpPr>
          <p:cNvPr id="46" name="PlaceHolder 2"/>
          <p:cNvSpPr>
            <a:spLocks noGrp="1"/>
          </p:cNvSpPr>
          <p:nvPr>
            <p:ph type="body"/>
          </p:nvPr>
        </p:nvSpPr>
        <p:spPr>
          <a:xfrm>
            <a:off x="504000" y="1368000"/>
            <a:ext cx="4426920" cy="3287880"/>
          </a:xfrm>
          <a:prstGeom prst="rect">
            <a:avLst/>
          </a:prstGeom>
        </p:spPr>
        <p:txBody>
          <a:bodyPr lIns="0" rIns="0" tIns="0" bIns="0"/>
          <a:p>
            <a:endParaRPr/>
          </a:p>
        </p:txBody>
      </p:sp>
      <p:sp>
        <p:nvSpPr>
          <p:cNvPr id="47" name="PlaceHolder 3"/>
          <p:cNvSpPr>
            <a:spLocks noGrp="1"/>
          </p:cNvSpPr>
          <p:nvPr>
            <p:ph type="body"/>
          </p:nvPr>
        </p:nvSpPr>
        <p:spPr>
          <a:xfrm>
            <a:off x="5152680" y="1368000"/>
            <a:ext cx="4426920" cy="328788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48" name="PlaceHolder 1"/>
          <p:cNvSpPr>
            <a:spLocks noGrp="1"/>
          </p:cNvSpPr>
          <p:nvPr>
            <p:ph type="title"/>
          </p:nvPr>
        </p:nvSpPr>
        <p:spPr>
          <a:xfrm>
            <a:off x="504000" y="216000"/>
            <a:ext cx="9071640" cy="935640"/>
          </a:xfrm>
          <a:prstGeom prst="rect">
            <a:avLst/>
          </a:prstGeom>
        </p:spPr>
        <p:txBody>
          <a:bodyPr lIns="0" rIns="0" tIns="0" bIns="0" anchor="ctr"/>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49" name="PlaceHolder 1"/>
          <p:cNvSpPr>
            <a:spLocks noGrp="1"/>
          </p:cNvSpPr>
          <p:nvPr>
            <p:ph type="subTitle"/>
          </p:nvPr>
        </p:nvSpPr>
        <p:spPr>
          <a:xfrm>
            <a:off x="504000" y="216000"/>
            <a:ext cx="9071640" cy="433836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504000" y="216000"/>
            <a:ext cx="9071640" cy="935640"/>
          </a:xfrm>
          <a:prstGeom prst="rect">
            <a:avLst/>
          </a:prstGeom>
        </p:spPr>
        <p:txBody>
          <a:bodyPr lIns="0" rIns="0" tIns="0" bIns="0" anchor="ctr"/>
          <a:p>
            <a:pPr algn="ctr"/>
            <a:endParaRPr/>
          </a:p>
        </p:txBody>
      </p:sp>
      <p:sp>
        <p:nvSpPr>
          <p:cNvPr id="51" name="PlaceHolder 2"/>
          <p:cNvSpPr>
            <a:spLocks noGrp="1"/>
          </p:cNvSpPr>
          <p:nvPr>
            <p:ph type="body"/>
          </p:nvPr>
        </p:nvSpPr>
        <p:spPr>
          <a:xfrm>
            <a:off x="504000" y="1368000"/>
            <a:ext cx="4426920" cy="1568160"/>
          </a:xfrm>
          <a:prstGeom prst="rect">
            <a:avLst/>
          </a:prstGeom>
        </p:spPr>
        <p:txBody>
          <a:bodyPr lIns="0" rIns="0" tIns="0" bIns="0"/>
          <a:p>
            <a:endParaRPr/>
          </a:p>
        </p:txBody>
      </p:sp>
      <p:sp>
        <p:nvSpPr>
          <p:cNvPr id="52" name="PlaceHolder 3"/>
          <p:cNvSpPr>
            <a:spLocks noGrp="1"/>
          </p:cNvSpPr>
          <p:nvPr>
            <p:ph type="body"/>
          </p:nvPr>
        </p:nvSpPr>
        <p:spPr>
          <a:xfrm>
            <a:off x="504000" y="3085560"/>
            <a:ext cx="4426920" cy="1568160"/>
          </a:xfrm>
          <a:prstGeom prst="rect">
            <a:avLst/>
          </a:prstGeom>
        </p:spPr>
        <p:txBody>
          <a:bodyPr lIns="0" rIns="0" tIns="0" bIns="0"/>
          <a:p>
            <a:endParaRPr/>
          </a:p>
        </p:txBody>
      </p:sp>
      <p:sp>
        <p:nvSpPr>
          <p:cNvPr id="53" name="PlaceHolder 4"/>
          <p:cNvSpPr>
            <a:spLocks noGrp="1"/>
          </p:cNvSpPr>
          <p:nvPr>
            <p:ph type="body"/>
          </p:nvPr>
        </p:nvSpPr>
        <p:spPr>
          <a:xfrm>
            <a:off x="5152680" y="1368000"/>
            <a:ext cx="4426920" cy="328788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216000"/>
            <a:ext cx="9071640" cy="935640"/>
          </a:xfrm>
          <a:prstGeom prst="rect">
            <a:avLst/>
          </a:prstGeom>
        </p:spPr>
        <p:txBody>
          <a:bodyPr lIns="0" rIns="0" tIns="0" bIns="0" anchor="ctr"/>
          <a:p>
            <a:pPr algn="ctr"/>
            <a:endParaRPr/>
          </a:p>
        </p:txBody>
      </p:sp>
      <p:sp>
        <p:nvSpPr>
          <p:cNvPr id="5" name="PlaceHolder 2"/>
          <p:cNvSpPr>
            <a:spLocks noGrp="1"/>
          </p:cNvSpPr>
          <p:nvPr>
            <p:ph type="subTitle"/>
          </p:nvPr>
        </p:nvSpPr>
        <p:spPr>
          <a:xfrm>
            <a:off x="504000" y="1368000"/>
            <a:ext cx="9071640" cy="328788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504000" y="216000"/>
            <a:ext cx="9071640" cy="935640"/>
          </a:xfrm>
          <a:prstGeom prst="rect">
            <a:avLst/>
          </a:prstGeom>
        </p:spPr>
        <p:txBody>
          <a:bodyPr lIns="0" rIns="0" tIns="0" bIns="0" anchor="ctr"/>
          <a:p>
            <a:pPr algn="ctr"/>
            <a:endParaRPr/>
          </a:p>
        </p:txBody>
      </p:sp>
      <p:sp>
        <p:nvSpPr>
          <p:cNvPr id="55" name="PlaceHolder 2"/>
          <p:cNvSpPr>
            <a:spLocks noGrp="1"/>
          </p:cNvSpPr>
          <p:nvPr>
            <p:ph type="body"/>
          </p:nvPr>
        </p:nvSpPr>
        <p:spPr>
          <a:xfrm>
            <a:off x="504000" y="1368000"/>
            <a:ext cx="4426920" cy="3287880"/>
          </a:xfrm>
          <a:prstGeom prst="rect">
            <a:avLst/>
          </a:prstGeom>
        </p:spPr>
        <p:txBody>
          <a:bodyPr lIns="0" rIns="0" tIns="0" bIns="0"/>
          <a:p>
            <a:endParaRPr/>
          </a:p>
        </p:txBody>
      </p:sp>
      <p:sp>
        <p:nvSpPr>
          <p:cNvPr id="56" name="PlaceHolder 3"/>
          <p:cNvSpPr>
            <a:spLocks noGrp="1"/>
          </p:cNvSpPr>
          <p:nvPr>
            <p:ph type="body"/>
          </p:nvPr>
        </p:nvSpPr>
        <p:spPr>
          <a:xfrm>
            <a:off x="5152680" y="1368000"/>
            <a:ext cx="4426920" cy="1568160"/>
          </a:xfrm>
          <a:prstGeom prst="rect">
            <a:avLst/>
          </a:prstGeom>
        </p:spPr>
        <p:txBody>
          <a:bodyPr lIns="0" rIns="0" tIns="0" bIns="0"/>
          <a:p>
            <a:endParaRPr/>
          </a:p>
        </p:txBody>
      </p:sp>
      <p:sp>
        <p:nvSpPr>
          <p:cNvPr id="57" name="PlaceHolder 4"/>
          <p:cNvSpPr>
            <a:spLocks noGrp="1"/>
          </p:cNvSpPr>
          <p:nvPr>
            <p:ph type="body"/>
          </p:nvPr>
        </p:nvSpPr>
        <p:spPr>
          <a:xfrm>
            <a:off x="5152680" y="3085560"/>
            <a:ext cx="4426920" cy="156816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504000" y="216000"/>
            <a:ext cx="9071640" cy="935640"/>
          </a:xfrm>
          <a:prstGeom prst="rect">
            <a:avLst/>
          </a:prstGeom>
        </p:spPr>
        <p:txBody>
          <a:bodyPr lIns="0" rIns="0" tIns="0" bIns="0" anchor="ctr"/>
          <a:p>
            <a:pPr algn="ctr"/>
            <a:endParaRPr/>
          </a:p>
        </p:txBody>
      </p:sp>
      <p:sp>
        <p:nvSpPr>
          <p:cNvPr id="59" name="PlaceHolder 2"/>
          <p:cNvSpPr>
            <a:spLocks noGrp="1"/>
          </p:cNvSpPr>
          <p:nvPr>
            <p:ph type="body"/>
          </p:nvPr>
        </p:nvSpPr>
        <p:spPr>
          <a:xfrm>
            <a:off x="504000" y="1368000"/>
            <a:ext cx="4426920" cy="1568160"/>
          </a:xfrm>
          <a:prstGeom prst="rect">
            <a:avLst/>
          </a:prstGeom>
        </p:spPr>
        <p:txBody>
          <a:bodyPr lIns="0" rIns="0" tIns="0" bIns="0"/>
          <a:p>
            <a:endParaRPr/>
          </a:p>
        </p:txBody>
      </p:sp>
      <p:sp>
        <p:nvSpPr>
          <p:cNvPr id="60" name="PlaceHolder 3"/>
          <p:cNvSpPr>
            <a:spLocks noGrp="1"/>
          </p:cNvSpPr>
          <p:nvPr>
            <p:ph type="body"/>
          </p:nvPr>
        </p:nvSpPr>
        <p:spPr>
          <a:xfrm>
            <a:off x="5152680" y="1368000"/>
            <a:ext cx="4426920" cy="1568160"/>
          </a:xfrm>
          <a:prstGeom prst="rect">
            <a:avLst/>
          </a:prstGeom>
        </p:spPr>
        <p:txBody>
          <a:bodyPr lIns="0" rIns="0" tIns="0" bIns="0"/>
          <a:p>
            <a:endParaRPr/>
          </a:p>
        </p:txBody>
      </p:sp>
      <p:sp>
        <p:nvSpPr>
          <p:cNvPr id="61" name="PlaceHolder 4"/>
          <p:cNvSpPr>
            <a:spLocks noGrp="1"/>
          </p:cNvSpPr>
          <p:nvPr>
            <p:ph type="body"/>
          </p:nvPr>
        </p:nvSpPr>
        <p:spPr>
          <a:xfrm>
            <a:off x="504000" y="3085560"/>
            <a:ext cx="9071640" cy="156816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504000" y="216000"/>
            <a:ext cx="9071640" cy="935640"/>
          </a:xfrm>
          <a:prstGeom prst="rect">
            <a:avLst/>
          </a:prstGeom>
        </p:spPr>
        <p:txBody>
          <a:bodyPr lIns="0" rIns="0" tIns="0" bIns="0" anchor="ctr"/>
          <a:p>
            <a:pPr algn="ctr"/>
            <a:endParaRPr/>
          </a:p>
        </p:txBody>
      </p:sp>
      <p:sp>
        <p:nvSpPr>
          <p:cNvPr id="63" name="PlaceHolder 2"/>
          <p:cNvSpPr>
            <a:spLocks noGrp="1"/>
          </p:cNvSpPr>
          <p:nvPr>
            <p:ph type="body"/>
          </p:nvPr>
        </p:nvSpPr>
        <p:spPr>
          <a:xfrm>
            <a:off x="504000" y="1368000"/>
            <a:ext cx="9071640" cy="1568160"/>
          </a:xfrm>
          <a:prstGeom prst="rect">
            <a:avLst/>
          </a:prstGeom>
        </p:spPr>
        <p:txBody>
          <a:bodyPr lIns="0" rIns="0" tIns="0" bIns="0"/>
          <a:p>
            <a:endParaRPr/>
          </a:p>
        </p:txBody>
      </p:sp>
      <p:sp>
        <p:nvSpPr>
          <p:cNvPr id="64" name="PlaceHolder 3"/>
          <p:cNvSpPr>
            <a:spLocks noGrp="1"/>
          </p:cNvSpPr>
          <p:nvPr>
            <p:ph type="body"/>
          </p:nvPr>
        </p:nvSpPr>
        <p:spPr>
          <a:xfrm>
            <a:off x="504000" y="3085560"/>
            <a:ext cx="9071640" cy="156816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504000" y="216000"/>
            <a:ext cx="9071640" cy="935640"/>
          </a:xfrm>
          <a:prstGeom prst="rect">
            <a:avLst/>
          </a:prstGeom>
        </p:spPr>
        <p:txBody>
          <a:bodyPr lIns="0" rIns="0" tIns="0" bIns="0" anchor="ctr"/>
          <a:p>
            <a:pPr algn="ctr"/>
            <a:endParaRPr/>
          </a:p>
        </p:txBody>
      </p:sp>
      <p:sp>
        <p:nvSpPr>
          <p:cNvPr id="66" name="PlaceHolder 2"/>
          <p:cNvSpPr>
            <a:spLocks noGrp="1"/>
          </p:cNvSpPr>
          <p:nvPr>
            <p:ph type="body"/>
          </p:nvPr>
        </p:nvSpPr>
        <p:spPr>
          <a:xfrm>
            <a:off x="504000" y="1368000"/>
            <a:ext cx="4426920" cy="1568160"/>
          </a:xfrm>
          <a:prstGeom prst="rect">
            <a:avLst/>
          </a:prstGeom>
        </p:spPr>
        <p:txBody>
          <a:bodyPr lIns="0" rIns="0" tIns="0" bIns="0"/>
          <a:p>
            <a:endParaRPr/>
          </a:p>
        </p:txBody>
      </p:sp>
      <p:sp>
        <p:nvSpPr>
          <p:cNvPr id="67" name="PlaceHolder 3"/>
          <p:cNvSpPr>
            <a:spLocks noGrp="1"/>
          </p:cNvSpPr>
          <p:nvPr>
            <p:ph type="body"/>
          </p:nvPr>
        </p:nvSpPr>
        <p:spPr>
          <a:xfrm>
            <a:off x="5152680" y="1368000"/>
            <a:ext cx="4426920" cy="1568160"/>
          </a:xfrm>
          <a:prstGeom prst="rect">
            <a:avLst/>
          </a:prstGeom>
        </p:spPr>
        <p:txBody>
          <a:bodyPr lIns="0" rIns="0" tIns="0" bIns="0"/>
          <a:p>
            <a:endParaRPr/>
          </a:p>
        </p:txBody>
      </p:sp>
      <p:sp>
        <p:nvSpPr>
          <p:cNvPr id="68" name="PlaceHolder 4"/>
          <p:cNvSpPr>
            <a:spLocks noGrp="1"/>
          </p:cNvSpPr>
          <p:nvPr>
            <p:ph type="body"/>
          </p:nvPr>
        </p:nvSpPr>
        <p:spPr>
          <a:xfrm>
            <a:off x="5152680" y="3085560"/>
            <a:ext cx="4426920" cy="1568160"/>
          </a:xfrm>
          <a:prstGeom prst="rect">
            <a:avLst/>
          </a:prstGeom>
        </p:spPr>
        <p:txBody>
          <a:bodyPr lIns="0" rIns="0" tIns="0" bIns="0"/>
          <a:p>
            <a:endParaRPr/>
          </a:p>
        </p:txBody>
      </p:sp>
      <p:sp>
        <p:nvSpPr>
          <p:cNvPr id="69" name="PlaceHolder 5"/>
          <p:cNvSpPr>
            <a:spLocks noGrp="1"/>
          </p:cNvSpPr>
          <p:nvPr>
            <p:ph type="body"/>
          </p:nvPr>
        </p:nvSpPr>
        <p:spPr>
          <a:xfrm>
            <a:off x="504000" y="3085560"/>
            <a:ext cx="4426920" cy="156816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504000" y="216000"/>
            <a:ext cx="9071640" cy="935640"/>
          </a:xfrm>
          <a:prstGeom prst="rect">
            <a:avLst/>
          </a:prstGeom>
        </p:spPr>
        <p:txBody>
          <a:bodyPr lIns="0" rIns="0" tIns="0" bIns="0" anchor="ctr"/>
          <a:p>
            <a:pPr algn="ctr"/>
            <a:endParaRPr/>
          </a:p>
        </p:txBody>
      </p:sp>
      <p:sp>
        <p:nvSpPr>
          <p:cNvPr id="71" name="PlaceHolder 2"/>
          <p:cNvSpPr>
            <a:spLocks noGrp="1"/>
          </p:cNvSpPr>
          <p:nvPr>
            <p:ph type="body"/>
          </p:nvPr>
        </p:nvSpPr>
        <p:spPr>
          <a:xfrm>
            <a:off x="504000" y="1368000"/>
            <a:ext cx="9071640" cy="3287880"/>
          </a:xfrm>
          <a:prstGeom prst="rect">
            <a:avLst/>
          </a:prstGeom>
        </p:spPr>
        <p:txBody>
          <a:bodyPr lIns="0" rIns="0" tIns="0" bIns="0"/>
          <a:p>
            <a:endParaRPr/>
          </a:p>
        </p:txBody>
      </p:sp>
      <p:sp>
        <p:nvSpPr>
          <p:cNvPr id="72" name="PlaceHolder 3"/>
          <p:cNvSpPr>
            <a:spLocks noGrp="1"/>
          </p:cNvSpPr>
          <p:nvPr>
            <p:ph type="body"/>
          </p:nvPr>
        </p:nvSpPr>
        <p:spPr>
          <a:xfrm>
            <a:off x="504000" y="1368000"/>
            <a:ext cx="9071640" cy="3287880"/>
          </a:xfrm>
          <a:prstGeom prst="rect">
            <a:avLst/>
          </a:prstGeom>
        </p:spPr>
        <p:txBody>
          <a:bodyPr lIns="0" rIns="0" tIns="0" bIns="0"/>
          <a:p>
            <a:endParaRPr/>
          </a:p>
        </p:txBody>
      </p:sp>
      <p:pic>
        <p:nvPicPr>
          <p:cNvPr id="73" name="" descr=""/>
          <p:cNvPicPr/>
          <p:nvPr/>
        </p:nvPicPr>
        <p:blipFill>
          <a:blip r:embed="rId2"/>
          <a:stretch/>
        </p:blipFill>
        <p:spPr>
          <a:xfrm>
            <a:off x="2979360" y="1367640"/>
            <a:ext cx="4120560" cy="3287880"/>
          </a:xfrm>
          <a:prstGeom prst="rect">
            <a:avLst/>
          </a:prstGeom>
          <a:ln>
            <a:noFill/>
          </a:ln>
        </p:spPr>
      </p:pic>
      <p:pic>
        <p:nvPicPr>
          <p:cNvPr id="74" name="" descr=""/>
          <p:cNvPicPr/>
          <p:nvPr/>
        </p:nvPicPr>
        <p:blipFill>
          <a:blip r:embed="rId3"/>
          <a:stretch/>
        </p:blipFill>
        <p:spPr>
          <a:xfrm>
            <a:off x="2979360" y="1367640"/>
            <a:ext cx="4120560" cy="328788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216000"/>
            <a:ext cx="9071640" cy="935640"/>
          </a:xfrm>
          <a:prstGeom prst="rect">
            <a:avLst/>
          </a:prstGeom>
        </p:spPr>
        <p:txBody>
          <a:bodyPr lIns="0" rIns="0" tIns="0" bIns="0" anchor="ctr"/>
          <a:p>
            <a:pPr algn="ctr"/>
            <a:endParaRPr/>
          </a:p>
        </p:txBody>
      </p:sp>
      <p:sp>
        <p:nvSpPr>
          <p:cNvPr id="7" name="PlaceHolder 2"/>
          <p:cNvSpPr>
            <a:spLocks noGrp="1"/>
          </p:cNvSpPr>
          <p:nvPr>
            <p:ph type="body"/>
          </p:nvPr>
        </p:nvSpPr>
        <p:spPr>
          <a:xfrm>
            <a:off x="504000" y="1368000"/>
            <a:ext cx="9071640" cy="328788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504000" y="216000"/>
            <a:ext cx="9071640" cy="935640"/>
          </a:xfrm>
          <a:prstGeom prst="rect">
            <a:avLst/>
          </a:prstGeom>
        </p:spPr>
        <p:txBody>
          <a:bodyPr lIns="0" rIns="0" tIns="0" bIns="0" anchor="ctr"/>
          <a:p>
            <a:pPr algn="ctr"/>
            <a:endParaRPr/>
          </a:p>
        </p:txBody>
      </p:sp>
      <p:sp>
        <p:nvSpPr>
          <p:cNvPr id="9" name="PlaceHolder 2"/>
          <p:cNvSpPr>
            <a:spLocks noGrp="1"/>
          </p:cNvSpPr>
          <p:nvPr>
            <p:ph type="body"/>
          </p:nvPr>
        </p:nvSpPr>
        <p:spPr>
          <a:xfrm>
            <a:off x="504000" y="1368000"/>
            <a:ext cx="4426920" cy="3287880"/>
          </a:xfrm>
          <a:prstGeom prst="rect">
            <a:avLst/>
          </a:prstGeom>
        </p:spPr>
        <p:txBody>
          <a:bodyPr lIns="0" rIns="0" tIns="0" bIns="0"/>
          <a:p>
            <a:endParaRPr/>
          </a:p>
        </p:txBody>
      </p:sp>
      <p:sp>
        <p:nvSpPr>
          <p:cNvPr id="10" name="PlaceHolder 3"/>
          <p:cNvSpPr>
            <a:spLocks noGrp="1"/>
          </p:cNvSpPr>
          <p:nvPr>
            <p:ph type="body"/>
          </p:nvPr>
        </p:nvSpPr>
        <p:spPr>
          <a:xfrm>
            <a:off x="5152680" y="1368000"/>
            <a:ext cx="4426920" cy="328788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216000"/>
            <a:ext cx="9071640" cy="93564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2" name="PlaceHolder 1"/>
          <p:cNvSpPr>
            <a:spLocks noGrp="1"/>
          </p:cNvSpPr>
          <p:nvPr>
            <p:ph type="subTitle"/>
          </p:nvPr>
        </p:nvSpPr>
        <p:spPr>
          <a:xfrm>
            <a:off x="504000" y="216000"/>
            <a:ext cx="9071640" cy="433836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504000" y="216000"/>
            <a:ext cx="9071640" cy="935640"/>
          </a:xfrm>
          <a:prstGeom prst="rect">
            <a:avLst/>
          </a:prstGeom>
        </p:spPr>
        <p:txBody>
          <a:bodyPr lIns="0" rIns="0" tIns="0" bIns="0" anchor="ctr"/>
          <a:p>
            <a:pPr algn="ctr"/>
            <a:endParaRPr/>
          </a:p>
        </p:txBody>
      </p:sp>
      <p:sp>
        <p:nvSpPr>
          <p:cNvPr id="14" name="PlaceHolder 2"/>
          <p:cNvSpPr>
            <a:spLocks noGrp="1"/>
          </p:cNvSpPr>
          <p:nvPr>
            <p:ph type="body"/>
          </p:nvPr>
        </p:nvSpPr>
        <p:spPr>
          <a:xfrm>
            <a:off x="504000" y="1368000"/>
            <a:ext cx="4426920" cy="1568160"/>
          </a:xfrm>
          <a:prstGeom prst="rect">
            <a:avLst/>
          </a:prstGeom>
        </p:spPr>
        <p:txBody>
          <a:bodyPr lIns="0" rIns="0" tIns="0" bIns="0"/>
          <a:p>
            <a:endParaRPr/>
          </a:p>
        </p:txBody>
      </p:sp>
      <p:sp>
        <p:nvSpPr>
          <p:cNvPr id="15" name="PlaceHolder 3"/>
          <p:cNvSpPr>
            <a:spLocks noGrp="1"/>
          </p:cNvSpPr>
          <p:nvPr>
            <p:ph type="body"/>
          </p:nvPr>
        </p:nvSpPr>
        <p:spPr>
          <a:xfrm>
            <a:off x="504000" y="3085560"/>
            <a:ext cx="4426920" cy="1568160"/>
          </a:xfrm>
          <a:prstGeom prst="rect">
            <a:avLst/>
          </a:prstGeom>
        </p:spPr>
        <p:txBody>
          <a:bodyPr lIns="0" rIns="0" tIns="0" bIns="0"/>
          <a:p>
            <a:endParaRPr/>
          </a:p>
        </p:txBody>
      </p:sp>
      <p:sp>
        <p:nvSpPr>
          <p:cNvPr id="16" name="PlaceHolder 4"/>
          <p:cNvSpPr>
            <a:spLocks noGrp="1"/>
          </p:cNvSpPr>
          <p:nvPr>
            <p:ph type="body"/>
          </p:nvPr>
        </p:nvSpPr>
        <p:spPr>
          <a:xfrm>
            <a:off x="5152680" y="1368000"/>
            <a:ext cx="4426920" cy="328788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504000" y="216000"/>
            <a:ext cx="9071640" cy="935640"/>
          </a:xfrm>
          <a:prstGeom prst="rect">
            <a:avLst/>
          </a:prstGeom>
        </p:spPr>
        <p:txBody>
          <a:bodyPr lIns="0" rIns="0" tIns="0" bIns="0" anchor="ctr"/>
          <a:p>
            <a:pPr algn="ctr"/>
            <a:endParaRPr/>
          </a:p>
        </p:txBody>
      </p:sp>
      <p:sp>
        <p:nvSpPr>
          <p:cNvPr id="18" name="PlaceHolder 2"/>
          <p:cNvSpPr>
            <a:spLocks noGrp="1"/>
          </p:cNvSpPr>
          <p:nvPr>
            <p:ph type="body"/>
          </p:nvPr>
        </p:nvSpPr>
        <p:spPr>
          <a:xfrm>
            <a:off x="504000" y="1368000"/>
            <a:ext cx="4426920" cy="3287880"/>
          </a:xfrm>
          <a:prstGeom prst="rect">
            <a:avLst/>
          </a:prstGeom>
        </p:spPr>
        <p:txBody>
          <a:bodyPr lIns="0" rIns="0" tIns="0" bIns="0"/>
          <a:p>
            <a:endParaRPr/>
          </a:p>
        </p:txBody>
      </p:sp>
      <p:sp>
        <p:nvSpPr>
          <p:cNvPr id="19" name="PlaceHolder 3"/>
          <p:cNvSpPr>
            <a:spLocks noGrp="1"/>
          </p:cNvSpPr>
          <p:nvPr>
            <p:ph type="body"/>
          </p:nvPr>
        </p:nvSpPr>
        <p:spPr>
          <a:xfrm>
            <a:off x="5152680" y="1368000"/>
            <a:ext cx="4426920" cy="1568160"/>
          </a:xfrm>
          <a:prstGeom prst="rect">
            <a:avLst/>
          </a:prstGeom>
        </p:spPr>
        <p:txBody>
          <a:bodyPr lIns="0" rIns="0" tIns="0" bIns="0"/>
          <a:p>
            <a:endParaRPr/>
          </a:p>
        </p:txBody>
      </p:sp>
      <p:sp>
        <p:nvSpPr>
          <p:cNvPr id="20" name="PlaceHolder 4"/>
          <p:cNvSpPr>
            <a:spLocks noGrp="1"/>
          </p:cNvSpPr>
          <p:nvPr>
            <p:ph type="body"/>
          </p:nvPr>
        </p:nvSpPr>
        <p:spPr>
          <a:xfrm>
            <a:off x="5152680" y="3085560"/>
            <a:ext cx="4426920" cy="156816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504000" y="216000"/>
            <a:ext cx="9071640" cy="935640"/>
          </a:xfrm>
          <a:prstGeom prst="rect">
            <a:avLst/>
          </a:prstGeom>
        </p:spPr>
        <p:txBody>
          <a:bodyPr lIns="0" rIns="0" tIns="0" bIns="0" anchor="ctr"/>
          <a:p>
            <a:pPr algn="ctr"/>
            <a:endParaRPr/>
          </a:p>
        </p:txBody>
      </p:sp>
      <p:sp>
        <p:nvSpPr>
          <p:cNvPr id="22" name="PlaceHolder 2"/>
          <p:cNvSpPr>
            <a:spLocks noGrp="1"/>
          </p:cNvSpPr>
          <p:nvPr>
            <p:ph type="body"/>
          </p:nvPr>
        </p:nvSpPr>
        <p:spPr>
          <a:xfrm>
            <a:off x="504000" y="1368000"/>
            <a:ext cx="4426920" cy="1568160"/>
          </a:xfrm>
          <a:prstGeom prst="rect">
            <a:avLst/>
          </a:prstGeom>
        </p:spPr>
        <p:txBody>
          <a:bodyPr lIns="0" rIns="0" tIns="0" bIns="0"/>
          <a:p>
            <a:endParaRPr/>
          </a:p>
        </p:txBody>
      </p:sp>
      <p:sp>
        <p:nvSpPr>
          <p:cNvPr id="23" name="PlaceHolder 3"/>
          <p:cNvSpPr>
            <a:spLocks noGrp="1"/>
          </p:cNvSpPr>
          <p:nvPr>
            <p:ph type="body"/>
          </p:nvPr>
        </p:nvSpPr>
        <p:spPr>
          <a:xfrm>
            <a:off x="5152680" y="1368000"/>
            <a:ext cx="4426920" cy="1568160"/>
          </a:xfrm>
          <a:prstGeom prst="rect">
            <a:avLst/>
          </a:prstGeom>
        </p:spPr>
        <p:txBody>
          <a:bodyPr lIns="0" rIns="0" tIns="0" bIns="0"/>
          <a:p>
            <a:endParaRPr/>
          </a:p>
        </p:txBody>
      </p:sp>
      <p:sp>
        <p:nvSpPr>
          <p:cNvPr id="24" name="PlaceHolder 4"/>
          <p:cNvSpPr>
            <a:spLocks noGrp="1"/>
          </p:cNvSpPr>
          <p:nvPr>
            <p:ph type="body"/>
          </p:nvPr>
        </p:nvSpPr>
        <p:spPr>
          <a:xfrm>
            <a:off x="504000" y="3085560"/>
            <a:ext cx="9071640" cy="156816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4.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id="0" name="" descr=""/>
          <p:cNvPicPr/>
          <p:nvPr/>
        </p:nvPicPr>
        <p:blipFill>
          <a:blip r:embed="rId2"/>
          <a:stretch/>
        </p:blipFill>
        <p:spPr>
          <a:xfrm>
            <a:off x="0" y="0"/>
            <a:ext cx="10079280" cy="5669640"/>
          </a:xfrm>
          <a:prstGeom prst="rect">
            <a:avLst/>
          </a:prstGeom>
          <a:ln>
            <a:noFill/>
          </a:ln>
        </p:spPr>
      </p:pic>
      <p:sp>
        <p:nvSpPr>
          <p:cNvPr id="1" name="PlaceHolder 1"/>
          <p:cNvSpPr>
            <a:spLocks noGrp="1"/>
          </p:cNvSpPr>
          <p:nvPr>
            <p:ph type="title"/>
          </p:nvPr>
        </p:nvSpPr>
        <p:spPr>
          <a:xfrm>
            <a:off x="504000" y="216000"/>
            <a:ext cx="9071640" cy="935640"/>
          </a:xfrm>
          <a:prstGeom prst="rect">
            <a:avLst/>
          </a:prstGeom>
        </p:spPr>
        <p:txBody>
          <a:bodyPr lIns="0" rIns="0" tIns="0" bIns="0" anchor="ctr"/>
          <a:p>
            <a:pPr algn="ctr"/>
            <a:endParaRPr/>
          </a:p>
        </p:txBody>
      </p:sp>
      <p:sp>
        <p:nvSpPr>
          <p:cNvPr id="2" name="PlaceHolder 2"/>
          <p:cNvSpPr>
            <a:spLocks noGrp="1"/>
          </p:cNvSpPr>
          <p:nvPr>
            <p:ph type="subTitle"/>
          </p:nvPr>
        </p:nvSpPr>
        <p:spPr>
          <a:xfrm>
            <a:off x="504000" y="1368000"/>
            <a:ext cx="9071640" cy="3287880"/>
          </a:xfrm>
          <a:prstGeom prst="rect">
            <a:avLst/>
          </a:prstGeom>
        </p:spPr>
        <p:txBody>
          <a:bodyPr lIns="0" rIns="0" tIns="0" bIns="0" anchor="ctr"/>
          <a:p>
            <a:pPr algn="ctr"/>
            <a:endParaRPr/>
          </a:p>
        </p:txBody>
      </p:sp>
      <p:sp>
        <p:nvSpPr>
          <p:cNvPr id="3" name="PlaceHolder 3"/>
          <p:cNvSpPr>
            <a:spLocks noGrp="1"/>
          </p:cNvSpPr>
          <p:nvPr>
            <p:ph type="body"/>
          </p:nvPr>
        </p:nvSpPr>
        <p:spPr>
          <a:xfrm>
            <a:off x="504000" y="1326600"/>
            <a:ext cx="9072000" cy="3288600"/>
          </a:xfrm>
          <a:prstGeom prst="rect">
            <a:avLst/>
          </a:prstGeom>
        </p:spPr>
        <p:txBody>
          <a:bodyPr lIns="0" rIns="0" tIns="0" bIns="0"/>
          <a:p>
            <a:pPr marL="432000" indent="-324000">
              <a:buClr>
                <a:srgbClr val="ffffff"/>
              </a:buClr>
              <a:buSzPct val="45000"/>
              <a:buFont typeface="StarSymbol"/>
              <a:buChar char=""/>
            </a:pPr>
            <a:r>
              <a:rPr lang="en-US" sz="3200" spc="-1">
                <a:latin typeface="Arial"/>
              </a:rPr>
              <a:t>Click to edit the outline text format</a:t>
            </a:r>
            <a:endParaRPr/>
          </a:p>
          <a:p>
            <a:pPr lvl="1" marL="864000" indent="-324000">
              <a:buClr>
                <a:srgbClr val="ffffff"/>
              </a:buClr>
              <a:buSzPct val="75000"/>
              <a:buFont typeface="StarSymbol"/>
              <a:buChar char=""/>
            </a:pPr>
            <a:r>
              <a:rPr lang="en-US" sz="2800" spc="-1">
                <a:latin typeface="Arial"/>
              </a:rPr>
              <a:t>Second Outline Level</a:t>
            </a:r>
            <a:endParaRPr/>
          </a:p>
          <a:p>
            <a:pPr lvl="2" marL="1296000" indent="-288000">
              <a:buClr>
                <a:srgbClr val="ffffff"/>
              </a:buClr>
              <a:buSzPct val="45000"/>
              <a:buFont typeface="StarSymbol"/>
              <a:buChar char=""/>
            </a:pPr>
            <a:r>
              <a:rPr lang="en-US" sz="2400" spc="-1">
                <a:latin typeface="Arial"/>
              </a:rPr>
              <a:t>Third Outline Level</a:t>
            </a:r>
            <a:endParaRPr/>
          </a:p>
          <a:p>
            <a:pPr lvl="3" marL="1728000" indent="-216000">
              <a:buClr>
                <a:srgbClr val="ffffff"/>
              </a:buClr>
              <a:buSzPct val="75000"/>
              <a:buFont typeface="StarSymbol"/>
              <a:buChar char=""/>
            </a:pPr>
            <a:r>
              <a:rPr lang="en-US" sz="2000" spc="-1">
                <a:latin typeface="Arial"/>
              </a:rPr>
              <a:t>Fourth Outline Level</a:t>
            </a:r>
            <a:endParaRPr/>
          </a:p>
          <a:p>
            <a:pPr lvl="4" marL="2160000" indent="-216000">
              <a:buClr>
                <a:srgbClr val="ffffff"/>
              </a:buClr>
              <a:buSzPct val="45000"/>
              <a:buFont typeface="StarSymbol"/>
              <a:buChar char=""/>
            </a:pPr>
            <a:r>
              <a:rPr lang="en-US" sz="2000" spc="-1">
                <a:latin typeface="Arial"/>
              </a:rPr>
              <a:t>Fifth Outline Level</a:t>
            </a:r>
            <a:endParaRPr/>
          </a:p>
          <a:p>
            <a:pPr lvl="5" marL="2592000" indent="-216000">
              <a:buClr>
                <a:srgbClr val="ffffff"/>
              </a:buClr>
              <a:buSzPct val="45000"/>
              <a:buFont typeface="StarSymbol"/>
              <a:buChar char=""/>
            </a:pPr>
            <a:r>
              <a:rPr lang="en-US" sz="2000" spc="-1">
                <a:latin typeface="Arial"/>
              </a:rPr>
              <a:t>Sixth Outline Level</a:t>
            </a:r>
            <a:endParaRPr/>
          </a:p>
          <a:p>
            <a:pPr lvl="6" marL="3024000" indent="-216000">
              <a:buClr>
                <a:srgbClr val="ffffff"/>
              </a:buClr>
              <a:buSzPct val="45000"/>
              <a:buFont typeface="StarSymbol"/>
              <a:buChar char=""/>
            </a:pPr>
            <a:r>
              <a:rPr lang="en-US" sz="20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id="38" name="" descr=""/>
          <p:cNvPicPr/>
          <p:nvPr/>
        </p:nvPicPr>
        <p:blipFill>
          <a:blip r:embed="rId2"/>
          <a:stretch/>
        </p:blipFill>
        <p:spPr>
          <a:xfrm>
            <a:off x="0" y="0"/>
            <a:ext cx="10079280" cy="5669640"/>
          </a:xfrm>
          <a:prstGeom prst="rect">
            <a:avLst/>
          </a:prstGeom>
          <a:ln>
            <a:noFill/>
          </a:ln>
        </p:spPr>
      </p:pic>
      <p:sp>
        <p:nvSpPr>
          <p:cNvPr id="39" name="PlaceHolder 1"/>
          <p:cNvSpPr>
            <a:spLocks noGrp="1"/>
          </p:cNvSpPr>
          <p:nvPr>
            <p:ph type="title"/>
          </p:nvPr>
        </p:nvSpPr>
        <p:spPr>
          <a:xfrm>
            <a:off x="504000" y="216000"/>
            <a:ext cx="9071640" cy="935640"/>
          </a:xfrm>
          <a:prstGeom prst="rect">
            <a:avLst/>
          </a:prstGeom>
        </p:spPr>
        <p:txBody>
          <a:bodyPr lIns="0" rIns="0" tIns="0" bIns="0" anchor="ctr"/>
          <a:p>
            <a:pPr algn="ctr"/>
            <a:endParaRPr/>
          </a:p>
        </p:txBody>
      </p:sp>
      <p:sp>
        <p:nvSpPr>
          <p:cNvPr id="40" name="PlaceHolder 2"/>
          <p:cNvSpPr>
            <a:spLocks noGrp="1"/>
          </p:cNvSpPr>
          <p:nvPr>
            <p:ph type="body"/>
          </p:nvPr>
        </p:nvSpPr>
        <p:spPr>
          <a:xfrm>
            <a:off x="504000" y="1368000"/>
            <a:ext cx="9071640" cy="3287880"/>
          </a:xfrm>
          <a:prstGeom prst="rect">
            <a:avLst/>
          </a:prstGeom>
        </p:spPr>
        <p:txBody>
          <a:bodyPr lIns="0" rIns="0" tIns="0" bIns="0"/>
          <a:p>
            <a:pPr marL="432000" indent="-324000">
              <a:buClr>
                <a:srgbClr val="ffffff"/>
              </a:buClr>
              <a:buSzPct val="45000"/>
              <a:buFont typeface="StarSymbol"/>
              <a:buChar char=""/>
            </a:pPr>
            <a:r>
              <a:rPr lang="en-US" sz="1800" spc="-1">
                <a:latin typeface="Arial"/>
              </a:rPr>
              <a:t>Click to edit the outline text format</a:t>
            </a:r>
            <a:endParaRPr/>
          </a:p>
          <a:p>
            <a:pPr lvl="1" marL="864000" indent="-324000">
              <a:buClr>
                <a:srgbClr val="ffffff"/>
              </a:buClr>
              <a:buSzPct val="75000"/>
              <a:buFont typeface="StarSymbol"/>
              <a:buChar char=""/>
            </a:pPr>
            <a:r>
              <a:rPr lang="en-US" sz="1800" spc="-1">
                <a:latin typeface="Arial"/>
              </a:rPr>
              <a:t>Second Outline Level</a:t>
            </a:r>
            <a:endParaRPr/>
          </a:p>
          <a:p>
            <a:pPr lvl="2" marL="1296000" indent="-288000">
              <a:buClr>
                <a:srgbClr val="ffffff"/>
              </a:buClr>
              <a:buSzPct val="45000"/>
              <a:buFont typeface="StarSymbol"/>
              <a:buChar char=""/>
            </a:pPr>
            <a:r>
              <a:rPr lang="en-US" sz="1800" spc="-1">
                <a:latin typeface="Arial"/>
              </a:rPr>
              <a:t>Third Outline Level</a:t>
            </a:r>
            <a:endParaRPr/>
          </a:p>
          <a:p>
            <a:pPr lvl="3" marL="1728000" indent="-216000">
              <a:buClr>
                <a:srgbClr val="ffffff"/>
              </a:buClr>
              <a:buSzPct val="75000"/>
              <a:buFont typeface="StarSymbol"/>
              <a:buChar char=""/>
            </a:pPr>
            <a:r>
              <a:rPr lang="en-US" sz="1800" spc="-1">
                <a:latin typeface="Arial"/>
              </a:rPr>
              <a:t>Fourth Outline Level</a:t>
            </a:r>
            <a:endParaRPr/>
          </a:p>
          <a:p>
            <a:pPr lvl="4" marL="2160000" indent="-216000">
              <a:buClr>
                <a:srgbClr val="ffffff"/>
              </a:buClr>
              <a:buSzPct val="45000"/>
              <a:buFont typeface="StarSymbol"/>
              <a:buChar char=""/>
            </a:pPr>
            <a:r>
              <a:rPr lang="en-US" sz="1800" spc="-1">
                <a:latin typeface="Arial"/>
              </a:rPr>
              <a:t>Fifth Outline Level</a:t>
            </a:r>
            <a:endParaRPr/>
          </a:p>
          <a:p>
            <a:pPr lvl="5" marL="2592000" indent="-216000">
              <a:buClr>
                <a:srgbClr val="ffffff"/>
              </a:buClr>
              <a:buSzPct val="45000"/>
              <a:buFont typeface="StarSymbol"/>
              <a:buChar char=""/>
            </a:pPr>
            <a:r>
              <a:rPr lang="en-US" sz="1800" spc="-1">
                <a:latin typeface="Arial"/>
              </a:rPr>
              <a:t>Sixth Outline Level</a:t>
            </a:r>
            <a:endParaRPr/>
          </a:p>
          <a:p>
            <a:pPr lvl="6" marL="3024000" indent="-216000">
              <a:buClr>
                <a:srgbClr val="ffffff"/>
              </a:buClr>
              <a:buSzPct val="45000"/>
              <a:buFont typeface="StarSymbol"/>
              <a:buChar char=""/>
            </a:pPr>
            <a:r>
              <a:rPr lang="en-US" sz="18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image" Target="../media/image8.png"/><Relationship Id="rId3"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5" name="CustomShape 1"/>
          <p:cNvSpPr/>
          <p:nvPr/>
        </p:nvSpPr>
        <p:spPr>
          <a:xfrm>
            <a:off x="504000" y="216000"/>
            <a:ext cx="9071640" cy="1871640"/>
          </a:xfrm>
          <a:prstGeom prst="rect">
            <a:avLst/>
          </a:prstGeom>
          <a:noFill/>
          <a:ln>
            <a:noFill/>
          </a:ln>
        </p:spPr>
        <p:style>
          <a:lnRef idx="0"/>
          <a:fillRef idx="0"/>
          <a:effectRef idx="0"/>
          <a:fontRef idx="minor"/>
        </p:style>
        <p:txBody>
          <a:bodyPr lIns="0" rIns="0" tIns="0" bIns="0" anchor="ctr"/>
          <a:p>
            <a:r>
              <a:rPr b="1" lang="en-US" sz="4800" spc="-1" strike="noStrike">
                <a:uFill>
                  <a:solidFill>
                    <a:srgbClr val="ffffff"/>
                  </a:solidFill>
                </a:uFill>
                <a:latin typeface="Arial"/>
              </a:rPr>
              <a:t>Funding the Work </a:t>
            </a:r>
            <a:endParaRPr/>
          </a:p>
          <a:p>
            <a:pPr algn="ctr">
              <a:lnSpc>
                <a:spcPct val="100000"/>
              </a:lnSpc>
            </a:pPr>
            <a:r>
              <a:rPr b="1" lang="en-US" sz="4800" spc="-1" strike="noStrike">
                <a:uFill>
                  <a:solidFill>
                    <a:srgbClr val="ffffff"/>
                  </a:solidFill>
                </a:uFill>
                <a:latin typeface="Arial"/>
              </a:rPr>
              <a:t>of the Church</a:t>
            </a:r>
            <a:endParaRPr/>
          </a:p>
        </p:txBody>
      </p:sp>
      <p:sp>
        <p:nvSpPr>
          <p:cNvPr id="76" name="CustomShape 2"/>
          <p:cNvSpPr/>
          <p:nvPr/>
        </p:nvSpPr>
        <p:spPr>
          <a:xfrm>
            <a:off x="360000" y="3600000"/>
            <a:ext cx="9071640" cy="1583640"/>
          </a:xfrm>
          <a:prstGeom prst="rect">
            <a:avLst/>
          </a:prstGeom>
          <a:noFill/>
          <a:ln>
            <a:noFill/>
          </a:ln>
        </p:spPr>
        <p:style>
          <a:lnRef idx="0"/>
          <a:fillRef idx="0"/>
          <a:effectRef idx="0"/>
          <a:fontRef idx="minor"/>
        </p:style>
        <p:txBody>
          <a:bodyPr lIns="0" rIns="0" tIns="0" bIns="0" anchor="ctr"/>
          <a:p>
            <a:pPr algn="ctr">
              <a:lnSpc>
                <a:spcPct val="100000"/>
              </a:lnSpc>
            </a:pPr>
            <a:r>
              <a:rPr lang="en-US" sz="3200" spc="-1" strike="noStrike">
                <a:uFill>
                  <a:solidFill>
                    <a:srgbClr val="ffffff"/>
                  </a:solidFill>
                </a:uFill>
                <a:latin typeface="Arial"/>
              </a:rPr>
              <a:t>Did the NT church have a treasury?</a:t>
            </a:r>
            <a:endParaRPr/>
          </a:p>
          <a:p>
            <a:pPr algn="ctr">
              <a:lnSpc>
                <a:spcPct val="100000"/>
              </a:lnSpc>
            </a:pPr>
            <a:endParaRPr/>
          </a:p>
          <a:p>
            <a:pPr algn="ctr">
              <a:lnSpc>
                <a:spcPct val="100000"/>
              </a:lnSpc>
            </a:pPr>
            <a:r>
              <a:rPr lang="en-US" sz="3200" spc="-1" strike="noStrike">
                <a:uFill>
                  <a:solidFill>
                    <a:srgbClr val="ffffff"/>
                  </a:solidFill>
                </a:uFill>
                <a:latin typeface="Arial"/>
              </a:rPr>
              <a:t>1 Corinthians 16:1-2</a:t>
            </a:r>
            <a:endParaRPr/>
          </a:p>
        </p:txBody>
      </p:sp>
      <p:pic>
        <p:nvPicPr>
          <p:cNvPr id="77" name="" descr=""/>
          <p:cNvPicPr/>
          <p:nvPr/>
        </p:nvPicPr>
        <p:blipFill>
          <a:blip r:embed="rId1"/>
          <a:stretch/>
        </p:blipFill>
        <p:spPr>
          <a:xfrm>
            <a:off x="0" y="1497240"/>
            <a:ext cx="2954160" cy="1958400"/>
          </a:xfrm>
          <a:prstGeom prst="rect">
            <a:avLst/>
          </a:prstGeom>
          <a:ln>
            <a:noFill/>
          </a:ln>
        </p:spPr>
      </p:pic>
      <p:pic>
        <p:nvPicPr>
          <p:cNvPr id="78" name="" descr=""/>
          <p:cNvPicPr/>
          <p:nvPr/>
        </p:nvPicPr>
        <p:blipFill>
          <a:blip r:embed="rId2"/>
          <a:stretch/>
        </p:blipFill>
        <p:spPr>
          <a:xfrm>
            <a:off x="7128000" y="1412280"/>
            <a:ext cx="2997000" cy="1986840"/>
          </a:xfrm>
          <a:prstGeom prst="rect">
            <a:avLst/>
          </a:prstGeom>
          <a:ln>
            <a:noFill/>
          </a:ln>
        </p:spPr>
      </p:pic>
    </p:spTree>
  </p:cSld>
  <p:transition>
    <p:pull dir="u"/>
  </p:transition>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5" name="CustomShape 1"/>
          <p:cNvSpPr/>
          <p:nvPr/>
        </p:nvSpPr>
        <p:spPr>
          <a:xfrm>
            <a:off x="504000" y="2880"/>
            <a:ext cx="9071640" cy="1362240"/>
          </a:xfrm>
          <a:prstGeom prst="rect">
            <a:avLst/>
          </a:prstGeom>
          <a:noFill/>
          <a:ln>
            <a:noFill/>
          </a:ln>
        </p:spPr>
        <p:style>
          <a:lnRef idx="0"/>
          <a:fillRef idx="0"/>
          <a:effectRef idx="0"/>
          <a:fontRef idx="minor"/>
        </p:style>
        <p:txBody>
          <a:bodyPr lIns="0" rIns="0" tIns="0" bIns="0" anchor="ctr"/>
          <a:p>
            <a:pPr algn="ctr">
              <a:lnSpc>
                <a:spcPct val="100000"/>
              </a:lnSpc>
            </a:pPr>
            <a:r>
              <a:rPr b="1" lang="en-US" sz="4800" spc="-1" strike="noStrike">
                <a:uFill>
                  <a:solidFill>
                    <a:srgbClr val="ffffff"/>
                  </a:solidFill>
                </a:uFill>
                <a:latin typeface="Arial"/>
              </a:rPr>
              <a:t>What can we do with the funds?</a:t>
            </a:r>
            <a:endParaRPr/>
          </a:p>
        </p:txBody>
      </p:sp>
      <p:sp>
        <p:nvSpPr>
          <p:cNvPr id="96" name="CustomShape 2"/>
          <p:cNvSpPr/>
          <p:nvPr/>
        </p:nvSpPr>
        <p:spPr>
          <a:xfrm>
            <a:off x="504000" y="1368000"/>
            <a:ext cx="9071640" cy="381564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StarSymbol"/>
              <a:buChar char="l"/>
            </a:pPr>
            <a:r>
              <a:rPr b="1" lang="en-US" sz="3600" spc="-1" strike="noStrike">
                <a:uFill>
                  <a:solidFill>
                    <a:srgbClr val="ffffff"/>
                  </a:solidFill>
                </a:uFill>
                <a:latin typeface="Arial"/>
              </a:rPr>
              <a:t>Benevolence</a:t>
            </a:r>
            <a:r>
              <a:rPr lang="en-US" sz="3600" spc="-1" strike="noStrike">
                <a:uFill>
                  <a:solidFill>
                    <a:srgbClr val="ffffff"/>
                  </a:solidFill>
                </a:uFill>
                <a:latin typeface="Arial"/>
              </a:rPr>
              <a:t> = widows, orphans, brethren in need, others as able</a:t>
            </a:r>
            <a:endParaRPr/>
          </a:p>
          <a:p>
            <a:pPr marL="432000" indent="-323640">
              <a:lnSpc>
                <a:spcPct val="100000"/>
              </a:lnSpc>
              <a:buClr>
                <a:srgbClr val="ffffff"/>
              </a:buClr>
              <a:buSzPct val="45000"/>
              <a:buFont typeface="StarSymbol"/>
              <a:buChar char="l"/>
            </a:pPr>
            <a:r>
              <a:rPr b="1" lang="en-US" sz="3600" spc="-1" strike="noStrike">
                <a:uFill>
                  <a:solidFill>
                    <a:srgbClr val="ffffff"/>
                  </a:solidFill>
                </a:uFill>
                <a:latin typeface="Arial"/>
              </a:rPr>
              <a:t>Galatians 6:10</a:t>
            </a:r>
            <a:r>
              <a:rPr lang="en-US" sz="3600" spc="-1" strike="noStrike">
                <a:uFill>
                  <a:solidFill>
                    <a:srgbClr val="ffffff"/>
                  </a:solidFill>
                </a:uFill>
                <a:latin typeface="Arial"/>
              </a:rPr>
              <a:t> Therefore, as we have opportunity, let us do good to all, especially to those who are of the household of faith.</a:t>
            </a:r>
            <a:endParaRPr/>
          </a:p>
        </p:txBody>
      </p:sp>
    </p:spTree>
  </p:cSld>
  <p:transition>
    <p:pull dir="u"/>
  </p:transition>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7" name="CustomShape 1"/>
          <p:cNvSpPr/>
          <p:nvPr/>
        </p:nvSpPr>
        <p:spPr>
          <a:xfrm>
            <a:off x="504000" y="216000"/>
            <a:ext cx="9071640" cy="935640"/>
          </a:xfrm>
          <a:prstGeom prst="rect">
            <a:avLst/>
          </a:prstGeom>
          <a:noFill/>
          <a:ln>
            <a:noFill/>
          </a:ln>
        </p:spPr>
        <p:style>
          <a:lnRef idx="0"/>
          <a:fillRef idx="0"/>
          <a:effectRef idx="0"/>
          <a:fontRef idx="minor"/>
        </p:style>
        <p:txBody>
          <a:bodyPr lIns="0" rIns="0" tIns="0" bIns="0" anchor="ctr"/>
          <a:p>
            <a:pPr algn="ctr">
              <a:lnSpc>
                <a:spcPct val="100000"/>
              </a:lnSpc>
            </a:pPr>
            <a:r>
              <a:rPr b="1" lang="en-US" sz="4800" spc="-1" strike="noStrike">
                <a:uFill>
                  <a:solidFill>
                    <a:srgbClr val="ffffff"/>
                  </a:solidFill>
                </a:uFill>
                <a:latin typeface="Arial"/>
              </a:rPr>
              <a:t>Issues that divide</a:t>
            </a:r>
            <a:endParaRPr/>
          </a:p>
        </p:txBody>
      </p:sp>
      <p:sp>
        <p:nvSpPr>
          <p:cNvPr id="98" name="CustomShape 2"/>
          <p:cNvSpPr/>
          <p:nvPr/>
        </p:nvSpPr>
        <p:spPr>
          <a:xfrm>
            <a:off x="504000" y="1368000"/>
            <a:ext cx="9071640" cy="381564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StarSymbol"/>
              <a:buChar char="l"/>
            </a:pPr>
            <a:r>
              <a:rPr b="1" lang="en-US" sz="3600" spc="-1" strike="noStrike">
                <a:uFill>
                  <a:solidFill>
                    <a:srgbClr val="ffffff"/>
                  </a:solidFill>
                </a:uFill>
                <a:latin typeface="Arial"/>
              </a:rPr>
              <a:t>Can money be sent to another congregation to do a work?</a:t>
            </a:r>
            <a:endParaRPr/>
          </a:p>
          <a:p>
            <a:pPr marL="432000" indent="-323640">
              <a:lnSpc>
                <a:spcPct val="100000"/>
              </a:lnSpc>
              <a:buClr>
                <a:srgbClr val="ffffff"/>
              </a:buClr>
              <a:buSzPct val="45000"/>
              <a:buFont typeface="StarSymbol"/>
              <a:buChar char="l"/>
            </a:pPr>
            <a:r>
              <a:rPr b="1" lang="en-US" sz="3600" spc="-1" strike="noStrike">
                <a:uFill>
                  <a:solidFill>
                    <a:srgbClr val="ffffff"/>
                  </a:solidFill>
                </a:uFill>
                <a:latin typeface="Arial"/>
              </a:rPr>
              <a:t>Can one church sponsor a missionary with others sending them funds?</a:t>
            </a:r>
            <a:endParaRPr/>
          </a:p>
          <a:p>
            <a:pPr marL="432000" indent="-323640">
              <a:lnSpc>
                <a:spcPct val="100000"/>
              </a:lnSpc>
              <a:buClr>
                <a:srgbClr val="ffffff"/>
              </a:buClr>
              <a:buSzPct val="45000"/>
              <a:buFont typeface="StarSymbol"/>
              <a:buChar char="l"/>
            </a:pPr>
            <a:r>
              <a:rPr b="1" lang="en-US" sz="3600" spc="-1" strike="noStrike">
                <a:uFill>
                  <a:solidFill>
                    <a:srgbClr val="ffffff"/>
                  </a:solidFill>
                </a:uFill>
                <a:latin typeface="Arial"/>
              </a:rPr>
              <a:t>Can churches co-operate in a work?</a:t>
            </a:r>
            <a:endParaRPr/>
          </a:p>
        </p:txBody>
      </p:sp>
    </p:spTree>
  </p:cSld>
  <p:transition>
    <p:pull dir="u"/>
  </p:transition>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9" name="CustomShape 1"/>
          <p:cNvSpPr/>
          <p:nvPr/>
        </p:nvSpPr>
        <p:spPr>
          <a:xfrm>
            <a:off x="504000" y="216000"/>
            <a:ext cx="9071640" cy="935640"/>
          </a:xfrm>
          <a:prstGeom prst="rect">
            <a:avLst/>
          </a:prstGeom>
          <a:noFill/>
          <a:ln>
            <a:noFill/>
          </a:ln>
        </p:spPr>
        <p:style>
          <a:lnRef idx="0"/>
          <a:fillRef idx="0"/>
          <a:effectRef idx="0"/>
          <a:fontRef idx="minor"/>
        </p:style>
        <p:txBody>
          <a:bodyPr lIns="0" rIns="0" tIns="0" bIns="0" anchor="ctr"/>
          <a:p>
            <a:pPr algn="ctr">
              <a:lnSpc>
                <a:spcPct val="100000"/>
              </a:lnSpc>
            </a:pPr>
            <a:r>
              <a:rPr b="1" lang="en-US" sz="4800" spc="-1" strike="noStrike">
                <a:uFill>
                  <a:solidFill>
                    <a:srgbClr val="ffffff"/>
                  </a:solidFill>
                </a:uFill>
                <a:latin typeface="Arial"/>
              </a:rPr>
              <a:t>Issues that divide</a:t>
            </a:r>
            <a:endParaRPr/>
          </a:p>
        </p:txBody>
      </p:sp>
      <p:sp>
        <p:nvSpPr>
          <p:cNvPr id="100" name="CustomShape 2"/>
          <p:cNvSpPr/>
          <p:nvPr/>
        </p:nvSpPr>
        <p:spPr>
          <a:xfrm>
            <a:off x="504000" y="1368000"/>
            <a:ext cx="9071640" cy="381564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StarSymbol"/>
              <a:buChar char="l"/>
            </a:pPr>
            <a:r>
              <a:rPr b="1" lang="en-US" sz="3600" spc="-1" strike="noStrike">
                <a:uFill>
                  <a:solidFill>
                    <a:srgbClr val="ffffff"/>
                  </a:solidFill>
                </a:uFill>
                <a:latin typeface="Arial"/>
              </a:rPr>
              <a:t>God's response</a:t>
            </a:r>
            <a:endParaRPr/>
          </a:p>
          <a:p>
            <a:pPr marL="432000" indent="-323640">
              <a:lnSpc>
                <a:spcPct val="100000"/>
              </a:lnSpc>
              <a:buClr>
                <a:srgbClr val="ffffff"/>
              </a:buClr>
              <a:buSzPct val="45000"/>
              <a:buFont typeface="StarSymbol"/>
              <a:buChar char="l"/>
            </a:pPr>
            <a:r>
              <a:rPr b="1" lang="en-US" sz="3600" spc="-1" strike="noStrike">
                <a:uFill>
                  <a:solidFill>
                    <a:srgbClr val="ffffff"/>
                  </a:solidFill>
                </a:uFill>
                <a:latin typeface="Arial"/>
              </a:rPr>
              <a:t>Place elders to make these decisions</a:t>
            </a:r>
            <a:endParaRPr/>
          </a:p>
          <a:p>
            <a:pPr marL="432000" indent="-323640">
              <a:lnSpc>
                <a:spcPct val="100000"/>
              </a:lnSpc>
              <a:buClr>
                <a:srgbClr val="ffffff"/>
              </a:buClr>
              <a:buSzPct val="45000"/>
              <a:buFont typeface="StarSymbol"/>
              <a:buChar char="l"/>
            </a:pPr>
            <a:r>
              <a:rPr b="1" lang="en-US" sz="3600" spc="-1" strike="noStrike">
                <a:uFill>
                  <a:solidFill>
                    <a:srgbClr val="ffffff"/>
                  </a:solidFill>
                </a:uFill>
                <a:latin typeface="Arial"/>
              </a:rPr>
              <a:t>Can funds be abused?</a:t>
            </a:r>
            <a:endParaRPr/>
          </a:p>
          <a:p>
            <a:pPr marL="432000" indent="-323640">
              <a:lnSpc>
                <a:spcPct val="100000"/>
              </a:lnSpc>
              <a:buClr>
                <a:srgbClr val="ffffff"/>
              </a:buClr>
              <a:buSzPct val="45000"/>
              <a:buFont typeface="StarSymbol"/>
              <a:buChar char="l"/>
            </a:pPr>
            <a:r>
              <a:rPr b="1" lang="en-US" sz="3600" spc="-1" strike="noStrike">
                <a:uFill>
                  <a:solidFill>
                    <a:srgbClr val="ffffff"/>
                  </a:solidFill>
                </a:uFill>
                <a:latin typeface="Arial"/>
              </a:rPr>
              <a:t>Can money be misspent?</a:t>
            </a:r>
            <a:endParaRPr/>
          </a:p>
          <a:p>
            <a:pPr marL="432000" indent="-323640">
              <a:lnSpc>
                <a:spcPct val="100000"/>
              </a:lnSpc>
              <a:buClr>
                <a:srgbClr val="ffffff"/>
              </a:buClr>
              <a:buSzPct val="45000"/>
              <a:buFont typeface="StarSymbol"/>
              <a:buChar char="l"/>
            </a:pPr>
            <a:r>
              <a:rPr b="1" lang="en-US" sz="3600" spc="-1" strike="noStrike">
                <a:uFill>
                  <a:solidFill>
                    <a:srgbClr val="ffffff"/>
                  </a:solidFill>
                </a:uFill>
                <a:latin typeface="Arial"/>
              </a:rPr>
              <a:t>Each congregation decides how and where the money is spent.</a:t>
            </a:r>
            <a:endParaRPr/>
          </a:p>
        </p:txBody>
      </p:sp>
    </p:spTree>
  </p:cSld>
  <p:transition>
    <p:pull dir="u"/>
  </p:transition>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1" name="CustomShape 1"/>
          <p:cNvSpPr/>
          <p:nvPr/>
        </p:nvSpPr>
        <p:spPr>
          <a:xfrm>
            <a:off x="504000" y="216000"/>
            <a:ext cx="9071640" cy="935640"/>
          </a:xfrm>
          <a:prstGeom prst="rect">
            <a:avLst/>
          </a:prstGeom>
          <a:noFill/>
          <a:ln>
            <a:noFill/>
          </a:ln>
        </p:spPr>
        <p:style>
          <a:lnRef idx="0"/>
          <a:fillRef idx="0"/>
          <a:effectRef idx="0"/>
          <a:fontRef idx="minor"/>
        </p:style>
        <p:txBody>
          <a:bodyPr lIns="0" rIns="0" tIns="0" bIns="0" anchor="ctr"/>
          <a:p>
            <a:pPr algn="ctr">
              <a:lnSpc>
                <a:spcPct val="100000"/>
              </a:lnSpc>
            </a:pPr>
            <a:r>
              <a:rPr b="1" lang="en-US" sz="4800" spc="-1" strike="noStrike">
                <a:uFill>
                  <a:solidFill>
                    <a:srgbClr val="ffffff"/>
                  </a:solidFill>
                </a:uFill>
                <a:latin typeface="Arial"/>
              </a:rPr>
              <a:t>Conclusion</a:t>
            </a:r>
            <a:endParaRPr/>
          </a:p>
        </p:txBody>
      </p:sp>
      <p:sp>
        <p:nvSpPr>
          <p:cNvPr id="102" name="CustomShape 2"/>
          <p:cNvSpPr/>
          <p:nvPr/>
        </p:nvSpPr>
        <p:spPr>
          <a:xfrm>
            <a:off x="504000" y="1368000"/>
            <a:ext cx="9071640" cy="381564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StarSymbol"/>
              <a:buChar char="l"/>
            </a:pPr>
            <a:r>
              <a:rPr b="1" lang="en-US" sz="3600" spc="-1" strike="noStrike">
                <a:uFill>
                  <a:solidFill>
                    <a:srgbClr val="ffffff"/>
                  </a:solidFill>
                </a:uFill>
                <a:latin typeface="Arial"/>
              </a:rPr>
              <a:t>God does authorize a treasury.</a:t>
            </a:r>
            <a:endParaRPr/>
          </a:p>
          <a:p>
            <a:pPr marL="432000" indent="-323640">
              <a:lnSpc>
                <a:spcPct val="100000"/>
              </a:lnSpc>
              <a:buClr>
                <a:srgbClr val="ffffff"/>
              </a:buClr>
              <a:buSzPct val="45000"/>
              <a:buFont typeface="StarSymbol"/>
              <a:buChar char="l"/>
            </a:pPr>
            <a:r>
              <a:rPr b="1" lang="en-US" sz="3600" spc="-1" strike="noStrike">
                <a:uFill>
                  <a:solidFill>
                    <a:srgbClr val="ffffff"/>
                  </a:solidFill>
                </a:uFill>
                <a:latin typeface="Arial"/>
              </a:rPr>
              <a:t>He does give principles about how the money is to be used.</a:t>
            </a:r>
            <a:endParaRPr/>
          </a:p>
          <a:p>
            <a:pPr marL="432000" indent="-323640">
              <a:lnSpc>
                <a:spcPct val="100000"/>
              </a:lnSpc>
              <a:buClr>
                <a:srgbClr val="ffffff"/>
              </a:buClr>
              <a:buSzPct val="45000"/>
              <a:buFont typeface="StarSymbol"/>
              <a:buChar char="l"/>
            </a:pPr>
            <a:r>
              <a:rPr b="1" lang="en-US" sz="3600" spc="-1" strike="noStrike">
                <a:uFill>
                  <a:solidFill>
                    <a:srgbClr val="ffffff"/>
                  </a:solidFill>
                </a:uFill>
                <a:latin typeface="Arial"/>
              </a:rPr>
              <a:t>He will hold elders responsible for any misuse of these funds.</a:t>
            </a:r>
            <a:endParaRPr/>
          </a:p>
        </p:txBody>
      </p:sp>
    </p:spTree>
  </p:cSld>
  <p:transition>
    <p:pull dir="u"/>
  </p:transition>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9" name="CustomShape 1"/>
          <p:cNvSpPr/>
          <p:nvPr/>
        </p:nvSpPr>
        <p:spPr>
          <a:xfrm>
            <a:off x="504000" y="216000"/>
            <a:ext cx="9071640" cy="935640"/>
          </a:xfrm>
          <a:prstGeom prst="rect">
            <a:avLst/>
          </a:prstGeom>
          <a:noFill/>
          <a:ln>
            <a:noFill/>
          </a:ln>
        </p:spPr>
        <p:style>
          <a:lnRef idx="0"/>
          <a:fillRef idx="0"/>
          <a:effectRef idx="0"/>
          <a:fontRef idx="minor"/>
        </p:style>
        <p:txBody>
          <a:bodyPr lIns="0" rIns="0" tIns="0" bIns="0" anchor="ctr"/>
          <a:p>
            <a:pPr algn="ctr">
              <a:lnSpc>
                <a:spcPct val="100000"/>
              </a:lnSpc>
            </a:pPr>
            <a:r>
              <a:rPr b="1" lang="en-US" sz="4000" spc="-1" strike="noStrike">
                <a:uFill>
                  <a:solidFill>
                    <a:srgbClr val="ffffff"/>
                  </a:solidFill>
                </a:uFill>
                <a:latin typeface="Arial"/>
              </a:rPr>
              <a:t>Spiritual / Monetary</a:t>
            </a:r>
            <a:endParaRPr/>
          </a:p>
        </p:txBody>
      </p:sp>
      <p:sp>
        <p:nvSpPr>
          <p:cNvPr id="80" name="CustomShape 2"/>
          <p:cNvSpPr/>
          <p:nvPr/>
        </p:nvSpPr>
        <p:spPr>
          <a:xfrm>
            <a:off x="648000" y="1296000"/>
            <a:ext cx="9071640" cy="3887640"/>
          </a:xfrm>
          <a:prstGeom prst="rect">
            <a:avLst/>
          </a:prstGeom>
          <a:noFill/>
          <a:ln>
            <a:noFill/>
          </a:ln>
        </p:spPr>
        <p:style>
          <a:lnRef idx="0"/>
          <a:fillRef idx="0"/>
          <a:effectRef idx="0"/>
          <a:fontRef idx="minor"/>
        </p:style>
        <p:txBody>
          <a:bodyPr lIns="0" rIns="0" tIns="0" bIns="0"/>
          <a:p>
            <a:endParaRPr/>
          </a:p>
          <a:p>
            <a:pPr marL="432000" indent="-323640">
              <a:lnSpc>
                <a:spcPct val="100000"/>
              </a:lnSpc>
              <a:buClr>
                <a:srgbClr val="ffffff"/>
              </a:buClr>
              <a:buSzPct val="45000"/>
              <a:buFont typeface="StarSymbol"/>
              <a:buChar char="l"/>
            </a:pPr>
            <a:r>
              <a:rPr lang="en-US" sz="3200" spc="-1" strike="noStrike">
                <a:uFill>
                  <a:solidFill>
                    <a:srgbClr val="ffffff"/>
                  </a:solidFill>
                </a:uFill>
                <a:latin typeface="Arial"/>
              </a:rPr>
              <a:t> </a:t>
            </a:r>
            <a:r>
              <a:rPr lang="en-US" sz="3200" spc="-1" strike="noStrike">
                <a:uFill>
                  <a:solidFill>
                    <a:srgbClr val="ffffff"/>
                  </a:solidFill>
                </a:uFill>
                <a:latin typeface="Arial"/>
              </a:rPr>
              <a:t>The church is a </a:t>
            </a:r>
            <a:r>
              <a:rPr b="1" lang="en-US" sz="3200" spc="-1" strike="noStrike" u="sng">
                <a:uFill>
                  <a:solidFill>
                    <a:srgbClr val="ffffff"/>
                  </a:solidFill>
                </a:uFill>
                <a:latin typeface="Arial"/>
              </a:rPr>
              <a:t>spiritual</a:t>
            </a:r>
            <a:r>
              <a:rPr lang="en-US" sz="3200" spc="-1" strike="noStrike">
                <a:uFill>
                  <a:solidFill>
                    <a:srgbClr val="ffffff"/>
                  </a:solidFill>
                </a:uFill>
                <a:latin typeface="Arial"/>
              </a:rPr>
              <a:t> family of God</a:t>
            </a:r>
            <a:r>
              <a:rPr lang="en-US" sz="3200" spc="-1" strike="noStrike">
                <a:uFill>
                  <a:solidFill>
                    <a:srgbClr val="ffffff"/>
                  </a:solidFill>
                </a:uFill>
                <a:latin typeface="Arial"/>
              </a:rPr>
              <a:t>
</a:t>
            </a:r>
            <a:r>
              <a:rPr lang="en-US" sz="3200" spc="-1">
                <a:latin typeface="Arial"/>
              </a:rPr>
              <a:t> </a:t>
            </a:r>
            <a:endParaRPr/>
          </a:p>
          <a:p>
            <a:pPr marL="432000" indent="-323640">
              <a:lnSpc>
                <a:spcPct val="100000"/>
              </a:lnSpc>
              <a:buClr>
                <a:srgbClr val="ffffff"/>
              </a:buClr>
              <a:buSzPct val="45000"/>
              <a:buFont typeface="StarSymbol"/>
              <a:buChar char="l"/>
            </a:pPr>
            <a:r>
              <a:rPr lang="en-US" sz="3200" spc="-1" strike="noStrike">
                <a:uFill>
                  <a:solidFill>
                    <a:srgbClr val="ffffff"/>
                  </a:solidFill>
                </a:uFill>
                <a:latin typeface="Arial"/>
              </a:rPr>
              <a:t>But the church exists in a </a:t>
            </a:r>
            <a:r>
              <a:rPr b="1" lang="en-US" sz="3200" spc="-1" strike="noStrike" u="sng">
                <a:uFill>
                  <a:solidFill>
                    <a:srgbClr val="ffffff"/>
                  </a:solidFill>
                </a:uFill>
                <a:latin typeface="Arial"/>
              </a:rPr>
              <a:t>physical</a:t>
            </a:r>
            <a:r>
              <a:rPr lang="en-US" sz="3200" spc="-1" strike="noStrike">
                <a:uFill>
                  <a:solidFill>
                    <a:srgbClr val="ffffff"/>
                  </a:solidFill>
                </a:uFill>
                <a:latin typeface="Arial"/>
              </a:rPr>
              <a:t> world</a:t>
            </a:r>
            <a:endParaRPr/>
          </a:p>
        </p:txBody>
      </p:sp>
    </p:spTree>
  </p:cSld>
  <p:transition>
    <p:pull dir="u"/>
  </p:transition>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1" name="CustomShape 1"/>
          <p:cNvSpPr/>
          <p:nvPr/>
        </p:nvSpPr>
        <p:spPr>
          <a:xfrm>
            <a:off x="504000" y="216000"/>
            <a:ext cx="9071640" cy="935640"/>
          </a:xfrm>
          <a:prstGeom prst="rect">
            <a:avLst/>
          </a:prstGeom>
          <a:noFill/>
          <a:ln>
            <a:noFill/>
          </a:ln>
        </p:spPr>
        <p:style>
          <a:lnRef idx="0"/>
          <a:fillRef idx="0"/>
          <a:effectRef idx="0"/>
          <a:fontRef idx="minor"/>
        </p:style>
        <p:txBody>
          <a:bodyPr lIns="0" rIns="0" tIns="0" bIns="0" anchor="ctr"/>
          <a:p>
            <a:pPr algn="ctr">
              <a:lnSpc>
                <a:spcPct val="100000"/>
              </a:lnSpc>
            </a:pPr>
            <a:r>
              <a:rPr b="1" lang="en-US" sz="4000" spc="-1" strike="noStrike">
                <a:uFill>
                  <a:solidFill>
                    <a:srgbClr val="ffffff"/>
                  </a:solidFill>
                </a:uFill>
                <a:latin typeface="Arial"/>
              </a:rPr>
              <a:t>Jesus had a treasury</a:t>
            </a:r>
            <a:endParaRPr/>
          </a:p>
        </p:txBody>
      </p:sp>
      <p:sp>
        <p:nvSpPr>
          <p:cNvPr id="82" name="CustomShape 2"/>
          <p:cNvSpPr/>
          <p:nvPr/>
        </p:nvSpPr>
        <p:spPr>
          <a:xfrm>
            <a:off x="648000" y="1296000"/>
            <a:ext cx="9071640" cy="388764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StarSymbol"/>
              <a:buChar char="l"/>
            </a:pPr>
            <a:r>
              <a:rPr b="1" lang="en-US" sz="3200" spc="-1" strike="noStrike">
                <a:uFill>
                  <a:solidFill>
                    <a:srgbClr val="ffffff"/>
                  </a:solidFill>
                </a:uFill>
                <a:latin typeface="Arial"/>
              </a:rPr>
              <a:t>John 12:6</a:t>
            </a:r>
            <a:r>
              <a:rPr lang="en-US" sz="3200" spc="-1" strike="noStrike">
                <a:uFill>
                  <a:solidFill>
                    <a:srgbClr val="ffffff"/>
                  </a:solidFill>
                </a:uFill>
                <a:latin typeface="Arial"/>
              </a:rPr>
              <a:t>  This he said, not that he cared for the poor, but because he was a thief, and had the money box; and he used to take what was put in it.</a:t>
            </a:r>
            <a:endParaRPr/>
          </a:p>
        </p:txBody>
      </p:sp>
    </p:spTree>
  </p:cSld>
  <p:transition>
    <p:pull dir="u"/>
  </p:transition>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3" name="CustomShape 1"/>
          <p:cNvSpPr/>
          <p:nvPr/>
        </p:nvSpPr>
        <p:spPr>
          <a:xfrm>
            <a:off x="504000" y="216000"/>
            <a:ext cx="9071640" cy="935640"/>
          </a:xfrm>
          <a:prstGeom prst="rect">
            <a:avLst/>
          </a:prstGeom>
          <a:noFill/>
          <a:ln>
            <a:noFill/>
          </a:ln>
        </p:spPr>
        <p:style>
          <a:lnRef idx="0"/>
          <a:fillRef idx="0"/>
          <a:effectRef idx="0"/>
          <a:fontRef idx="minor"/>
        </p:style>
        <p:txBody>
          <a:bodyPr lIns="0" rIns="0" tIns="0" bIns="0" anchor="ctr"/>
          <a:p>
            <a:pPr algn="ctr">
              <a:lnSpc>
                <a:spcPct val="100000"/>
              </a:lnSpc>
            </a:pPr>
            <a:r>
              <a:rPr b="1" lang="en-US" sz="4000" spc="-1" strike="noStrike">
                <a:uFill>
                  <a:solidFill>
                    <a:srgbClr val="ffffff"/>
                  </a:solidFill>
                </a:uFill>
                <a:latin typeface="Arial"/>
              </a:rPr>
              <a:t>Jesus had a treasury</a:t>
            </a:r>
            <a:endParaRPr/>
          </a:p>
        </p:txBody>
      </p:sp>
      <p:sp>
        <p:nvSpPr>
          <p:cNvPr id="84" name="CustomShape 2"/>
          <p:cNvSpPr/>
          <p:nvPr/>
        </p:nvSpPr>
        <p:spPr>
          <a:xfrm>
            <a:off x="504000" y="1368000"/>
            <a:ext cx="9071640" cy="328788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StarSymbol"/>
              <a:buChar char="l"/>
            </a:pPr>
            <a:r>
              <a:rPr b="1" lang="en-US" sz="3200" spc="-1" strike="noStrike">
                <a:uFill>
                  <a:solidFill>
                    <a:srgbClr val="ffffff"/>
                  </a:solidFill>
                </a:uFill>
                <a:latin typeface="Arial"/>
              </a:rPr>
              <a:t>John 13:29</a:t>
            </a:r>
            <a:r>
              <a:rPr lang="en-US" sz="3200" spc="-1" strike="noStrike">
                <a:uFill>
                  <a:solidFill>
                    <a:srgbClr val="ffffff"/>
                  </a:solidFill>
                </a:uFill>
                <a:latin typeface="Arial"/>
              </a:rPr>
              <a:t> For some thought, because Judas had the money box, that Jesus had said to him, "Buy those things we need for the feast," or that he should give something to the poor.</a:t>
            </a:r>
            <a:endParaRPr/>
          </a:p>
        </p:txBody>
      </p:sp>
    </p:spTree>
  </p:cSld>
  <p:transition>
    <p:pull dir="u"/>
  </p:transition>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5" name="CustomShape 1"/>
          <p:cNvSpPr/>
          <p:nvPr/>
        </p:nvSpPr>
        <p:spPr>
          <a:xfrm>
            <a:off x="504000" y="216000"/>
            <a:ext cx="9071640" cy="935640"/>
          </a:xfrm>
          <a:prstGeom prst="rect">
            <a:avLst/>
          </a:prstGeom>
          <a:noFill/>
          <a:ln>
            <a:noFill/>
          </a:ln>
        </p:spPr>
        <p:style>
          <a:lnRef idx="0"/>
          <a:fillRef idx="0"/>
          <a:effectRef idx="0"/>
          <a:fontRef idx="minor"/>
        </p:style>
        <p:txBody>
          <a:bodyPr lIns="0" rIns="0" tIns="0" bIns="0" anchor="ctr"/>
          <a:p>
            <a:pPr algn="ctr">
              <a:lnSpc>
                <a:spcPct val="100000"/>
              </a:lnSpc>
            </a:pPr>
            <a:r>
              <a:rPr b="1" lang="en-US" sz="4800" spc="-1" strike="noStrike">
                <a:uFill>
                  <a:solidFill>
                    <a:srgbClr val="ffffff"/>
                  </a:solidFill>
                </a:uFill>
                <a:latin typeface="Arial"/>
              </a:rPr>
              <a:t>Study Acts 11:27-30</a:t>
            </a:r>
            <a:endParaRPr/>
          </a:p>
        </p:txBody>
      </p:sp>
      <p:sp>
        <p:nvSpPr>
          <p:cNvPr id="86" name="CustomShape 2"/>
          <p:cNvSpPr/>
          <p:nvPr/>
        </p:nvSpPr>
        <p:spPr>
          <a:xfrm>
            <a:off x="504000" y="1368000"/>
            <a:ext cx="9071640" cy="403164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StarSymbol"/>
              <a:buChar char="l"/>
            </a:pPr>
            <a:r>
              <a:rPr lang="en-US" sz="2800" spc="-1" strike="noStrike">
                <a:uFill>
                  <a:solidFill>
                    <a:srgbClr val="ffffff"/>
                  </a:solidFill>
                </a:uFill>
                <a:latin typeface="Arial"/>
              </a:rPr>
              <a:t>27 And in these days prophets came from Jerusalem to Antioch. 28 Then one of them, named Agabus, stood up and showed by the Spirit that there was going to be a great famine throughout all the world, which also happened in the days of Claudius Caesar. 29 Then the disciples, each according to his ability, determined to send relief to the brethren dwelling in Judea. 30 This they also did, and sent it to the elders by the hands of Barnabas and Saul.</a:t>
            </a:r>
            <a:endParaRPr/>
          </a:p>
        </p:txBody>
      </p:sp>
    </p:spTree>
  </p:cSld>
  <p:transition>
    <p:pull dir="u"/>
  </p:transition>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7" name="CustomShape 1"/>
          <p:cNvSpPr/>
          <p:nvPr/>
        </p:nvSpPr>
        <p:spPr>
          <a:xfrm>
            <a:off x="504000" y="216000"/>
            <a:ext cx="9071640" cy="935640"/>
          </a:xfrm>
          <a:prstGeom prst="rect">
            <a:avLst/>
          </a:prstGeom>
          <a:noFill/>
          <a:ln>
            <a:noFill/>
          </a:ln>
        </p:spPr>
        <p:style>
          <a:lnRef idx="0"/>
          <a:fillRef idx="0"/>
          <a:effectRef idx="0"/>
          <a:fontRef idx="minor"/>
        </p:style>
        <p:txBody>
          <a:bodyPr lIns="0" rIns="0" tIns="0" bIns="0" anchor="ctr"/>
          <a:p>
            <a:pPr algn="ctr">
              <a:lnSpc>
                <a:spcPct val="100000"/>
              </a:lnSpc>
            </a:pPr>
            <a:r>
              <a:rPr b="1" lang="en-US" sz="4800" spc="-1" strike="noStrike">
                <a:uFill>
                  <a:solidFill>
                    <a:srgbClr val="ffffff"/>
                  </a:solidFill>
                </a:uFill>
                <a:latin typeface="Arial"/>
              </a:rPr>
              <a:t>1Corinthians 16:1-2</a:t>
            </a:r>
            <a:endParaRPr/>
          </a:p>
        </p:txBody>
      </p:sp>
      <p:sp>
        <p:nvSpPr>
          <p:cNvPr id="88" name="CustomShape 2"/>
          <p:cNvSpPr/>
          <p:nvPr/>
        </p:nvSpPr>
        <p:spPr>
          <a:xfrm>
            <a:off x="504000" y="1368000"/>
            <a:ext cx="9071640" cy="381564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StarSymbol"/>
              <a:buChar char="l"/>
            </a:pPr>
            <a:r>
              <a:rPr lang="en-US" sz="3600" spc="-1" strike="noStrike">
                <a:uFill>
                  <a:solidFill>
                    <a:srgbClr val="ffffff"/>
                  </a:solidFill>
                </a:uFill>
                <a:latin typeface="Arial"/>
              </a:rPr>
              <a:t>1 Now concerning the collection for the saints, as I have given orders to the churches of Galatia, so you must do also: 2 On the first day of the week let each one of you lay something aside, storing up as he may prosper, that there be no collections when I come.</a:t>
            </a:r>
            <a:endParaRPr/>
          </a:p>
        </p:txBody>
      </p:sp>
    </p:spTree>
  </p:cSld>
  <p:transition>
    <p:pull dir="u"/>
  </p:transition>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9" name="CustomShape 1"/>
          <p:cNvSpPr/>
          <p:nvPr/>
        </p:nvSpPr>
        <p:spPr>
          <a:xfrm>
            <a:off x="504000" y="216000"/>
            <a:ext cx="9071640" cy="935640"/>
          </a:xfrm>
          <a:prstGeom prst="rect">
            <a:avLst/>
          </a:prstGeom>
          <a:noFill/>
          <a:ln>
            <a:noFill/>
          </a:ln>
        </p:spPr>
        <p:style>
          <a:lnRef idx="0"/>
          <a:fillRef idx="0"/>
          <a:effectRef idx="0"/>
          <a:fontRef idx="minor"/>
        </p:style>
        <p:txBody>
          <a:bodyPr lIns="0" rIns="0" tIns="0" bIns="0" anchor="ctr"/>
          <a:p>
            <a:pPr algn="ctr">
              <a:lnSpc>
                <a:spcPct val="100000"/>
              </a:lnSpc>
            </a:pPr>
            <a:r>
              <a:rPr b="1" lang="en-US" sz="4800" spc="-1" strike="noStrike">
                <a:uFill>
                  <a:solidFill>
                    <a:srgbClr val="ffffff"/>
                  </a:solidFill>
                </a:uFill>
                <a:latin typeface="Arial"/>
              </a:rPr>
              <a:t>1Corinthians 16:1-2</a:t>
            </a:r>
            <a:endParaRPr/>
          </a:p>
        </p:txBody>
      </p:sp>
      <p:sp>
        <p:nvSpPr>
          <p:cNvPr id="90" name="CustomShape 2"/>
          <p:cNvSpPr/>
          <p:nvPr/>
        </p:nvSpPr>
        <p:spPr>
          <a:xfrm>
            <a:off x="504000" y="1368000"/>
            <a:ext cx="9071640" cy="381564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StarSymbol"/>
              <a:buChar char="l"/>
            </a:pPr>
            <a:r>
              <a:rPr lang="en-US" sz="3600" spc="-1" strike="noStrike">
                <a:uFill>
                  <a:solidFill>
                    <a:srgbClr val="ffffff"/>
                  </a:solidFill>
                </a:uFill>
                <a:latin typeface="Arial"/>
              </a:rPr>
              <a:t>Collection – on 1st day of the week</a:t>
            </a:r>
            <a:r>
              <a:rPr lang="en-US" sz="3600" spc="-1" strike="noStrike">
                <a:uFill>
                  <a:solidFill>
                    <a:srgbClr val="ffffff"/>
                  </a:solidFill>
                </a:uFill>
                <a:latin typeface="Arial"/>
              </a:rPr>
              <a:t>
</a:t>
            </a:r>
            <a:r>
              <a:rPr lang="en-US" sz="3600" spc="-1">
                <a:latin typeface="Arial"/>
              </a:rPr>
              <a:t> </a:t>
            </a:r>
            <a:endParaRPr/>
          </a:p>
          <a:p>
            <a:pPr marL="432000" indent="-323640">
              <a:lnSpc>
                <a:spcPct val="100000"/>
              </a:lnSpc>
              <a:buClr>
                <a:srgbClr val="ffffff"/>
              </a:buClr>
              <a:buSzPct val="45000"/>
              <a:buFont typeface="StarSymbol"/>
              <a:buChar char="l"/>
            </a:pPr>
            <a:r>
              <a:rPr lang="en-US" sz="3600" spc="-1" strike="noStrike">
                <a:uFill>
                  <a:solidFill>
                    <a:srgbClr val="ffffff"/>
                  </a:solidFill>
                </a:uFill>
                <a:latin typeface="Arial"/>
              </a:rPr>
              <a:t>Lay something aside = decide what to give</a:t>
            </a:r>
            <a:r>
              <a:rPr lang="en-US" sz="3600" spc="-1" strike="noStrike">
                <a:uFill>
                  <a:solidFill>
                    <a:srgbClr val="ffffff"/>
                  </a:solidFill>
                </a:uFill>
                <a:latin typeface="Arial"/>
              </a:rPr>
              <a:t>
</a:t>
            </a:r>
            <a:r>
              <a:rPr lang="en-US" sz="3600" spc="-1">
                <a:latin typeface="Arial"/>
              </a:rPr>
              <a:t> </a:t>
            </a:r>
            <a:endParaRPr/>
          </a:p>
          <a:p>
            <a:pPr marL="432000" indent="-323640">
              <a:lnSpc>
                <a:spcPct val="100000"/>
              </a:lnSpc>
              <a:buClr>
                <a:srgbClr val="ffffff"/>
              </a:buClr>
              <a:buSzPct val="45000"/>
              <a:buFont typeface="StarSymbol"/>
              <a:buChar char="l"/>
            </a:pPr>
            <a:r>
              <a:rPr lang="en-US" sz="3600" spc="-1" strike="noStrike">
                <a:uFill>
                  <a:solidFill>
                    <a:srgbClr val="ffffff"/>
                  </a:solidFill>
                </a:uFill>
                <a:latin typeface="Arial"/>
              </a:rPr>
              <a:t>Storing up = in a common treasury</a:t>
            </a:r>
            <a:r>
              <a:rPr lang="en-US" sz="3600" spc="-1" strike="noStrike">
                <a:uFill>
                  <a:solidFill>
                    <a:srgbClr val="ffffff"/>
                  </a:solidFill>
                </a:uFill>
                <a:latin typeface="Arial"/>
              </a:rPr>
              <a:t>
</a:t>
            </a:r>
            <a:r>
              <a:rPr lang="en-US" sz="3600" spc="-1">
                <a:latin typeface="Arial"/>
              </a:rPr>
              <a:t> </a:t>
            </a:r>
            <a:endParaRPr/>
          </a:p>
          <a:p>
            <a:pPr marL="432000" indent="-323640">
              <a:lnSpc>
                <a:spcPct val="100000"/>
              </a:lnSpc>
              <a:buClr>
                <a:srgbClr val="ffffff"/>
              </a:buClr>
              <a:buSzPct val="45000"/>
              <a:buFont typeface="StarSymbol"/>
              <a:buChar char="l"/>
            </a:pPr>
            <a:r>
              <a:rPr lang="en-US" sz="3600" spc="-1" strike="noStrike">
                <a:uFill>
                  <a:solidFill>
                    <a:srgbClr val="ffffff"/>
                  </a:solidFill>
                </a:uFill>
                <a:latin typeface="Arial"/>
              </a:rPr>
              <a:t>No collections (needed) when Paul comes</a:t>
            </a:r>
            <a:endParaRPr/>
          </a:p>
        </p:txBody>
      </p:sp>
    </p:spTree>
  </p:cSld>
  <p:transition>
    <p:pull dir="u"/>
  </p:transition>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1" name="CustomShape 1"/>
          <p:cNvSpPr/>
          <p:nvPr/>
        </p:nvSpPr>
        <p:spPr>
          <a:xfrm>
            <a:off x="504000" y="2880"/>
            <a:ext cx="9071640" cy="1362240"/>
          </a:xfrm>
          <a:prstGeom prst="rect">
            <a:avLst/>
          </a:prstGeom>
          <a:noFill/>
          <a:ln>
            <a:noFill/>
          </a:ln>
        </p:spPr>
        <p:style>
          <a:lnRef idx="0"/>
          <a:fillRef idx="0"/>
          <a:effectRef idx="0"/>
          <a:fontRef idx="minor"/>
        </p:style>
        <p:txBody>
          <a:bodyPr lIns="0" rIns="0" tIns="0" bIns="0" anchor="ctr"/>
          <a:p>
            <a:pPr algn="ctr">
              <a:lnSpc>
                <a:spcPct val="100000"/>
              </a:lnSpc>
            </a:pPr>
            <a:r>
              <a:rPr b="1" lang="en-US" sz="4800" spc="-1" strike="noStrike">
                <a:uFill>
                  <a:solidFill>
                    <a:srgbClr val="ffffff"/>
                  </a:solidFill>
                </a:uFill>
                <a:latin typeface="Arial"/>
              </a:rPr>
              <a:t>What can we do with the funds?</a:t>
            </a:r>
            <a:endParaRPr/>
          </a:p>
        </p:txBody>
      </p:sp>
      <p:sp>
        <p:nvSpPr>
          <p:cNvPr id="92" name="CustomShape 2"/>
          <p:cNvSpPr/>
          <p:nvPr/>
        </p:nvSpPr>
        <p:spPr>
          <a:xfrm>
            <a:off x="504000" y="1368000"/>
            <a:ext cx="9071640" cy="381564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StarSymbol"/>
              <a:buChar char="l"/>
            </a:pPr>
            <a:r>
              <a:rPr lang="en-US" sz="3600" spc="-1" strike="noStrike">
                <a:uFill>
                  <a:solidFill>
                    <a:srgbClr val="ffffff"/>
                  </a:solidFill>
                </a:uFill>
                <a:latin typeface="Arial"/>
              </a:rPr>
              <a:t>Each congregation is autonomous</a:t>
            </a:r>
            <a:endParaRPr/>
          </a:p>
          <a:p>
            <a:pPr lvl="1" marL="864000" indent="-323640">
              <a:lnSpc>
                <a:spcPct val="100000"/>
              </a:lnSpc>
              <a:buClr>
                <a:srgbClr val="ffffff"/>
              </a:buClr>
              <a:buSzPct val="45000"/>
              <a:buFont typeface="StarSymbol"/>
              <a:buChar char="l"/>
            </a:pPr>
            <a:r>
              <a:rPr lang="en-US" sz="3600" spc="-1" strike="noStrike">
                <a:uFill>
                  <a:solidFill>
                    <a:srgbClr val="ffffff"/>
                  </a:solidFill>
                </a:uFill>
                <a:latin typeface="Arial"/>
              </a:rPr>
              <a:t>Autos = self; nomos = law</a:t>
            </a:r>
            <a:endParaRPr/>
          </a:p>
          <a:p>
            <a:pPr lvl="1" marL="864000" indent="-323640">
              <a:lnSpc>
                <a:spcPct val="100000"/>
              </a:lnSpc>
              <a:buClr>
                <a:srgbClr val="ffffff"/>
              </a:buClr>
              <a:buSzPct val="45000"/>
              <a:buFont typeface="StarSymbol"/>
              <a:buChar char="l"/>
            </a:pPr>
            <a:r>
              <a:rPr lang="en-US" sz="3600" spc="-1" strike="noStrike">
                <a:uFill>
                  <a:solidFill>
                    <a:srgbClr val="ffffff"/>
                  </a:solidFill>
                </a:uFill>
                <a:latin typeface="Arial"/>
              </a:rPr>
              <a:t>Autonomous = self-governing</a:t>
            </a:r>
            <a:endParaRPr/>
          </a:p>
          <a:p>
            <a:pPr marL="432000" indent="-323640">
              <a:lnSpc>
                <a:spcPct val="100000"/>
              </a:lnSpc>
              <a:buClr>
                <a:srgbClr val="ffffff"/>
              </a:buClr>
              <a:buSzPct val="45000"/>
              <a:buFont typeface="StarSymbol"/>
              <a:buChar char="l"/>
            </a:pPr>
            <a:r>
              <a:rPr lang="en-US" sz="3600" spc="-1" strike="noStrike">
                <a:uFill>
                  <a:solidFill>
                    <a:srgbClr val="ffffff"/>
                  </a:solidFill>
                </a:uFill>
                <a:latin typeface="Arial"/>
              </a:rPr>
              <a:t>No headquarters</a:t>
            </a:r>
            <a:endParaRPr/>
          </a:p>
          <a:p>
            <a:pPr marL="432000" indent="-323640">
              <a:lnSpc>
                <a:spcPct val="100000"/>
              </a:lnSpc>
              <a:buClr>
                <a:srgbClr val="ffffff"/>
              </a:buClr>
              <a:buSzPct val="45000"/>
              <a:buFont typeface="StarSymbol"/>
              <a:buChar char="l"/>
            </a:pPr>
            <a:r>
              <a:rPr lang="en-US" sz="3600" spc="-1" strike="noStrike">
                <a:uFill>
                  <a:solidFill>
                    <a:srgbClr val="ffffff"/>
                  </a:solidFill>
                </a:uFill>
                <a:latin typeface="Arial"/>
              </a:rPr>
              <a:t>No fees or dues to pay</a:t>
            </a:r>
            <a:endParaRPr/>
          </a:p>
        </p:txBody>
      </p:sp>
    </p:spTree>
  </p:cSld>
  <p:transition>
    <p:pull dir="u"/>
  </p:transition>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3" name="CustomShape 1"/>
          <p:cNvSpPr/>
          <p:nvPr/>
        </p:nvSpPr>
        <p:spPr>
          <a:xfrm>
            <a:off x="504000" y="2880"/>
            <a:ext cx="9071640" cy="1362240"/>
          </a:xfrm>
          <a:prstGeom prst="rect">
            <a:avLst/>
          </a:prstGeom>
          <a:noFill/>
          <a:ln>
            <a:noFill/>
          </a:ln>
        </p:spPr>
        <p:style>
          <a:lnRef idx="0"/>
          <a:fillRef idx="0"/>
          <a:effectRef idx="0"/>
          <a:fontRef idx="minor"/>
        </p:style>
        <p:txBody>
          <a:bodyPr lIns="0" rIns="0" tIns="0" bIns="0" anchor="ctr"/>
          <a:p>
            <a:pPr algn="ctr">
              <a:lnSpc>
                <a:spcPct val="100000"/>
              </a:lnSpc>
            </a:pPr>
            <a:r>
              <a:rPr b="1" lang="en-US" sz="4800" spc="-1" strike="noStrike">
                <a:uFill>
                  <a:solidFill>
                    <a:srgbClr val="ffffff"/>
                  </a:solidFill>
                </a:uFill>
                <a:latin typeface="Arial"/>
              </a:rPr>
              <a:t>What can we do with the funds?</a:t>
            </a:r>
            <a:endParaRPr/>
          </a:p>
        </p:txBody>
      </p:sp>
      <p:sp>
        <p:nvSpPr>
          <p:cNvPr id="94" name="CustomShape 2"/>
          <p:cNvSpPr/>
          <p:nvPr/>
        </p:nvSpPr>
        <p:spPr>
          <a:xfrm>
            <a:off x="504000" y="1368000"/>
            <a:ext cx="9071640" cy="381564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StarSymbol"/>
              <a:buChar char="l"/>
            </a:pPr>
            <a:r>
              <a:rPr b="1" lang="en-US" sz="3600" spc="-1" strike="noStrike">
                <a:uFill>
                  <a:solidFill>
                    <a:srgbClr val="ffffff"/>
                  </a:solidFill>
                </a:uFill>
                <a:latin typeface="Arial"/>
              </a:rPr>
              <a:t>Evangelism</a:t>
            </a:r>
            <a:r>
              <a:rPr lang="en-US" sz="3600" spc="-1" strike="noStrike">
                <a:uFill>
                  <a:solidFill>
                    <a:srgbClr val="ffffff"/>
                  </a:solidFill>
                </a:uFill>
                <a:latin typeface="Arial"/>
              </a:rPr>
              <a:t> = mission work, travel, costs to do mission work, US or around the world</a:t>
            </a:r>
            <a:endParaRPr/>
          </a:p>
          <a:p>
            <a:pPr marL="432000" indent="-323640">
              <a:lnSpc>
                <a:spcPct val="100000"/>
              </a:lnSpc>
              <a:buClr>
                <a:srgbClr val="ffffff"/>
              </a:buClr>
              <a:buSzPct val="45000"/>
              <a:buFont typeface="StarSymbol"/>
              <a:buChar char="l"/>
            </a:pPr>
            <a:r>
              <a:rPr b="1" lang="en-US" sz="3600" spc="-1" strike="noStrike">
                <a:uFill>
                  <a:solidFill>
                    <a:srgbClr val="ffffff"/>
                  </a:solidFill>
                </a:uFill>
                <a:latin typeface="Arial"/>
              </a:rPr>
              <a:t>Edification</a:t>
            </a:r>
            <a:r>
              <a:rPr lang="en-US" sz="3600" spc="-1" strike="noStrike">
                <a:uFill>
                  <a:solidFill>
                    <a:srgbClr val="ffffff"/>
                  </a:solidFill>
                </a:uFill>
                <a:latin typeface="Arial"/>
              </a:rPr>
              <a:t> = teach, support, worship; includes building, heat, AC, lights, class materials, PA system, projector, etc.</a:t>
            </a:r>
            <a:endParaRPr/>
          </a:p>
        </p:txBody>
      </p:sp>
    </p:spTree>
  </p:cSld>
  <p:transition>
    <p:pull dir="u"/>
  </p:transition>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Abstract Green</Template>
  <TotalTime>3</TotalTime>
  <Application>LibreOffice/5.0.1.2$Windows_x86 LibreOffice_project/81898c9f5c0d43f3473ba111d7b351050be20261</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2015-09-11T13:41:30Z</dcterms:created>
  <dc:language>en-US</dc:language>
  <cp:lastModifiedBy>Manly Luscombe</cp:lastModifiedBy>
  <dcterms:modified xsi:type="dcterms:W3CDTF">2015-09-12T12:21:11Z</dcterms:modified>
  <cp:revision>5</cp:revision>
  <dc:title>Abstract Green</dc:title>
</cp:coreProperties>
</file>