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84" r:id="rId5"/>
    <p:sldId id="297" r:id="rId6"/>
    <p:sldId id="299" r:id="rId7"/>
    <p:sldId id="298" r:id="rId8"/>
    <p:sldId id="300" r:id="rId9"/>
    <p:sldId id="301" r:id="rId10"/>
    <p:sldId id="302" r:id="rId11"/>
    <p:sldId id="303" r:id="rId12"/>
    <p:sldId id="304" r:id="rId13"/>
    <p:sldId id="305" r:id="rId14"/>
    <p:sldId id="306" r:id="rId15"/>
    <p:sldId id="307" r:id="rId16"/>
    <p:sldId id="308" r:id="rId17"/>
    <p:sldId id="30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6216" userDrawn="1">
          <p15:clr>
            <a:srgbClr val="A4A3A4"/>
          </p15:clr>
        </p15:guide>
        <p15:guide id="3" pos="1440" userDrawn="1">
          <p15:clr>
            <a:srgbClr val="A4A3A4"/>
          </p15:clr>
        </p15:guide>
        <p15:guide id="4" orient="horz" pos="2352" userDrawn="1">
          <p15:clr>
            <a:srgbClr val="A4A3A4"/>
          </p15:clr>
        </p15:guide>
        <p15:guide id="5" orient="horz" pos="936" userDrawn="1">
          <p15:clr>
            <a:srgbClr val="A4A3A4"/>
          </p15:clr>
        </p15:guide>
        <p15:guide id="6" pos="3840" userDrawn="1">
          <p15:clr>
            <a:srgbClr val="A4A3A4"/>
          </p15:clr>
        </p15:guide>
        <p15:guide id="7" orient="horz" pos="31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46A"/>
    <a:srgbClr val="97EFD3"/>
    <a:srgbClr val="F15574"/>
    <a:srgbClr val="F4EBE8"/>
    <a:srgbClr val="ECC4BF"/>
    <a:srgbClr val="C9ABA7"/>
    <a:srgbClr val="2828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899" autoAdjust="0"/>
  </p:normalViewPr>
  <p:slideViewPr>
    <p:cSldViewPr snapToGrid="0" snapToObjects="1" showGuides="1">
      <p:cViewPr varScale="1">
        <p:scale>
          <a:sx n="105" d="100"/>
          <a:sy n="105" d="100"/>
        </p:scale>
        <p:origin x="834" y="102"/>
      </p:cViewPr>
      <p:guideLst>
        <p:guide orient="horz" pos="528"/>
        <p:guide pos="6216"/>
        <p:guide pos="1440"/>
        <p:guide orient="horz" pos="2352"/>
        <p:guide orient="horz" pos="936"/>
        <p:guide pos="3840"/>
        <p:guide orient="horz" pos="314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8102F-BFA3-4357-9FA0-3A064E6F1B5A}" type="datetimeFigureOut">
              <a:rPr lang="en-US" smtClean="0"/>
              <a:t>12/19/2024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D3DFC-11A7-4DDF-8AEE-A5ACE051EBF3}" type="slidenum">
              <a:rPr lang="en-US" smtClean="0"/>
              <a:t>‹#›</a:t>
            </a:fld>
            <a:endParaRPr lang="en-US" dirty="0"/>
          </a:p>
        </p:txBody>
      </p:sp>
    </p:spTree>
    <p:extLst>
      <p:ext uri="{BB962C8B-B14F-4D97-AF65-F5344CB8AC3E}">
        <p14:creationId xmlns:p14="http://schemas.microsoft.com/office/powerpoint/2010/main" val="240300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463040" y="2240280"/>
            <a:ext cx="4873752" cy="1709928"/>
          </a:xfrm>
        </p:spPr>
        <p:txBody>
          <a:bodyPr anchor="b">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463040" y="4014216"/>
            <a:ext cx="4873752" cy="630936"/>
          </a:xfrm>
        </p:spPr>
        <p:txBody>
          <a:bodyPr>
            <a:noAutofit/>
          </a:bodyPr>
          <a:lstStyle>
            <a:lvl1pPr marL="54864" indent="0" algn="l">
              <a:lnSpc>
                <a:spcPct val="120000"/>
              </a:lnSpc>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7246779" y="812292"/>
            <a:ext cx="383462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379759145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meline">
    <p:bg>
      <p:bgPr>
        <a:solidFill>
          <a:schemeClr val="accent3"/>
        </a:solidFill>
        <a:effectLst/>
      </p:bgPr>
    </p:bg>
    <p:spTree>
      <p:nvGrpSpPr>
        <p:cNvPr id="1" name=""/>
        <p:cNvGrpSpPr/>
        <p:nvPr/>
      </p:nvGrpSpPr>
      <p:grpSpPr>
        <a:xfrm>
          <a:off x="0" y="0"/>
          <a:ext cx="0" cy="0"/>
          <a:chOff x="0" y="0"/>
          <a:chExt cx="0" cy="0"/>
        </a:xfrm>
      </p:grpSpPr>
      <p:sp>
        <p:nvSpPr>
          <p:cNvPr id="8" name="Google Shape;1251;p56">
            <a:extLst>
              <a:ext uri="{FF2B5EF4-FFF2-40B4-BE49-F238E27FC236}">
                <a16:creationId xmlns:a16="http://schemas.microsoft.com/office/drawing/2014/main" id="{5240ABBF-9F6E-51C2-3600-798F3A8C4868}"/>
              </a:ext>
            </a:extLst>
          </p:cNvPr>
          <p:cNvSpPr/>
          <p:nvPr userDrawn="1"/>
        </p:nvSpPr>
        <p:spPr>
          <a:xfrm>
            <a:off x="547230" y="194408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724FD7F3-2232-7463-6613-3EF2344BD063}"/>
              </a:ext>
            </a:extLst>
          </p:cNvPr>
          <p:cNvSpPr/>
          <p:nvPr userDrawn="1"/>
        </p:nvSpPr>
        <p:spPr>
          <a:xfrm>
            <a:off x="4922989" y="194696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234E24BE-6EC9-C62B-1B5F-EBE5C279EF38}"/>
              </a:ext>
            </a:extLst>
          </p:cNvPr>
          <p:cNvSpPr/>
          <p:nvPr userDrawn="1"/>
        </p:nvSpPr>
        <p:spPr>
          <a:xfrm>
            <a:off x="9225456" y="192477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F4987345-5BC3-6B09-35D1-118625B93B26}"/>
              </a:ext>
            </a:extLst>
          </p:cNvPr>
          <p:cNvSpPr/>
          <p:nvPr userDrawn="1"/>
        </p:nvSpPr>
        <p:spPr>
          <a:xfrm>
            <a:off x="2798649" y="3902220"/>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D24F97D8-E25C-583D-72FF-A9AD2A77A71F}"/>
              </a:ext>
            </a:extLst>
          </p:cNvPr>
          <p:cNvSpPr/>
          <p:nvPr userDrawn="1"/>
        </p:nvSpPr>
        <p:spPr>
          <a:xfrm>
            <a:off x="7156227" y="388003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36" name="Text Placeholder 35">
            <a:extLst>
              <a:ext uri="{FF2B5EF4-FFF2-40B4-BE49-F238E27FC236}">
                <a16:creationId xmlns:a16="http://schemas.microsoft.com/office/drawing/2014/main" id="{C96B6B23-01AB-14E3-6F7D-14E56C8F7FB4}"/>
              </a:ext>
            </a:extLst>
          </p:cNvPr>
          <p:cNvSpPr>
            <a:spLocks noGrp="1"/>
          </p:cNvSpPr>
          <p:nvPr>
            <p:ph type="body" sz="quarter" idx="13"/>
          </p:nvPr>
        </p:nvSpPr>
        <p:spPr>
          <a:xfrm>
            <a:off x="458788"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0" name="Text Placeholder 35">
            <a:extLst>
              <a:ext uri="{FF2B5EF4-FFF2-40B4-BE49-F238E27FC236}">
                <a16:creationId xmlns:a16="http://schemas.microsoft.com/office/drawing/2014/main" id="{B5D9C006-6816-1398-2752-53296B2275E9}"/>
              </a:ext>
            </a:extLst>
          </p:cNvPr>
          <p:cNvSpPr>
            <a:spLocks noGrp="1"/>
          </p:cNvSpPr>
          <p:nvPr>
            <p:ph type="body" sz="quarter" idx="15"/>
          </p:nvPr>
        </p:nvSpPr>
        <p:spPr>
          <a:xfrm>
            <a:off x="4844975"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3" name="Text Placeholder 35">
            <a:extLst>
              <a:ext uri="{FF2B5EF4-FFF2-40B4-BE49-F238E27FC236}">
                <a16:creationId xmlns:a16="http://schemas.microsoft.com/office/drawing/2014/main" id="{5C67F012-5EC1-3C44-2545-C90EFB6C7AA3}"/>
              </a:ext>
            </a:extLst>
          </p:cNvPr>
          <p:cNvSpPr>
            <a:spLocks noGrp="1"/>
          </p:cNvSpPr>
          <p:nvPr>
            <p:ph type="body" sz="quarter" idx="17"/>
          </p:nvPr>
        </p:nvSpPr>
        <p:spPr>
          <a:xfrm>
            <a:off x="9137214"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39" name="Text Placeholder 35">
            <a:extLst>
              <a:ext uri="{FF2B5EF4-FFF2-40B4-BE49-F238E27FC236}">
                <a16:creationId xmlns:a16="http://schemas.microsoft.com/office/drawing/2014/main" id="{84C1F7B9-544F-1D65-F30E-22B977B0EA42}"/>
              </a:ext>
            </a:extLst>
          </p:cNvPr>
          <p:cNvSpPr>
            <a:spLocks noGrp="1"/>
          </p:cNvSpPr>
          <p:nvPr>
            <p:ph type="body" sz="quarter" idx="14"/>
          </p:nvPr>
        </p:nvSpPr>
        <p:spPr>
          <a:xfrm>
            <a:off x="2710407"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1" name="Text Placeholder 35">
            <a:extLst>
              <a:ext uri="{FF2B5EF4-FFF2-40B4-BE49-F238E27FC236}">
                <a16:creationId xmlns:a16="http://schemas.microsoft.com/office/drawing/2014/main" id="{F0785379-F700-62B9-BF17-703A87E29891}"/>
              </a:ext>
            </a:extLst>
          </p:cNvPr>
          <p:cNvSpPr>
            <a:spLocks noGrp="1"/>
          </p:cNvSpPr>
          <p:nvPr>
            <p:ph type="body" sz="quarter" idx="16"/>
          </p:nvPr>
        </p:nvSpPr>
        <p:spPr>
          <a:xfrm>
            <a:off x="7067985"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Tree>
    <p:extLst>
      <p:ext uri="{BB962C8B-B14F-4D97-AF65-F5344CB8AC3E}">
        <p14:creationId xmlns:p14="http://schemas.microsoft.com/office/powerpoint/2010/main" val="226600685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5"/>
        </a:solidFill>
        <a:effectLst/>
      </p:bgPr>
    </p:bg>
    <p:spTree>
      <p:nvGrpSpPr>
        <p:cNvPr id="1" name=""/>
        <p:cNvGrpSpPr/>
        <p:nvPr/>
      </p:nvGrpSpPr>
      <p:grpSpPr>
        <a:xfrm>
          <a:off x="0" y="0"/>
          <a:ext cx="0" cy="0"/>
          <a:chOff x="0" y="0"/>
          <a:chExt cx="0" cy="0"/>
        </a:xfrm>
      </p:grpSpPr>
      <p:sp>
        <p:nvSpPr>
          <p:cNvPr id="11" name="Google Shape;634;p42">
            <a:extLst>
              <a:ext uri="{FF2B5EF4-FFF2-40B4-BE49-F238E27FC236}">
                <a16:creationId xmlns:a16="http://schemas.microsoft.com/office/drawing/2014/main" id="{8B24251C-09A2-7EC7-D81E-7B4EC1A6C8FB}"/>
              </a:ext>
            </a:extLst>
          </p:cNvPr>
          <p:cNvSpPr/>
          <p:nvPr userDrawn="1"/>
        </p:nvSpPr>
        <p:spPr>
          <a:xfrm>
            <a:off x="1043969" y="2096168"/>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634;p42">
            <a:extLst>
              <a:ext uri="{FF2B5EF4-FFF2-40B4-BE49-F238E27FC236}">
                <a16:creationId xmlns:a16="http://schemas.microsoft.com/office/drawing/2014/main" id="{7095FC12-1305-9C50-D9A9-1BA4392374E6}"/>
              </a:ext>
            </a:extLst>
          </p:cNvPr>
          <p:cNvSpPr/>
          <p:nvPr userDrawn="1"/>
        </p:nvSpPr>
        <p:spPr>
          <a:xfrm>
            <a:off x="1043969" y="4160972"/>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Title 22">
            <a:extLst>
              <a:ext uri="{FF2B5EF4-FFF2-40B4-BE49-F238E27FC236}">
                <a16:creationId xmlns:a16="http://schemas.microsoft.com/office/drawing/2014/main" id="{AA325A5B-8E43-DA35-85DE-66DB81C5F5AD}"/>
              </a:ext>
            </a:extLst>
          </p:cNvPr>
          <p:cNvSpPr>
            <a:spLocks noGrp="1"/>
          </p:cNvSpPr>
          <p:nvPr>
            <p:ph type="title"/>
          </p:nvPr>
        </p:nvSpPr>
        <p:spPr/>
        <p:txBody>
          <a:bodyPr/>
          <a:lstStyle/>
          <a:p>
            <a:r>
              <a:rPr lang="en-US" noProof="0"/>
              <a:t>Click to edit Master title style</a:t>
            </a:r>
          </a:p>
        </p:txBody>
      </p:sp>
      <p:sp>
        <p:nvSpPr>
          <p:cNvPr id="21" name="Text Placeholder 2">
            <a:extLst>
              <a:ext uri="{FF2B5EF4-FFF2-40B4-BE49-F238E27FC236}">
                <a16:creationId xmlns:a16="http://schemas.microsoft.com/office/drawing/2014/main" id="{BCA26A7E-435E-AFBA-FECA-047481A83CB8}"/>
              </a:ext>
            </a:extLst>
          </p:cNvPr>
          <p:cNvSpPr>
            <a:spLocks noGrp="1"/>
          </p:cNvSpPr>
          <p:nvPr>
            <p:ph type="body" idx="1"/>
          </p:nvPr>
        </p:nvSpPr>
        <p:spPr>
          <a:xfrm>
            <a:off x="892795" y="1920319"/>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4A82CD3C-84E1-013B-FEDD-5B4008CD2B33}"/>
              </a:ext>
            </a:extLst>
          </p:cNvPr>
          <p:cNvSpPr>
            <a:spLocks noGrp="1"/>
          </p:cNvSpPr>
          <p:nvPr>
            <p:ph sz="half" idx="2"/>
          </p:nvPr>
        </p:nvSpPr>
        <p:spPr>
          <a:xfrm>
            <a:off x="4645152" y="2007884"/>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2" name="Text Placeholder 4">
            <a:extLst>
              <a:ext uri="{FF2B5EF4-FFF2-40B4-BE49-F238E27FC236}">
                <a16:creationId xmlns:a16="http://schemas.microsoft.com/office/drawing/2014/main" id="{42E5F6B0-4BF8-B61C-19DC-44EADF2C6A3E}"/>
              </a:ext>
            </a:extLst>
          </p:cNvPr>
          <p:cNvSpPr>
            <a:spLocks noGrp="1"/>
          </p:cNvSpPr>
          <p:nvPr>
            <p:ph type="body" sz="quarter" idx="3"/>
          </p:nvPr>
        </p:nvSpPr>
        <p:spPr>
          <a:xfrm>
            <a:off x="892795" y="4005858"/>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3">
            <a:extLst>
              <a:ext uri="{FF2B5EF4-FFF2-40B4-BE49-F238E27FC236}">
                <a16:creationId xmlns:a16="http://schemas.microsoft.com/office/drawing/2014/main" id="{710FDC74-97A7-7CF9-8479-7DF70FE009C4}"/>
              </a:ext>
            </a:extLst>
          </p:cNvPr>
          <p:cNvSpPr>
            <a:spLocks noGrp="1"/>
          </p:cNvSpPr>
          <p:nvPr>
            <p:ph sz="half" idx="13"/>
          </p:nvPr>
        </p:nvSpPr>
        <p:spPr>
          <a:xfrm>
            <a:off x="4645152" y="4093420"/>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9" name="Slide Number Placeholder 8">
            <a:extLst>
              <a:ext uri="{FF2B5EF4-FFF2-40B4-BE49-F238E27FC236}">
                <a16:creationId xmlns:a16="http://schemas.microsoft.com/office/drawing/2014/main" id="{7EA9E27A-A5B9-7554-B03C-977DD0697109}"/>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8" name="Footer Placeholder 7">
            <a:extLst>
              <a:ext uri="{FF2B5EF4-FFF2-40B4-BE49-F238E27FC236}">
                <a16:creationId xmlns:a16="http://schemas.microsoft.com/office/drawing/2014/main" id="{10B2D671-9FA9-57ED-C5BB-EF64BEB1363E}"/>
              </a:ext>
            </a:extLst>
          </p:cNvPr>
          <p:cNvSpPr>
            <a:spLocks noGrp="1"/>
          </p:cNvSpPr>
          <p:nvPr>
            <p:ph type="ftr" sz="quarter" idx="11"/>
          </p:nvPr>
        </p:nvSpPr>
        <p:spPr/>
        <p:txBody>
          <a:bodyPr/>
          <a:lstStyle/>
          <a:p>
            <a:r>
              <a:rPr lang="en-US" noProof="0"/>
              <a:t>Presentation title</a:t>
            </a:r>
          </a:p>
        </p:txBody>
      </p:sp>
      <p:sp>
        <p:nvSpPr>
          <p:cNvPr id="7" name="Date Placeholder 6">
            <a:extLst>
              <a:ext uri="{FF2B5EF4-FFF2-40B4-BE49-F238E27FC236}">
                <a16:creationId xmlns:a16="http://schemas.microsoft.com/office/drawing/2014/main" id="{ECF944D9-3F95-D788-A7A5-9C541DBDE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7805764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6481182" y="2106081"/>
            <a:ext cx="5056632"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5054248"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5048882"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4604512"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6358128" y="1956816"/>
            <a:ext cx="5047488"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6600154" y="2944368"/>
            <a:ext cx="4608576"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8909076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837094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8;p53">
            <a:extLst>
              <a:ext uri="{FF2B5EF4-FFF2-40B4-BE49-F238E27FC236}">
                <a16:creationId xmlns:a16="http://schemas.microsoft.com/office/drawing/2014/main" id="{1BF10461-2A6D-BD12-B1D7-5A73DDD367A8}"/>
              </a:ext>
            </a:extLst>
          </p:cNvPr>
          <p:cNvSpPr/>
          <p:nvPr userDrawn="1"/>
        </p:nvSpPr>
        <p:spPr>
          <a:xfrm>
            <a:off x="4599233"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9" name="Text Placeholder 24">
            <a:extLst>
              <a:ext uri="{FF2B5EF4-FFF2-40B4-BE49-F238E27FC236}">
                <a16:creationId xmlns:a16="http://schemas.microsoft.com/office/drawing/2014/main" id="{9B6C5E12-67C8-B5AA-FC61-A40F6C388F8B}"/>
              </a:ext>
            </a:extLst>
          </p:cNvPr>
          <p:cNvSpPr>
            <a:spLocks noGrp="1"/>
          </p:cNvSpPr>
          <p:nvPr>
            <p:ph type="body" sz="quarter" idx="16"/>
          </p:nvPr>
        </p:nvSpPr>
        <p:spPr>
          <a:xfrm>
            <a:off x="448056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2" name="Content Placeholder 3">
            <a:extLst>
              <a:ext uri="{FF2B5EF4-FFF2-40B4-BE49-F238E27FC236}">
                <a16:creationId xmlns:a16="http://schemas.microsoft.com/office/drawing/2014/main" id="{92BD99C3-C1A1-E89B-FB77-6221D2FBE9A6}"/>
              </a:ext>
            </a:extLst>
          </p:cNvPr>
          <p:cNvSpPr>
            <a:spLocks noGrp="1"/>
          </p:cNvSpPr>
          <p:nvPr>
            <p:ph sz="half" idx="13"/>
          </p:nvPr>
        </p:nvSpPr>
        <p:spPr>
          <a:xfrm>
            <a:off x="4715873"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8247888"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8489914"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4831688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7" name="Google Shape;327;p33">
            <a:extLst>
              <a:ext uri="{FF2B5EF4-FFF2-40B4-BE49-F238E27FC236}">
                <a16:creationId xmlns:a16="http://schemas.microsoft.com/office/drawing/2014/main" id="{E7EB222B-6CF5-9486-E495-4BBCFBA5DEE9}"/>
              </a:ext>
            </a:extLst>
          </p:cNvPr>
          <p:cNvSpPr/>
          <p:nvPr userDrawn="1"/>
        </p:nvSpPr>
        <p:spPr>
          <a:xfrm>
            <a:off x="5400719" y="1198578"/>
            <a:ext cx="6114430" cy="4794575"/>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9" name="Google Shape;328;p33">
            <a:extLst>
              <a:ext uri="{FF2B5EF4-FFF2-40B4-BE49-F238E27FC236}">
                <a16:creationId xmlns:a16="http://schemas.microsoft.com/office/drawing/2014/main" id="{1FEBC754-F0A8-F9F6-F804-7081E078D8F5}"/>
              </a:ext>
            </a:extLst>
          </p:cNvPr>
          <p:cNvSpPr/>
          <p:nvPr userDrawn="1"/>
        </p:nvSpPr>
        <p:spPr>
          <a:xfrm>
            <a:off x="5196524" y="838200"/>
            <a:ext cx="6114430" cy="49149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4" name="Title 1">
            <a:extLst>
              <a:ext uri="{FF2B5EF4-FFF2-40B4-BE49-F238E27FC236}">
                <a16:creationId xmlns:a16="http://schemas.microsoft.com/office/drawing/2014/main" id="{A8F8B0E5-D249-4F2F-16F0-7A9A49B95D39}"/>
              </a:ext>
            </a:extLst>
          </p:cNvPr>
          <p:cNvSpPr>
            <a:spLocks noGrp="1"/>
          </p:cNvSpPr>
          <p:nvPr>
            <p:ph type="title"/>
          </p:nvPr>
        </p:nvSpPr>
        <p:spPr>
          <a:xfrm>
            <a:off x="5978024" y="1783080"/>
            <a:ext cx="4959821" cy="1162762"/>
          </a:xfrm>
        </p:spPr>
        <p:txBody>
          <a:bodyPr/>
          <a:lstStyle>
            <a:lvl1pPr algn="l">
              <a:lnSpc>
                <a:spcPct val="90000"/>
              </a:lnSpc>
              <a:defRPr/>
            </a:lvl1pPr>
          </a:lstStyle>
          <a:p>
            <a:r>
              <a:rPr lang="en-US" noProof="0"/>
              <a:t>Click to edit Master title style</a:t>
            </a:r>
          </a:p>
        </p:txBody>
      </p:sp>
      <p:sp>
        <p:nvSpPr>
          <p:cNvPr id="19" name="Picture Placeholder 18">
            <a:extLst>
              <a:ext uri="{FF2B5EF4-FFF2-40B4-BE49-F238E27FC236}">
                <a16:creationId xmlns:a16="http://schemas.microsoft.com/office/drawing/2014/main" id="{52CFE759-845E-6170-DB8C-EA3FA075BBC8}"/>
              </a:ext>
            </a:extLst>
          </p:cNvPr>
          <p:cNvSpPr>
            <a:spLocks noGrp="1"/>
          </p:cNvSpPr>
          <p:nvPr>
            <p:ph type="pic" sz="quarter" idx="13"/>
          </p:nvPr>
        </p:nvSpPr>
        <p:spPr>
          <a:xfrm>
            <a:off x="0" y="0"/>
            <a:ext cx="4351128" cy="6858000"/>
          </a:xfrm>
          <a:solidFill>
            <a:schemeClr val="accent5"/>
          </a:solidFill>
        </p:spPr>
        <p:txBody>
          <a:bodyPr anchor="ctr"/>
          <a:lstStyle>
            <a:lvl1pPr marL="0" indent="0" algn="ctr">
              <a:buNone/>
              <a:defRPr/>
            </a:lvl1pPr>
          </a:lstStyle>
          <a:p>
            <a:r>
              <a:rPr lang="en-US" noProof="0"/>
              <a:t>Click icon to add picture</a:t>
            </a:r>
          </a:p>
        </p:txBody>
      </p:sp>
      <p:sp>
        <p:nvSpPr>
          <p:cNvPr id="15" name="Content Placeholder 2">
            <a:extLst>
              <a:ext uri="{FF2B5EF4-FFF2-40B4-BE49-F238E27FC236}">
                <a16:creationId xmlns:a16="http://schemas.microsoft.com/office/drawing/2014/main" id="{77189B6C-4236-0B00-D585-EEE5183EC3B5}"/>
              </a:ext>
            </a:extLst>
          </p:cNvPr>
          <p:cNvSpPr>
            <a:spLocks noGrp="1"/>
          </p:cNvSpPr>
          <p:nvPr>
            <p:ph idx="1"/>
          </p:nvPr>
        </p:nvSpPr>
        <p:spPr>
          <a:xfrm>
            <a:off x="5961888" y="2944368"/>
            <a:ext cx="4818888" cy="2130552"/>
          </a:xfrm>
        </p:spPr>
        <p:txBody>
          <a:bodyPr/>
          <a:lstStyle>
            <a:lvl1pPr marL="0" indent="0">
              <a:lnSpc>
                <a:spcPct val="10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sp>
        <p:nvSpPr>
          <p:cNvPr id="5" name="Slide Number Placeholder 4">
            <a:extLst>
              <a:ext uri="{FF2B5EF4-FFF2-40B4-BE49-F238E27FC236}">
                <a16:creationId xmlns:a16="http://schemas.microsoft.com/office/drawing/2014/main" id="{22D37E9B-F86D-C91D-23CC-19F188DE83F6}"/>
              </a:ext>
            </a:extLst>
          </p:cNvPr>
          <p:cNvSpPr>
            <a:spLocks noGrp="1"/>
          </p:cNvSpPr>
          <p:nvPr>
            <p:ph type="sldNum" sz="quarter" idx="12"/>
          </p:nvPr>
        </p:nvSpPr>
        <p:spPr>
          <a:xfrm>
            <a:off x="8072901" y="6400904"/>
            <a:ext cx="365760" cy="246888"/>
          </a:xfrm>
        </p:spPr>
        <p:txBody>
          <a:bodyPr/>
          <a:lstStyle/>
          <a:p>
            <a:fld id="{8D0AFDD5-844D-364D-8AEC-50CF4D36D55D}" type="slidenum">
              <a:rPr lang="en-US" noProof="0" smtClean="0"/>
              <a:pPr/>
              <a:t>‹#›</a:t>
            </a:fld>
            <a:endParaRPr lang="en-US" noProof="0"/>
          </a:p>
        </p:txBody>
      </p:sp>
      <p:cxnSp>
        <p:nvCxnSpPr>
          <p:cNvPr id="21" name="Straight Connector 20">
            <a:extLst>
              <a:ext uri="{FF2B5EF4-FFF2-40B4-BE49-F238E27FC236}">
                <a16:creationId xmlns:a16="http://schemas.microsoft.com/office/drawing/2014/main" id="{CB55B0F1-C1EF-3790-A994-C8C4BB61CCB9}"/>
              </a:ext>
            </a:extLst>
          </p:cNvPr>
          <p:cNvCxnSpPr>
            <a:cxnSpLocks/>
          </p:cNvCxnSpPr>
          <p:nvPr/>
        </p:nvCxnSpPr>
        <p:spPr>
          <a:xfrm>
            <a:off x="4351128" y="6532618"/>
            <a:ext cx="36930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D4F275B-2CE9-CD3C-081E-0B79C125257E}"/>
              </a:ext>
            </a:extLst>
          </p:cNvPr>
          <p:cNvCxnSpPr>
            <a:cxnSpLocks/>
          </p:cNvCxnSpPr>
          <p:nvPr/>
        </p:nvCxnSpPr>
        <p:spPr>
          <a:xfrm>
            <a:off x="8467344" y="6527001"/>
            <a:ext cx="3724656" cy="56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23120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527048" y="1901952"/>
            <a:ext cx="4873752" cy="1709928"/>
          </a:xfrm>
        </p:spPr>
        <p:txBody>
          <a:bodyPr anchor="t">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527048" y="3108960"/>
            <a:ext cx="3913632" cy="1883664"/>
          </a:xfrm>
        </p:spPr>
        <p:txBody>
          <a:bodyPr>
            <a:noAutofit/>
          </a:bodyPr>
          <a:lstStyle>
            <a:lvl1pPr marL="0" indent="0" algn="l">
              <a:lnSpc>
                <a:spcPct val="100000"/>
              </a:lnSpc>
              <a:spcBef>
                <a:spcPts val="10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6443482" y="812292"/>
            <a:ext cx="463600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7023561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ABFF-AED1-441E-410D-E91E5B9EA6C0}"/>
              </a:ext>
            </a:extLst>
          </p:cNvPr>
          <p:cNvSpPr>
            <a:spLocks noGrp="1"/>
          </p:cNvSpPr>
          <p:nvPr>
            <p:ph type="title"/>
          </p:nvPr>
        </p:nvSpPr>
        <p:spPr/>
        <p:txBody>
          <a:bodyPr/>
          <a:lstStyle/>
          <a:p>
            <a:r>
              <a:rPr lang="en-US" noProof="0"/>
              <a:t>Click to edit Master title style</a:t>
            </a:r>
          </a:p>
        </p:txBody>
      </p:sp>
      <p:sp>
        <p:nvSpPr>
          <p:cNvPr id="5" name="Slide Number Placeholder 4">
            <a:extLst>
              <a:ext uri="{FF2B5EF4-FFF2-40B4-BE49-F238E27FC236}">
                <a16:creationId xmlns:a16="http://schemas.microsoft.com/office/drawing/2014/main" id="{A21D9EB3-189A-FE0F-8C95-73C3378150D7}"/>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4" name="Footer Placeholder 3">
            <a:extLst>
              <a:ext uri="{FF2B5EF4-FFF2-40B4-BE49-F238E27FC236}">
                <a16:creationId xmlns:a16="http://schemas.microsoft.com/office/drawing/2014/main" id="{7C680446-577A-69FB-646E-AF1DA4134A2C}"/>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330E09C2-379A-DC94-A05D-1A629B3410E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543435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72A2AC-7ED9-922C-AFA3-C7474D933A2A}"/>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3" name="Footer Placeholder 2">
            <a:extLst>
              <a:ext uri="{FF2B5EF4-FFF2-40B4-BE49-F238E27FC236}">
                <a16:creationId xmlns:a16="http://schemas.microsoft.com/office/drawing/2014/main" id="{C0D73C7A-2028-226F-C1ED-1807BD3B92FC}"/>
              </a:ext>
            </a:extLst>
          </p:cNvPr>
          <p:cNvSpPr>
            <a:spLocks noGrp="1"/>
          </p:cNvSpPr>
          <p:nvPr>
            <p:ph type="ftr" sz="quarter" idx="11"/>
          </p:nvPr>
        </p:nvSpPr>
        <p:spPr/>
        <p:txBody>
          <a:bodyPr/>
          <a:lstStyle/>
          <a:p>
            <a:r>
              <a:rPr lang="en-US" noProof="0"/>
              <a:t>Presentation title</a:t>
            </a:r>
          </a:p>
        </p:txBody>
      </p:sp>
      <p:sp>
        <p:nvSpPr>
          <p:cNvPr id="2" name="Date Placeholder 1">
            <a:extLst>
              <a:ext uri="{FF2B5EF4-FFF2-40B4-BE49-F238E27FC236}">
                <a16:creationId xmlns:a16="http://schemas.microsoft.com/office/drawing/2014/main" id="{1925B8F9-3C91-FD08-87E3-6E39B35BC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91624588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8" name="Google Shape;1251;p56">
            <a:extLst>
              <a:ext uri="{FF2B5EF4-FFF2-40B4-BE49-F238E27FC236}">
                <a16:creationId xmlns:a16="http://schemas.microsoft.com/office/drawing/2014/main" id="{5BDBB369-4213-AA70-D2DD-33F4E9E1F195}"/>
              </a:ext>
            </a:extLst>
          </p:cNvPr>
          <p:cNvSpPr/>
          <p:nvPr userDrawn="1"/>
        </p:nvSpPr>
        <p:spPr>
          <a:xfrm>
            <a:off x="1072604" y="2550039"/>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3BF27898-0ACC-24EB-589A-96F29C94157A}"/>
              </a:ext>
            </a:extLst>
          </p:cNvPr>
          <p:cNvSpPr/>
          <p:nvPr userDrawn="1"/>
        </p:nvSpPr>
        <p:spPr>
          <a:xfrm>
            <a:off x="3235665" y="2522510"/>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62CA34BE-87A5-8F47-C395-886E6870CF67}"/>
              </a:ext>
            </a:extLst>
          </p:cNvPr>
          <p:cNvSpPr/>
          <p:nvPr userDrawn="1"/>
        </p:nvSpPr>
        <p:spPr>
          <a:xfrm>
            <a:off x="5415148" y="2513962"/>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E432D5F8-7F62-B5A0-F3AC-814BFBEEB0ED}"/>
              </a:ext>
            </a:extLst>
          </p:cNvPr>
          <p:cNvSpPr/>
          <p:nvPr userDrawn="1"/>
        </p:nvSpPr>
        <p:spPr>
          <a:xfrm>
            <a:off x="7530416" y="2524926"/>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FBCE3915-CF40-BF29-2DBB-D9F447CC7555}"/>
              </a:ext>
            </a:extLst>
          </p:cNvPr>
          <p:cNvSpPr/>
          <p:nvPr userDrawn="1"/>
        </p:nvSpPr>
        <p:spPr>
          <a:xfrm>
            <a:off x="9709899" y="2516378"/>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Text Placeholder 19">
            <a:extLst>
              <a:ext uri="{FF2B5EF4-FFF2-40B4-BE49-F238E27FC236}">
                <a16:creationId xmlns:a16="http://schemas.microsoft.com/office/drawing/2014/main" id="{811789E5-14E6-E7AB-C9D8-6E51B4544B23}"/>
              </a:ext>
            </a:extLst>
          </p:cNvPr>
          <p:cNvSpPr>
            <a:spLocks noGrp="1"/>
          </p:cNvSpPr>
          <p:nvPr>
            <p:ph type="body" sz="quarter" idx="13" hasCustomPrompt="1"/>
          </p:nvPr>
        </p:nvSpPr>
        <p:spPr>
          <a:xfrm>
            <a:off x="98672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2" name="Text Placeholder 19">
            <a:extLst>
              <a:ext uri="{FF2B5EF4-FFF2-40B4-BE49-F238E27FC236}">
                <a16:creationId xmlns:a16="http://schemas.microsoft.com/office/drawing/2014/main" id="{AC40220B-3ED2-1841-92D5-C0056EF47402}"/>
              </a:ext>
            </a:extLst>
          </p:cNvPr>
          <p:cNvSpPr>
            <a:spLocks noGrp="1"/>
          </p:cNvSpPr>
          <p:nvPr>
            <p:ph type="body" sz="quarter" idx="14" hasCustomPrompt="1"/>
          </p:nvPr>
        </p:nvSpPr>
        <p:spPr>
          <a:xfrm>
            <a:off x="3154680"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3" name="Text Placeholder 19">
            <a:extLst>
              <a:ext uri="{FF2B5EF4-FFF2-40B4-BE49-F238E27FC236}">
                <a16:creationId xmlns:a16="http://schemas.microsoft.com/office/drawing/2014/main" id="{B8BC651C-16ED-1741-08D3-8BA2D618C650}"/>
              </a:ext>
            </a:extLst>
          </p:cNvPr>
          <p:cNvSpPr>
            <a:spLocks noGrp="1"/>
          </p:cNvSpPr>
          <p:nvPr>
            <p:ph type="body" sz="quarter" idx="15" hasCustomPrompt="1"/>
          </p:nvPr>
        </p:nvSpPr>
        <p:spPr>
          <a:xfrm>
            <a:off x="533095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4" name="Text Placeholder 19">
            <a:extLst>
              <a:ext uri="{FF2B5EF4-FFF2-40B4-BE49-F238E27FC236}">
                <a16:creationId xmlns:a16="http://schemas.microsoft.com/office/drawing/2014/main" id="{B42AFC50-5862-D501-9586-4A96D4DA667F}"/>
              </a:ext>
            </a:extLst>
          </p:cNvPr>
          <p:cNvSpPr>
            <a:spLocks noGrp="1"/>
          </p:cNvSpPr>
          <p:nvPr>
            <p:ph type="body" sz="quarter" idx="16" hasCustomPrompt="1"/>
          </p:nvPr>
        </p:nvSpPr>
        <p:spPr>
          <a:xfrm>
            <a:off x="744321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5" name="Text Placeholder 19">
            <a:extLst>
              <a:ext uri="{FF2B5EF4-FFF2-40B4-BE49-F238E27FC236}">
                <a16:creationId xmlns:a16="http://schemas.microsoft.com/office/drawing/2014/main" id="{45772425-B358-35A8-C707-76C81B500EDA}"/>
              </a:ext>
            </a:extLst>
          </p:cNvPr>
          <p:cNvSpPr>
            <a:spLocks noGrp="1"/>
          </p:cNvSpPr>
          <p:nvPr>
            <p:ph type="body" sz="quarter" idx="17" hasCustomPrompt="1"/>
          </p:nvPr>
        </p:nvSpPr>
        <p:spPr>
          <a:xfrm>
            <a:off x="962863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7" name="Text Placeholder 26">
            <a:extLst>
              <a:ext uri="{FF2B5EF4-FFF2-40B4-BE49-F238E27FC236}">
                <a16:creationId xmlns:a16="http://schemas.microsoft.com/office/drawing/2014/main" id="{B0B8A0CF-58B1-629F-C8DB-238E5114277C}"/>
              </a:ext>
            </a:extLst>
          </p:cNvPr>
          <p:cNvSpPr>
            <a:spLocks noGrp="1"/>
          </p:cNvSpPr>
          <p:nvPr>
            <p:ph type="body" sz="quarter" idx="18"/>
          </p:nvPr>
        </p:nvSpPr>
        <p:spPr>
          <a:xfrm>
            <a:off x="824102" y="432511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8" name="Text Placeholder 26">
            <a:extLst>
              <a:ext uri="{FF2B5EF4-FFF2-40B4-BE49-F238E27FC236}">
                <a16:creationId xmlns:a16="http://schemas.microsoft.com/office/drawing/2014/main" id="{3973DBDD-5F4C-3094-B5AB-751AF360379C}"/>
              </a:ext>
            </a:extLst>
          </p:cNvPr>
          <p:cNvSpPr>
            <a:spLocks noGrp="1"/>
          </p:cNvSpPr>
          <p:nvPr>
            <p:ph type="body" sz="quarter" idx="19"/>
          </p:nvPr>
        </p:nvSpPr>
        <p:spPr>
          <a:xfrm>
            <a:off x="2992056" y="432670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9" name="Text Placeholder 26">
            <a:extLst>
              <a:ext uri="{FF2B5EF4-FFF2-40B4-BE49-F238E27FC236}">
                <a16:creationId xmlns:a16="http://schemas.microsoft.com/office/drawing/2014/main" id="{6A7033DE-A188-7F2B-B42D-3B4334B2C4BE}"/>
              </a:ext>
            </a:extLst>
          </p:cNvPr>
          <p:cNvSpPr>
            <a:spLocks noGrp="1"/>
          </p:cNvSpPr>
          <p:nvPr>
            <p:ph type="body" sz="quarter" idx="20"/>
          </p:nvPr>
        </p:nvSpPr>
        <p:spPr>
          <a:xfrm>
            <a:off x="5168328" y="431364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0" name="Text Placeholder 26">
            <a:extLst>
              <a:ext uri="{FF2B5EF4-FFF2-40B4-BE49-F238E27FC236}">
                <a16:creationId xmlns:a16="http://schemas.microsoft.com/office/drawing/2014/main" id="{82C8DA85-8265-9485-A51D-73E1629CC541}"/>
              </a:ext>
            </a:extLst>
          </p:cNvPr>
          <p:cNvSpPr>
            <a:spLocks noGrp="1"/>
          </p:cNvSpPr>
          <p:nvPr>
            <p:ph type="body" sz="quarter" idx="21"/>
          </p:nvPr>
        </p:nvSpPr>
        <p:spPr>
          <a:xfrm>
            <a:off x="727985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1" name="Text Placeholder 26">
            <a:extLst>
              <a:ext uri="{FF2B5EF4-FFF2-40B4-BE49-F238E27FC236}">
                <a16:creationId xmlns:a16="http://schemas.microsoft.com/office/drawing/2014/main" id="{20594F27-59D4-99D2-77B5-71915573EDA4}"/>
              </a:ext>
            </a:extLst>
          </p:cNvPr>
          <p:cNvSpPr>
            <a:spLocks noGrp="1"/>
          </p:cNvSpPr>
          <p:nvPr>
            <p:ph type="body" sz="quarter" idx="22"/>
          </p:nvPr>
        </p:nvSpPr>
        <p:spPr>
          <a:xfrm>
            <a:off x="946600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74892560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F51DD675-2DC4-A4BE-C624-3048A2E666B7}"/>
              </a:ext>
            </a:extLst>
          </p:cNvPr>
          <p:cNvSpPr/>
          <p:nvPr userDrawn="1"/>
        </p:nvSpPr>
        <p:spPr>
          <a:xfrm>
            <a:off x="809553" y="1012104"/>
            <a:ext cx="6957749" cy="506173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2" name="Google Shape;328;p33">
            <a:extLst>
              <a:ext uri="{FF2B5EF4-FFF2-40B4-BE49-F238E27FC236}">
                <a16:creationId xmlns:a16="http://schemas.microsoft.com/office/drawing/2014/main" id="{A0952ED0-9FCB-B6D2-E806-E2663B8961D0}"/>
              </a:ext>
            </a:extLst>
          </p:cNvPr>
          <p:cNvSpPr/>
          <p:nvPr userDrawn="1"/>
        </p:nvSpPr>
        <p:spPr>
          <a:xfrm>
            <a:off x="600338" y="782757"/>
            <a:ext cx="6957749" cy="506173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1389888" y="1719072"/>
            <a:ext cx="5038344" cy="1709928"/>
          </a:xfrm>
        </p:spPr>
        <p:txBody>
          <a:bodyPr/>
          <a:lstStyle>
            <a:lvl1pPr algn="l">
              <a:lnSpc>
                <a:spcPct val="90000"/>
              </a:lnSpc>
              <a:defRPr/>
            </a:lvl1pPr>
          </a:lstStyle>
          <a:p>
            <a:r>
              <a:rPr lang="en-US" noProof="0"/>
              <a:t>Click to edit Master title style</a:t>
            </a:r>
          </a:p>
        </p:txBody>
      </p:sp>
      <p:sp>
        <p:nvSpPr>
          <p:cNvPr id="10" name="Picture Placeholder 9">
            <a:extLst>
              <a:ext uri="{FF2B5EF4-FFF2-40B4-BE49-F238E27FC236}">
                <a16:creationId xmlns:a16="http://schemas.microsoft.com/office/drawing/2014/main" id="{0BC3CDDF-FEA3-712D-9071-515D264F06E7}"/>
              </a:ext>
            </a:extLst>
          </p:cNvPr>
          <p:cNvSpPr>
            <a:spLocks noGrp="1"/>
          </p:cNvSpPr>
          <p:nvPr>
            <p:ph type="pic" sz="quarter" idx="13"/>
          </p:nvPr>
        </p:nvSpPr>
        <p:spPr>
          <a:xfrm>
            <a:off x="8296656" y="0"/>
            <a:ext cx="3895344" cy="6858000"/>
          </a:xfrm>
          <a:solidFill>
            <a:schemeClr val="accent1"/>
          </a:solidFill>
        </p:spPr>
        <p:txBody>
          <a:bodyPr anchor="ctr"/>
          <a:lstStyle>
            <a:lvl1pPr marL="0" indent="0" algn="ctr">
              <a:buNone/>
              <a:defRPr/>
            </a:lvl1pPr>
          </a:lstStyle>
          <a:p>
            <a:r>
              <a:rPr lang="en-US" noProof="0"/>
              <a:t>Click icon to add picture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1389888" y="3054096"/>
            <a:ext cx="5010912" cy="2130552"/>
          </a:xfrm>
        </p:spPr>
        <p:txBody>
          <a:bodyPr/>
          <a:lstStyle>
            <a:lvl1pPr marL="54864" indent="0">
              <a:lnSpc>
                <a:spcPct val="12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cxnSp>
        <p:nvCxnSpPr>
          <p:cNvPr id="28" name="Straight Connector 27">
            <a:extLst>
              <a:ext uri="{FF2B5EF4-FFF2-40B4-BE49-F238E27FC236}">
                <a16:creationId xmlns:a16="http://schemas.microsoft.com/office/drawing/2014/main" id="{A4F7CD76-D087-685D-2E27-537F34D67EBE}"/>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a:xfrm>
            <a:off x="3962400" y="6400904"/>
            <a:ext cx="365760" cy="246888"/>
          </a:xfrm>
        </p:spPr>
        <p:txBody>
          <a:bodyPr/>
          <a:lstStyle>
            <a:lvl1pPr>
              <a:defRPr>
                <a:solidFill>
                  <a:schemeClr val="bg1"/>
                </a:solidFill>
              </a:defRPr>
            </a:lvl1pPr>
          </a:lstStyle>
          <a:p>
            <a:fld id="{8D0AFDD5-844D-364D-8AEC-50CF4D36D55D}" type="slidenum">
              <a:rPr lang="en-US" noProof="0" smtClean="0"/>
              <a:pPr/>
              <a:t>‹#›</a:t>
            </a:fld>
            <a:endParaRPr lang="en-US" noProof="0"/>
          </a:p>
        </p:txBody>
      </p:sp>
      <p:grpSp>
        <p:nvGrpSpPr>
          <p:cNvPr id="13" name="Group 12">
            <a:extLst>
              <a:ext uri="{FF2B5EF4-FFF2-40B4-BE49-F238E27FC236}">
                <a16:creationId xmlns:a16="http://schemas.microsoft.com/office/drawing/2014/main" id="{0C63F889-82B6-D594-DA07-4C82AE33663F}"/>
              </a:ext>
            </a:extLst>
          </p:cNvPr>
          <p:cNvGrpSpPr/>
          <p:nvPr userDrawn="1"/>
        </p:nvGrpSpPr>
        <p:grpSpPr>
          <a:xfrm>
            <a:off x="0" y="6527001"/>
            <a:ext cx="8294153" cy="5617"/>
            <a:chOff x="0" y="6527001"/>
            <a:chExt cx="8294153" cy="5617"/>
          </a:xfrm>
        </p:grpSpPr>
        <p:cxnSp>
          <p:nvCxnSpPr>
            <p:cNvPr id="14" name="Straight Connector 13">
              <a:extLst>
                <a:ext uri="{FF2B5EF4-FFF2-40B4-BE49-F238E27FC236}">
                  <a16:creationId xmlns:a16="http://schemas.microsoft.com/office/drawing/2014/main" id="{3F4BFE95-6DCA-752C-0F0C-CCAF1A576CD0}"/>
                </a:ext>
              </a:extLst>
            </p:cNvPr>
            <p:cNvCxnSpPr>
              <a:cxnSpLocks/>
            </p:cNvCxnSpPr>
            <p:nvPr/>
          </p:nvCxnSpPr>
          <p:spPr>
            <a:xfrm>
              <a:off x="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920C2FA-C2E7-21E2-09D0-3BA6B1BC2C1E}"/>
                </a:ext>
              </a:extLst>
            </p:cNvPr>
            <p:cNvCxnSpPr>
              <a:cxnSpLocks/>
            </p:cNvCxnSpPr>
            <p:nvPr/>
          </p:nvCxnSpPr>
          <p:spPr>
            <a:xfrm>
              <a:off x="435864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820848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D51F-4DA4-5AB7-6ACD-17065B86DE72}"/>
              </a:ext>
            </a:extLst>
          </p:cNvPr>
          <p:cNvSpPr>
            <a:spLocks noGrp="1"/>
          </p:cNvSpPr>
          <p:nvPr>
            <p:ph type="title"/>
          </p:nvPr>
        </p:nvSpPr>
        <p:spPr>
          <a:xfrm>
            <a:off x="731520" y="1947672"/>
            <a:ext cx="3017520" cy="1938528"/>
          </a:xfrm>
        </p:spPr>
        <p:txBody>
          <a:bodyPr anchor="t"/>
          <a:lstStyle>
            <a:lvl1pPr algn="l">
              <a:defRPr sz="6000"/>
            </a:lvl1pPr>
          </a:lstStyle>
          <a:p>
            <a:r>
              <a:rPr lang="en-US" noProof="0"/>
              <a:t>Click to edit Master title style</a:t>
            </a:r>
          </a:p>
        </p:txBody>
      </p:sp>
      <p:sp>
        <p:nvSpPr>
          <p:cNvPr id="3" name="Text Placeholder 2">
            <a:extLst>
              <a:ext uri="{FF2B5EF4-FFF2-40B4-BE49-F238E27FC236}">
                <a16:creationId xmlns:a16="http://schemas.microsoft.com/office/drawing/2014/main" id="{F4264711-7A11-A788-DD48-17D0C3B08384}"/>
              </a:ext>
            </a:extLst>
          </p:cNvPr>
          <p:cNvSpPr>
            <a:spLocks noGrp="1"/>
          </p:cNvSpPr>
          <p:nvPr>
            <p:ph type="body" idx="1"/>
          </p:nvPr>
        </p:nvSpPr>
        <p:spPr>
          <a:xfrm>
            <a:off x="758952" y="4279392"/>
            <a:ext cx="2980944" cy="402336"/>
          </a:xfrm>
        </p:spPr>
        <p:txBody>
          <a:bodyPr/>
          <a:lstStyle>
            <a:lvl1pPr marL="0" indent="0">
              <a:lnSpc>
                <a:spcPct val="100000"/>
              </a:lnSpc>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8" name="Google Shape;1251;p56">
            <a:extLst>
              <a:ext uri="{FF2B5EF4-FFF2-40B4-BE49-F238E27FC236}">
                <a16:creationId xmlns:a16="http://schemas.microsoft.com/office/drawing/2014/main" id="{9061A64A-DA6A-5D22-BE0B-94B0626A6CF1}"/>
              </a:ext>
            </a:extLst>
          </p:cNvPr>
          <p:cNvSpPr/>
          <p:nvPr userDrawn="1"/>
        </p:nvSpPr>
        <p:spPr>
          <a:xfrm>
            <a:off x="5102241" y="597060"/>
            <a:ext cx="5949692" cy="5949692"/>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Picture Placeholder 9">
            <a:extLst>
              <a:ext uri="{FF2B5EF4-FFF2-40B4-BE49-F238E27FC236}">
                <a16:creationId xmlns:a16="http://schemas.microsoft.com/office/drawing/2014/main" id="{E88E5310-5724-6031-306F-4110AC65EBDB}"/>
              </a:ext>
            </a:extLst>
          </p:cNvPr>
          <p:cNvSpPr>
            <a:spLocks noGrp="1" noChangeAspect="1"/>
          </p:cNvSpPr>
          <p:nvPr>
            <p:ph type="pic" sz="quarter" idx="10"/>
          </p:nvPr>
        </p:nvSpPr>
        <p:spPr>
          <a:xfrm>
            <a:off x="5001768" y="420624"/>
            <a:ext cx="5897880" cy="5897880"/>
          </a:xfrm>
          <a:prstGeom prst="ellipse">
            <a:avLst/>
          </a:prstGeom>
          <a:solidFill>
            <a:schemeClr val="accent1"/>
          </a:solidFill>
          <a:ln w="25400">
            <a:solidFill>
              <a:schemeClr val="tx1"/>
            </a:solidFill>
          </a:ln>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79116872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484632" y="1810512"/>
            <a:ext cx="11000232" cy="416052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20134929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3"/>
        </a:solidFill>
        <a:effectLst/>
      </p:bgPr>
    </p:bg>
    <p:spTree>
      <p:nvGrpSpPr>
        <p:cNvPr id="1" name=""/>
        <p:cNvGrpSpPr/>
        <p:nvPr/>
      </p:nvGrpSpPr>
      <p:grpSpPr>
        <a:xfrm>
          <a:off x="0" y="0"/>
          <a:ext cx="0" cy="0"/>
          <a:chOff x="0" y="0"/>
          <a:chExt cx="0" cy="0"/>
        </a:xfrm>
      </p:grpSpPr>
      <p:sp>
        <p:nvSpPr>
          <p:cNvPr id="12" name="Google Shape;327;p33">
            <a:extLst>
              <a:ext uri="{FF2B5EF4-FFF2-40B4-BE49-F238E27FC236}">
                <a16:creationId xmlns:a16="http://schemas.microsoft.com/office/drawing/2014/main" id="{EA1EE280-E44E-F71B-ED1B-CA8CEDEE6175}"/>
              </a:ext>
            </a:extLst>
          </p:cNvPr>
          <p:cNvSpPr/>
          <p:nvPr userDrawn="1"/>
        </p:nvSpPr>
        <p:spPr>
          <a:xfrm>
            <a:off x="1087280" y="1161412"/>
            <a:ext cx="10221119" cy="483174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accent2">
                  <a:lumMod val="20000"/>
                  <a:lumOff val="80000"/>
                </a:schemeClr>
              </a:solidFill>
              <a:latin typeface="Karla"/>
              <a:ea typeface="Karla"/>
              <a:cs typeface="Karla"/>
              <a:sym typeface="Karla"/>
            </a:endParaRPr>
          </a:p>
        </p:txBody>
      </p:sp>
      <p:sp>
        <p:nvSpPr>
          <p:cNvPr id="14" name="Google Shape;328;p33">
            <a:extLst>
              <a:ext uri="{FF2B5EF4-FFF2-40B4-BE49-F238E27FC236}">
                <a16:creationId xmlns:a16="http://schemas.microsoft.com/office/drawing/2014/main" id="{332C8624-D848-DF0C-9104-7A2655E4A0FE}"/>
              </a:ext>
            </a:extLst>
          </p:cNvPr>
          <p:cNvSpPr/>
          <p:nvPr userDrawn="1"/>
        </p:nvSpPr>
        <p:spPr>
          <a:xfrm>
            <a:off x="858371" y="800100"/>
            <a:ext cx="10221119" cy="4953001"/>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2862072" y="2322576"/>
            <a:ext cx="6473952" cy="1901952"/>
          </a:xfrm>
        </p:spPr>
        <p:txBody>
          <a:bodyPr anchor="ctr"/>
          <a:lstStyle>
            <a:lvl1pPr algn="l">
              <a:lnSpc>
                <a:spcPct val="90000"/>
              </a:lnSpc>
              <a:defRPr sz="4000"/>
            </a:lvl1pPr>
          </a:lstStyle>
          <a:p>
            <a:r>
              <a:rPr lang="en-US" noProof="0"/>
              <a:t>Click to edit Master title style</a:t>
            </a:r>
          </a:p>
        </p:txBody>
      </p:sp>
      <p:sp>
        <p:nvSpPr>
          <p:cNvPr id="18" name="Text Placeholder 15">
            <a:extLst>
              <a:ext uri="{FF2B5EF4-FFF2-40B4-BE49-F238E27FC236}">
                <a16:creationId xmlns:a16="http://schemas.microsoft.com/office/drawing/2014/main" id="{4817D722-78FF-E98D-229F-DDC8146F5572}"/>
              </a:ext>
            </a:extLst>
          </p:cNvPr>
          <p:cNvSpPr>
            <a:spLocks noGrp="1"/>
          </p:cNvSpPr>
          <p:nvPr>
            <p:ph type="body" sz="quarter" idx="15" hasCustomPrompt="1"/>
          </p:nvPr>
        </p:nvSpPr>
        <p:spPr>
          <a:xfrm>
            <a:off x="1027874" y="809103"/>
            <a:ext cx="1798955" cy="2062163"/>
          </a:xfrm>
        </p:spPr>
        <p:txBody>
          <a:bodyPr anchor="t"/>
          <a:lstStyle>
            <a:lvl1pPr marL="0" indent="0">
              <a:buNone/>
              <a:defRPr sz="25000" b="1">
                <a:solidFill>
                  <a:schemeClr val="tx2"/>
                </a:solidFill>
                <a:latin typeface="+mj-lt"/>
              </a:defRPr>
            </a:lvl1pPr>
          </a:lstStyle>
          <a:p>
            <a:pPr lvl="0"/>
            <a:r>
              <a:rPr lang="en-US" noProof="0"/>
              <a:t>“</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2862072" y="4334256"/>
            <a:ext cx="2340864" cy="585216"/>
          </a:xfrm>
        </p:spPr>
        <p:txBody>
          <a:bodyPr/>
          <a:lstStyle>
            <a:lvl1pPr marL="0" indent="0">
              <a:lnSpc>
                <a:spcPct val="100000"/>
              </a:lnSpc>
              <a:spcBef>
                <a:spcPts val="0"/>
              </a:spcBef>
              <a:buNone/>
              <a:defRPr sz="2000"/>
            </a:lvl1pPr>
          </a:lstStyle>
          <a:p>
            <a:pPr lvl="0"/>
            <a:r>
              <a:rPr lang="en-US" noProof="0"/>
              <a:t>Click to edit Master text styles</a:t>
            </a:r>
          </a:p>
        </p:txBody>
      </p:sp>
      <p:sp>
        <p:nvSpPr>
          <p:cNvPr id="17" name="Text Placeholder 15">
            <a:extLst>
              <a:ext uri="{FF2B5EF4-FFF2-40B4-BE49-F238E27FC236}">
                <a16:creationId xmlns:a16="http://schemas.microsoft.com/office/drawing/2014/main" id="{F9A35D83-86B3-5132-45B2-6382E8F3A4C2}"/>
              </a:ext>
            </a:extLst>
          </p:cNvPr>
          <p:cNvSpPr>
            <a:spLocks noGrp="1"/>
          </p:cNvSpPr>
          <p:nvPr>
            <p:ph type="body" sz="quarter" idx="14" hasCustomPrompt="1"/>
          </p:nvPr>
        </p:nvSpPr>
        <p:spPr>
          <a:xfrm>
            <a:off x="9281160" y="3957272"/>
            <a:ext cx="1798955" cy="2062163"/>
          </a:xfrm>
        </p:spPr>
        <p:txBody>
          <a:bodyPr/>
          <a:lstStyle>
            <a:lvl1pPr marL="0" indent="0">
              <a:buNone/>
              <a:defRPr sz="25000" b="1">
                <a:solidFill>
                  <a:schemeClr val="tx2"/>
                </a:solidFill>
                <a:latin typeface="+mj-lt"/>
              </a:defRPr>
            </a:lvl1pPr>
          </a:lstStyle>
          <a:p>
            <a:pPr lvl="0"/>
            <a:r>
              <a:rPr lang="en-US" noProof="0"/>
              <a:t>”</a:t>
            </a:r>
          </a:p>
        </p:txBody>
      </p:sp>
      <p:sp>
        <p:nvSpPr>
          <p:cNvPr id="7" name="Date Placeholder 6">
            <a:extLst>
              <a:ext uri="{FF2B5EF4-FFF2-40B4-BE49-F238E27FC236}">
                <a16:creationId xmlns:a16="http://schemas.microsoft.com/office/drawing/2014/main" id="{C1F53ABF-1C17-E7D0-EEB7-468CEDF285C7}"/>
              </a:ext>
            </a:extLst>
          </p:cNvPr>
          <p:cNvSpPr>
            <a:spLocks noGrp="1"/>
          </p:cNvSpPr>
          <p:nvPr>
            <p:ph type="dt" sz="half" idx="16"/>
          </p:nvPr>
        </p:nvSpPr>
        <p:spPr/>
        <p:txBody>
          <a:bodyPr/>
          <a:lstStyle/>
          <a:p>
            <a:r>
              <a:rPr lang="en-US" noProof="0"/>
              <a:t>20XX</a:t>
            </a:r>
          </a:p>
        </p:txBody>
      </p:sp>
      <p:sp>
        <p:nvSpPr>
          <p:cNvPr id="8" name="Footer Placeholder 7">
            <a:extLst>
              <a:ext uri="{FF2B5EF4-FFF2-40B4-BE49-F238E27FC236}">
                <a16:creationId xmlns:a16="http://schemas.microsoft.com/office/drawing/2014/main" id="{86A64DF1-77A3-B856-5F46-12724706B8A1}"/>
              </a:ext>
            </a:extLst>
          </p:cNvPr>
          <p:cNvSpPr>
            <a:spLocks noGrp="1"/>
          </p:cNvSpPr>
          <p:nvPr>
            <p:ph type="ftr" sz="quarter" idx="17"/>
          </p:nvPr>
        </p:nvSpPr>
        <p:spPr/>
        <p:txBody>
          <a:bodyPr/>
          <a:lstStyle/>
          <a:p>
            <a:r>
              <a:rPr lang="en-US" noProof="0"/>
              <a:t>Presentation title</a:t>
            </a:r>
          </a:p>
        </p:txBody>
      </p:sp>
      <p:sp>
        <p:nvSpPr>
          <p:cNvPr id="9" name="Slide Number Placeholder 8">
            <a:extLst>
              <a:ext uri="{FF2B5EF4-FFF2-40B4-BE49-F238E27FC236}">
                <a16:creationId xmlns:a16="http://schemas.microsoft.com/office/drawing/2014/main" id="{D8961FC7-9CAD-4B2D-A8F6-C172AF6D5EB1}"/>
              </a:ext>
            </a:extLst>
          </p:cNvPr>
          <p:cNvSpPr>
            <a:spLocks noGrp="1"/>
          </p:cNvSpPr>
          <p:nvPr>
            <p:ph type="sldNum" sz="quarter" idx="18"/>
          </p:nvPr>
        </p:nvSpPr>
        <p:spPr/>
        <p:txBody>
          <a:bodyPr/>
          <a:lstStyle/>
          <a:p>
            <a:fld id="{8D0AFDD5-844D-364D-8AEC-50CF4D36D55D}" type="slidenum">
              <a:rPr lang="en-US" noProof="0" smtClean="0"/>
              <a:pPr/>
              <a:t>‹#›</a:t>
            </a:fld>
            <a:endParaRPr lang="en-US" noProof="0"/>
          </a:p>
        </p:txBody>
      </p:sp>
    </p:spTree>
    <p:extLst>
      <p:ext uri="{BB962C8B-B14F-4D97-AF65-F5344CB8AC3E}">
        <p14:creationId xmlns:p14="http://schemas.microsoft.com/office/powerpoint/2010/main" val="288438013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x4">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7" name="Google Shape;1149;p53">
            <a:extLst>
              <a:ext uri="{FF2B5EF4-FFF2-40B4-BE49-F238E27FC236}">
                <a16:creationId xmlns:a16="http://schemas.microsoft.com/office/drawing/2014/main" id="{E21113D2-FC9F-27EC-7A45-E8F7695D1407}"/>
              </a:ext>
            </a:extLst>
          </p:cNvPr>
          <p:cNvSpPr/>
          <p:nvPr userDrawn="1"/>
        </p:nvSpPr>
        <p:spPr>
          <a:xfrm>
            <a:off x="694922"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9;p53">
            <a:extLst>
              <a:ext uri="{FF2B5EF4-FFF2-40B4-BE49-F238E27FC236}">
                <a16:creationId xmlns:a16="http://schemas.microsoft.com/office/drawing/2014/main" id="{AD0B836B-7152-D6F5-7044-4B3B321454F5}"/>
              </a:ext>
            </a:extLst>
          </p:cNvPr>
          <p:cNvSpPr/>
          <p:nvPr userDrawn="1"/>
        </p:nvSpPr>
        <p:spPr>
          <a:xfrm>
            <a:off x="3541000"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9;p53">
            <a:extLst>
              <a:ext uri="{FF2B5EF4-FFF2-40B4-BE49-F238E27FC236}">
                <a16:creationId xmlns:a16="http://schemas.microsoft.com/office/drawing/2014/main" id="{65518B88-F549-D8C7-0CD2-91E7CABE5E13}"/>
              </a:ext>
            </a:extLst>
          </p:cNvPr>
          <p:cNvSpPr/>
          <p:nvPr userDrawn="1"/>
        </p:nvSpPr>
        <p:spPr>
          <a:xfrm>
            <a:off x="6387080"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1149;p53">
            <a:extLst>
              <a:ext uri="{FF2B5EF4-FFF2-40B4-BE49-F238E27FC236}">
                <a16:creationId xmlns:a16="http://schemas.microsoft.com/office/drawing/2014/main" id="{EF098B7F-7320-E28C-D4A0-9C0D6072BDA7}"/>
              </a:ext>
            </a:extLst>
          </p:cNvPr>
          <p:cNvSpPr/>
          <p:nvPr userDrawn="1"/>
        </p:nvSpPr>
        <p:spPr>
          <a:xfrm>
            <a:off x="9233158"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2169547"/>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2169547"/>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cxnSp>
        <p:nvCxnSpPr>
          <p:cNvPr id="47" name="Straight Connector 46">
            <a:extLst>
              <a:ext uri="{FF2B5EF4-FFF2-40B4-BE49-F238E27FC236}">
                <a16:creationId xmlns:a16="http://schemas.microsoft.com/office/drawing/2014/main" id="{78252B54-8A68-DB21-54FB-342276BCEE38}"/>
              </a:ext>
            </a:extLst>
          </p:cNvPr>
          <p:cNvCxnSpPr>
            <a:cxnSpLocks/>
          </p:cNvCxnSpPr>
          <p:nvPr userDrawn="1"/>
        </p:nvCxnSpPr>
        <p:spPr>
          <a:xfrm>
            <a:off x="0" y="6535885"/>
            <a:ext cx="838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384EF8F-B039-D242-A81B-F393B674C274}"/>
              </a:ext>
            </a:extLst>
          </p:cNvPr>
          <p:cNvCxnSpPr>
            <a:cxnSpLocks/>
          </p:cNvCxnSpPr>
          <p:nvPr userDrawn="1"/>
        </p:nvCxnSpPr>
        <p:spPr>
          <a:xfrm>
            <a:off x="1205025" y="6535885"/>
            <a:ext cx="41605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A9D6E63-D581-350F-03A0-665A80481391}"/>
              </a:ext>
            </a:extLst>
          </p:cNvPr>
          <p:cNvCxnSpPr>
            <a:cxnSpLocks/>
          </p:cNvCxnSpPr>
          <p:nvPr userDrawn="1"/>
        </p:nvCxnSpPr>
        <p:spPr>
          <a:xfrm>
            <a:off x="6802120" y="6528812"/>
            <a:ext cx="3840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A05D09F-A5CA-2745-537C-05333575CD8F}"/>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C2F2B86B-C1F2-7E0E-C065-E2B156A7F8E4}"/>
              </a:ext>
            </a:extLst>
          </p:cNvPr>
          <p:cNvSpPr>
            <a:spLocks noGrp="1"/>
          </p:cNvSpPr>
          <p:nvPr>
            <p:ph type="sldNum" sz="quarter" idx="12"/>
          </p:nvPr>
        </p:nvSpPr>
        <p:spPr/>
        <p:txBody>
          <a:bodyPr/>
          <a:lstStyle>
            <a:lvl1pPr>
              <a:defRPr>
                <a:solidFill>
                  <a:schemeClr val="bg1"/>
                </a:solidFill>
              </a:defRPr>
            </a:lvl1p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15DA4D1-2752-E7A4-2EB8-33E55361D7BE}"/>
              </a:ext>
            </a:extLst>
          </p:cNvPr>
          <p:cNvSpPr>
            <a:spLocks noGrp="1"/>
          </p:cNvSpPr>
          <p:nvPr>
            <p:ph type="ftr" sz="quarter" idx="11"/>
          </p:nvPr>
        </p:nvSpPr>
        <p:spPr/>
        <p:txBody>
          <a:bodyPr/>
          <a:lstStyle>
            <a:lvl1pPr>
              <a:defRPr>
                <a:solidFill>
                  <a:schemeClr val="bg1"/>
                </a:solidFill>
              </a:defRPr>
            </a:lvl1pPr>
          </a:lstStyle>
          <a:p>
            <a:r>
              <a:rPr lang="en-US" noProof="0"/>
              <a:t>Presentation title</a:t>
            </a:r>
          </a:p>
        </p:txBody>
      </p:sp>
      <p:sp>
        <p:nvSpPr>
          <p:cNvPr id="3" name="Date Placeholder 2">
            <a:extLst>
              <a:ext uri="{FF2B5EF4-FFF2-40B4-BE49-F238E27FC236}">
                <a16:creationId xmlns:a16="http://schemas.microsoft.com/office/drawing/2014/main" id="{0BC200B8-5151-AE1E-3DA7-04B965986211}"/>
              </a:ext>
            </a:extLst>
          </p:cNvPr>
          <p:cNvSpPr>
            <a:spLocks noGrp="1"/>
          </p:cNvSpPr>
          <p:nvPr>
            <p:ph type="dt" sz="half" idx="10"/>
          </p:nvPr>
        </p:nvSpPr>
        <p:spPr/>
        <p:txBody>
          <a:bodyPr/>
          <a:lstStyle>
            <a:lvl1pPr>
              <a:defRPr>
                <a:solidFill>
                  <a:schemeClr val="bg1"/>
                </a:solidFill>
              </a:defRPr>
            </a:lvl1pPr>
          </a:lstStyle>
          <a:p>
            <a:r>
              <a:rPr lang="en-US" noProof="0"/>
              <a:t>20XX</a:t>
            </a:r>
          </a:p>
        </p:txBody>
      </p:sp>
    </p:spTree>
    <p:extLst>
      <p:ext uri="{BB962C8B-B14F-4D97-AF65-F5344CB8AC3E}">
        <p14:creationId xmlns:p14="http://schemas.microsoft.com/office/powerpoint/2010/main" val="393937723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am x8">
    <p:bg>
      <p:bgPr>
        <a:solidFill>
          <a:schemeClr val="accent2"/>
        </a:solidFill>
        <a:effectLst/>
      </p:bgPr>
    </p:bg>
    <p:spTree>
      <p:nvGrpSpPr>
        <p:cNvPr id="1" name=""/>
        <p:cNvGrpSpPr/>
        <p:nvPr/>
      </p:nvGrpSpPr>
      <p:grpSpPr>
        <a:xfrm>
          <a:off x="0" y="0"/>
          <a:ext cx="0" cy="0"/>
          <a:chOff x="0" y="0"/>
          <a:chExt cx="0" cy="0"/>
        </a:xfrm>
      </p:grpSpPr>
      <p:sp>
        <p:nvSpPr>
          <p:cNvPr id="8" name="Google Shape;1149;p53">
            <a:extLst>
              <a:ext uri="{FF2B5EF4-FFF2-40B4-BE49-F238E27FC236}">
                <a16:creationId xmlns:a16="http://schemas.microsoft.com/office/drawing/2014/main" id="{559D8666-7371-3C57-AFFE-49810709BDDB}"/>
              </a:ext>
            </a:extLst>
          </p:cNvPr>
          <p:cNvSpPr/>
          <p:nvPr userDrawn="1"/>
        </p:nvSpPr>
        <p:spPr>
          <a:xfrm>
            <a:off x="663551"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149;p53">
            <a:extLst>
              <a:ext uri="{FF2B5EF4-FFF2-40B4-BE49-F238E27FC236}">
                <a16:creationId xmlns:a16="http://schemas.microsoft.com/office/drawing/2014/main" id="{434B564B-DE03-74A6-773C-0FD4632658D1}"/>
              </a:ext>
            </a:extLst>
          </p:cNvPr>
          <p:cNvSpPr/>
          <p:nvPr userDrawn="1"/>
        </p:nvSpPr>
        <p:spPr>
          <a:xfrm>
            <a:off x="663550"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5" name="Google Shape;1149;p53">
            <a:extLst>
              <a:ext uri="{FF2B5EF4-FFF2-40B4-BE49-F238E27FC236}">
                <a16:creationId xmlns:a16="http://schemas.microsoft.com/office/drawing/2014/main" id="{A98F51D8-7768-BB9C-DEFD-FE6F101B538B}"/>
              </a:ext>
            </a:extLst>
          </p:cNvPr>
          <p:cNvSpPr/>
          <p:nvPr userDrawn="1"/>
        </p:nvSpPr>
        <p:spPr>
          <a:xfrm>
            <a:off x="3509629"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7" name="Google Shape;1149;p53">
            <a:extLst>
              <a:ext uri="{FF2B5EF4-FFF2-40B4-BE49-F238E27FC236}">
                <a16:creationId xmlns:a16="http://schemas.microsoft.com/office/drawing/2014/main" id="{824DDB7E-F583-BE45-8440-04134133EF5E}"/>
              </a:ext>
            </a:extLst>
          </p:cNvPr>
          <p:cNvSpPr/>
          <p:nvPr userDrawn="1"/>
        </p:nvSpPr>
        <p:spPr>
          <a:xfrm>
            <a:off x="3509628"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149;p53">
            <a:extLst>
              <a:ext uri="{FF2B5EF4-FFF2-40B4-BE49-F238E27FC236}">
                <a16:creationId xmlns:a16="http://schemas.microsoft.com/office/drawing/2014/main" id="{3AB34327-1213-C6F7-069A-661286889411}"/>
              </a:ext>
            </a:extLst>
          </p:cNvPr>
          <p:cNvSpPr/>
          <p:nvPr userDrawn="1"/>
        </p:nvSpPr>
        <p:spPr>
          <a:xfrm>
            <a:off x="6355709"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149;p53">
            <a:extLst>
              <a:ext uri="{FF2B5EF4-FFF2-40B4-BE49-F238E27FC236}">
                <a16:creationId xmlns:a16="http://schemas.microsoft.com/office/drawing/2014/main" id="{B6BF1339-971D-E8EC-9A92-C646A04A9796}"/>
              </a:ext>
            </a:extLst>
          </p:cNvPr>
          <p:cNvSpPr/>
          <p:nvPr userDrawn="1"/>
        </p:nvSpPr>
        <p:spPr>
          <a:xfrm>
            <a:off x="6355708"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4" name="Google Shape;1149;p53">
            <a:extLst>
              <a:ext uri="{FF2B5EF4-FFF2-40B4-BE49-F238E27FC236}">
                <a16:creationId xmlns:a16="http://schemas.microsoft.com/office/drawing/2014/main" id="{2C16FE32-0722-CA1D-92A1-77B7780BDE81}"/>
              </a:ext>
            </a:extLst>
          </p:cNvPr>
          <p:cNvSpPr/>
          <p:nvPr userDrawn="1"/>
        </p:nvSpPr>
        <p:spPr>
          <a:xfrm>
            <a:off x="9201787"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149;p53">
            <a:extLst>
              <a:ext uri="{FF2B5EF4-FFF2-40B4-BE49-F238E27FC236}">
                <a16:creationId xmlns:a16="http://schemas.microsoft.com/office/drawing/2014/main" id="{A3D368EA-D182-9937-D248-E4051379E257}"/>
              </a:ext>
            </a:extLst>
          </p:cNvPr>
          <p:cNvSpPr/>
          <p:nvPr userDrawn="1"/>
        </p:nvSpPr>
        <p:spPr>
          <a:xfrm>
            <a:off x="9201786"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tx1"/>
                </a:solidFill>
              </a:defRPr>
            </a:lvl1pPr>
          </a:lstStyle>
          <a:p>
            <a:r>
              <a:rPr lang="en-US" noProof="0"/>
              <a:t>Click to edit Master title style</a:t>
            </a: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3584901"/>
            <a:ext cx="2514600" cy="274320"/>
          </a:xfrm>
        </p:spPr>
        <p:txBody>
          <a:bodyPr/>
          <a:lstStyle>
            <a:lvl1pPr marL="0" indent="0" algn="ctr">
              <a:buNone/>
              <a:defRPr sz="1200"/>
            </a:lvl1pPr>
          </a:lstStyle>
          <a:p>
            <a:pPr lvl="0"/>
            <a:r>
              <a:rPr lang="en-US" noProof="0"/>
              <a:t>Click to edit Master text styles</a:t>
            </a:r>
          </a:p>
        </p:txBody>
      </p:sp>
      <p:sp>
        <p:nvSpPr>
          <p:cNvPr id="46" name="Text Placeholder 24">
            <a:extLst>
              <a:ext uri="{FF2B5EF4-FFF2-40B4-BE49-F238E27FC236}">
                <a16:creationId xmlns:a16="http://schemas.microsoft.com/office/drawing/2014/main" id="{F27A4420-EB9D-589B-DE9E-4CFCC6B25A6E}"/>
              </a:ext>
            </a:extLst>
          </p:cNvPr>
          <p:cNvSpPr>
            <a:spLocks noGrp="1"/>
          </p:cNvSpPr>
          <p:nvPr>
            <p:ph type="body" sz="quarter" idx="25"/>
          </p:nvPr>
        </p:nvSpPr>
        <p:spPr>
          <a:xfrm>
            <a:off x="56581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7" name="Picture Placeholder 22">
            <a:extLst>
              <a:ext uri="{FF2B5EF4-FFF2-40B4-BE49-F238E27FC236}">
                <a16:creationId xmlns:a16="http://schemas.microsoft.com/office/drawing/2014/main" id="{D76F8DA4-2C9A-48DE-DB4A-045A11601F4C}"/>
              </a:ext>
            </a:extLst>
          </p:cNvPr>
          <p:cNvSpPr>
            <a:spLocks noGrp="1"/>
          </p:cNvSpPr>
          <p:nvPr>
            <p:ph type="pic" sz="quarter" idx="36"/>
          </p:nvPr>
        </p:nvSpPr>
        <p:spPr>
          <a:xfrm>
            <a:off x="57953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47" name="Text Placeholder 26">
            <a:extLst>
              <a:ext uri="{FF2B5EF4-FFF2-40B4-BE49-F238E27FC236}">
                <a16:creationId xmlns:a16="http://schemas.microsoft.com/office/drawing/2014/main" id="{010C7458-97A7-97A1-88E7-1D3194A7EA4C}"/>
              </a:ext>
            </a:extLst>
          </p:cNvPr>
          <p:cNvSpPr>
            <a:spLocks noGrp="1"/>
          </p:cNvSpPr>
          <p:nvPr>
            <p:ph type="body" sz="quarter" idx="26"/>
          </p:nvPr>
        </p:nvSpPr>
        <p:spPr>
          <a:xfrm>
            <a:off x="580220" y="5947269"/>
            <a:ext cx="2514600" cy="274320"/>
          </a:xfrm>
        </p:spPr>
        <p:txBody>
          <a:bodyPr/>
          <a:lstStyle>
            <a:lvl1pPr marL="0" indent="0" algn="ctr">
              <a:buNone/>
              <a:defRPr sz="12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3584901"/>
            <a:ext cx="2514600" cy="274320"/>
          </a:xfrm>
        </p:spPr>
        <p:txBody>
          <a:bodyPr/>
          <a:lstStyle>
            <a:lvl1pPr marL="0" indent="0" algn="ctr">
              <a:buNone/>
              <a:defRPr sz="1200"/>
            </a:lvl1pPr>
          </a:lstStyle>
          <a:p>
            <a:pPr lvl="0"/>
            <a:r>
              <a:rPr lang="en-US" noProof="0"/>
              <a:t>Click to edit Master text styles</a:t>
            </a:r>
          </a:p>
        </p:txBody>
      </p:sp>
      <p:sp>
        <p:nvSpPr>
          <p:cNvPr id="48" name="Text Placeholder 24">
            <a:extLst>
              <a:ext uri="{FF2B5EF4-FFF2-40B4-BE49-F238E27FC236}">
                <a16:creationId xmlns:a16="http://schemas.microsoft.com/office/drawing/2014/main" id="{27F73601-DBA6-A721-D6BF-321A387810A8}"/>
              </a:ext>
            </a:extLst>
          </p:cNvPr>
          <p:cNvSpPr>
            <a:spLocks noGrp="1"/>
          </p:cNvSpPr>
          <p:nvPr>
            <p:ph type="body" sz="quarter" idx="27"/>
          </p:nvPr>
        </p:nvSpPr>
        <p:spPr>
          <a:xfrm>
            <a:off x="341985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49" name="Picture Placeholder 22">
            <a:extLst>
              <a:ext uri="{FF2B5EF4-FFF2-40B4-BE49-F238E27FC236}">
                <a16:creationId xmlns:a16="http://schemas.microsoft.com/office/drawing/2014/main" id="{060504F7-2F69-FC38-B09C-5DCA35CD85A9}"/>
              </a:ext>
            </a:extLst>
          </p:cNvPr>
          <p:cNvSpPr>
            <a:spLocks noGrp="1"/>
          </p:cNvSpPr>
          <p:nvPr>
            <p:ph type="pic" sz="quarter" idx="28"/>
          </p:nvPr>
        </p:nvSpPr>
        <p:spPr>
          <a:xfrm>
            <a:off x="343357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0" name="Text Placeholder 26">
            <a:extLst>
              <a:ext uri="{FF2B5EF4-FFF2-40B4-BE49-F238E27FC236}">
                <a16:creationId xmlns:a16="http://schemas.microsoft.com/office/drawing/2014/main" id="{3843A45B-37B6-D773-B219-9EBAD5F19532}"/>
              </a:ext>
            </a:extLst>
          </p:cNvPr>
          <p:cNvSpPr>
            <a:spLocks noGrp="1"/>
          </p:cNvSpPr>
          <p:nvPr>
            <p:ph type="body" sz="quarter" idx="29"/>
          </p:nvPr>
        </p:nvSpPr>
        <p:spPr>
          <a:xfrm>
            <a:off x="3419856" y="5947269"/>
            <a:ext cx="2514600" cy="274320"/>
          </a:xfrm>
        </p:spPr>
        <p:txBody>
          <a:bodyPr/>
          <a:lstStyle>
            <a:lvl1pPr marL="0" indent="0" algn="ctr">
              <a:buNone/>
              <a:defRPr sz="12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3584901"/>
            <a:ext cx="2514600" cy="274320"/>
          </a:xfrm>
        </p:spPr>
        <p:txBody>
          <a:bodyPr/>
          <a:lstStyle>
            <a:lvl1pPr marL="0" indent="0" algn="ctr">
              <a:buNone/>
              <a:defRPr sz="1200"/>
            </a:lvl1pPr>
          </a:lstStyle>
          <a:p>
            <a:pPr lvl="0"/>
            <a:r>
              <a:rPr lang="en-US" noProof="0"/>
              <a:t>Click to edit Master text styles</a:t>
            </a:r>
          </a:p>
        </p:txBody>
      </p:sp>
      <p:sp>
        <p:nvSpPr>
          <p:cNvPr id="51" name="Text Placeholder 24">
            <a:extLst>
              <a:ext uri="{FF2B5EF4-FFF2-40B4-BE49-F238E27FC236}">
                <a16:creationId xmlns:a16="http://schemas.microsoft.com/office/drawing/2014/main" id="{E5E9A104-54F0-5100-0B27-DBD2DF206786}"/>
              </a:ext>
            </a:extLst>
          </p:cNvPr>
          <p:cNvSpPr>
            <a:spLocks noGrp="1"/>
          </p:cNvSpPr>
          <p:nvPr>
            <p:ph type="body" sz="quarter" idx="30"/>
          </p:nvPr>
        </p:nvSpPr>
        <p:spPr>
          <a:xfrm>
            <a:off x="6263640"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2" name="Picture Placeholder 22">
            <a:extLst>
              <a:ext uri="{FF2B5EF4-FFF2-40B4-BE49-F238E27FC236}">
                <a16:creationId xmlns:a16="http://schemas.microsoft.com/office/drawing/2014/main" id="{23469072-7775-90E2-6C92-C6D03C1DACB0}"/>
              </a:ext>
            </a:extLst>
          </p:cNvPr>
          <p:cNvSpPr>
            <a:spLocks noGrp="1"/>
          </p:cNvSpPr>
          <p:nvPr>
            <p:ph type="pic" sz="quarter" idx="31"/>
          </p:nvPr>
        </p:nvSpPr>
        <p:spPr>
          <a:xfrm>
            <a:off x="6277356"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3" name="Text Placeholder 26">
            <a:extLst>
              <a:ext uri="{FF2B5EF4-FFF2-40B4-BE49-F238E27FC236}">
                <a16:creationId xmlns:a16="http://schemas.microsoft.com/office/drawing/2014/main" id="{BF06B9AA-555D-874C-1198-B3ED9EBC7140}"/>
              </a:ext>
            </a:extLst>
          </p:cNvPr>
          <p:cNvSpPr>
            <a:spLocks noGrp="1"/>
          </p:cNvSpPr>
          <p:nvPr>
            <p:ph type="body" sz="quarter" idx="32"/>
          </p:nvPr>
        </p:nvSpPr>
        <p:spPr>
          <a:xfrm>
            <a:off x="6263640" y="5947269"/>
            <a:ext cx="2514600" cy="274320"/>
          </a:xfrm>
        </p:spPr>
        <p:txBody>
          <a:bodyPr/>
          <a:lstStyle>
            <a:lvl1pPr marL="0" indent="0" algn="ctr">
              <a:buNone/>
              <a:defRPr sz="12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3584901"/>
            <a:ext cx="2514600" cy="274320"/>
          </a:xfrm>
        </p:spPr>
        <p:txBody>
          <a:bodyPr/>
          <a:lstStyle>
            <a:lvl1pPr marL="0" indent="0" algn="ctr">
              <a:buNone/>
              <a:defRPr sz="1200"/>
            </a:lvl1pPr>
          </a:lstStyle>
          <a:p>
            <a:pPr lvl="0"/>
            <a:r>
              <a:rPr lang="en-US" noProof="0"/>
              <a:t>Click to edit Master text styles</a:t>
            </a:r>
          </a:p>
        </p:txBody>
      </p:sp>
      <p:sp>
        <p:nvSpPr>
          <p:cNvPr id="54" name="Text Placeholder 24">
            <a:extLst>
              <a:ext uri="{FF2B5EF4-FFF2-40B4-BE49-F238E27FC236}">
                <a16:creationId xmlns:a16="http://schemas.microsoft.com/office/drawing/2014/main" id="{9690986C-4F11-A46D-923C-CCC08AB6CB76}"/>
              </a:ext>
            </a:extLst>
          </p:cNvPr>
          <p:cNvSpPr>
            <a:spLocks noGrp="1"/>
          </p:cNvSpPr>
          <p:nvPr>
            <p:ph type="body" sz="quarter" idx="33"/>
          </p:nvPr>
        </p:nvSpPr>
        <p:spPr>
          <a:xfrm>
            <a:off x="9107424"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5" name="Picture Placeholder 22">
            <a:extLst>
              <a:ext uri="{FF2B5EF4-FFF2-40B4-BE49-F238E27FC236}">
                <a16:creationId xmlns:a16="http://schemas.microsoft.com/office/drawing/2014/main" id="{A4293B55-9185-9732-2F46-4B62C7F1F21E}"/>
              </a:ext>
            </a:extLst>
          </p:cNvPr>
          <p:cNvSpPr>
            <a:spLocks noGrp="1"/>
          </p:cNvSpPr>
          <p:nvPr>
            <p:ph type="pic" sz="quarter" idx="34"/>
          </p:nvPr>
        </p:nvSpPr>
        <p:spPr>
          <a:xfrm>
            <a:off x="9121140"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6" name="Text Placeholder 26">
            <a:extLst>
              <a:ext uri="{FF2B5EF4-FFF2-40B4-BE49-F238E27FC236}">
                <a16:creationId xmlns:a16="http://schemas.microsoft.com/office/drawing/2014/main" id="{B8529D99-B7B2-6411-E928-9FA204E3842A}"/>
              </a:ext>
            </a:extLst>
          </p:cNvPr>
          <p:cNvSpPr>
            <a:spLocks noGrp="1"/>
          </p:cNvSpPr>
          <p:nvPr>
            <p:ph type="body" sz="quarter" idx="35"/>
          </p:nvPr>
        </p:nvSpPr>
        <p:spPr>
          <a:xfrm>
            <a:off x="9107424" y="5947269"/>
            <a:ext cx="2514600" cy="274320"/>
          </a:xfrm>
        </p:spPr>
        <p:txBody>
          <a:bodyPr/>
          <a:lstStyle>
            <a:lvl1pPr marL="0" indent="0" algn="ctr">
              <a:buNone/>
              <a:defRPr sz="1200"/>
            </a:lvl1pPr>
          </a:lstStyle>
          <a:p>
            <a:pPr lvl="0"/>
            <a:r>
              <a:rPr lang="en-US" noProof="0"/>
              <a:t>Click to edit Master text styles</a:t>
            </a:r>
          </a:p>
        </p:txBody>
      </p:sp>
    </p:spTree>
    <p:extLst>
      <p:ext uri="{BB962C8B-B14F-4D97-AF65-F5344CB8AC3E}">
        <p14:creationId xmlns:p14="http://schemas.microsoft.com/office/powerpoint/2010/main" val="2220617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is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EB71-EE42-930D-4E54-FA0F44BD2D36}"/>
              </a:ext>
            </a:extLst>
          </p:cNvPr>
          <p:cNvSpPr>
            <a:spLocks noGrp="1"/>
          </p:cNvSpPr>
          <p:nvPr>
            <p:ph type="title"/>
          </p:nvPr>
        </p:nvSpPr>
        <p:spPr>
          <a:xfrm>
            <a:off x="731520" y="1947672"/>
            <a:ext cx="3209544" cy="2862072"/>
          </a:xfrm>
        </p:spPr>
        <p:txBody>
          <a:bodyPr anchor="ctr"/>
          <a:lstStyle>
            <a:lvl1pPr algn="l">
              <a:defRPr/>
            </a:lvl1pPr>
          </a:lstStyle>
          <a:p>
            <a:r>
              <a:rPr lang="en-US" noProof="0"/>
              <a:t>Click to edit Master title style</a:t>
            </a:r>
          </a:p>
        </p:txBody>
      </p:sp>
      <p:sp>
        <p:nvSpPr>
          <p:cNvPr id="7" name="Google Shape;1247;p56">
            <a:extLst>
              <a:ext uri="{FF2B5EF4-FFF2-40B4-BE49-F238E27FC236}">
                <a16:creationId xmlns:a16="http://schemas.microsoft.com/office/drawing/2014/main" id="{1A52F175-2E39-E9BE-B4DF-67098DB248AA}"/>
              </a:ext>
            </a:extLst>
          </p:cNvPr>
          <p:cNvSpPr/>
          <p:nvPr userDrawn="1"/>
        </p:nvSpPr>
        <p:spPr>
          <a:xfrm>
            <a:off x="5607119" y="34704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accent2"/>
              </a:solidFill>
              <a:latin typeface="+mj-lt"/>
              <a:ea typeface="Karla"/>
              <a:cs typeface="Karla"/>
              <a:sym typeface="Karla"/>
            </a:endParaRPr>
          </a:p>
        </p:txBody>
      </p:sp>
      <p:sp>
        <p:nvSpPr>
          <p:cNvPr id="9" name="Google Shape;1264;p56">
            <a:extLst>
              <a:ext uri="{FF2B5EF4-FFF2-40B4-BE49-F238E27FC236}">
                <a16:creationId xmlns:a16="http://schemas.microsoft.com/office/drawing/2014/main" id="{CE3B3000-733D-1995-D39A-E659E5A429CC}"/>
              </a:ext>
            </a:extLst>
          </p:cNvPr>
          <p:cNvSpPr/>
          <p:nvPr userDrawn="1"/>
        </p:nvSpPr>
        <p:spPr>
          <a:xfrm>
            <a:off x="5607119" y="16236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1" name="Google Shape;1278;p56">
            <a:extLst>
              <a:ext uri="{FF2B5EF4-FFF2-40B4-BE49-F238E27FC236}">
                <a16:creationId xmlns:a16="http://schemas.microsoft.com/office/drawing/2014/main" id="{F1BC0AB2-17DA-D97E-3052-DA48D80F7428}"/>
              </a:ext>
            </a:extLst>
          </p:cNvPr>
          <p:cNvSpPr/>
          <p:nvPr userDrawn="1"/>
        </p:nvSpPr>
        <p:spPr>
          <a:xfrm>
            <a:off x="5607119" y="292595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3" name="Google Shape;1278;p56">
            <a:extLst>
              <a:ext uri="{FF2B5EF4-FFF2-40B4-BE49-F238E27FC236}">
                <a16:creationId xmlns:a16="http://schemas.microsoft.com/office/drawing/2014/main" id="{C860490F-E3DB-3E9F-0AC6-F04949DC59C3}"/>
              </a:ext>
            </a:extLst>
          </p:cNvPr>
          <p:cNvSpPr/>
          <p:nvPr userDrawn="1"/>
        </p:nvSpPr>
        <p:spPr>
          <a:xfrm>
            <a:off x="5607120" y="422303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5" name="Google Shape;1278;p56">
            <a:extLst>
              <a:ext uri="{FF2B5EF4-FFF2-40B4-BE49-F238E27FC236}">
                <a16:creationId xmlns:a16="http://schemas.microsoft.com/office/drawing/2014/main" id="{522E5778-EA03-EFC4-08AA-ECB1C07ED56E}"/>
              </a:ext>
            </a:extLst>
          </p:cNvPr>
          <p:cNvSpPr/>
          <p:nvPr userDrawn="1"/>
        </p:nvSpPr>
        <p:spPr>
          <a:xfrm>
            <a:off x="5607120" y="55194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7" name="Google Shape;1268;p56">
            <a:extLst>
              <a:ext uri="{FF2B5EF4-FFF2-40B4-BE49-F238E27FC236}">
                <a16:creationId xmlns:a16="http://schemas.microsoft.com/office/drawing/2014/main" id="{EEA0BE49-92E1-A1A3-40E0-DDAA5511F637}"/>
              </a:ext>
            </a:extLst>
          </p:cNvPr>
          <p:cNvSpPr/>
          <p:nvPr userDrawn="1"/>
        </p:nvSpPr>
        <p:spPr>
          <a:xfrm>
            <a:off x="4348745" y="1637743"/>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282;p56">
            <a:extLst>
              <a:ext uri="{FF2B5EF4-FFF2-40B4-BE49-F238E27FC236}">
                <a16:creationId xmlns:a16="http://schemas.microsoft.com/office/drawing/2014/main" id="{DF15F1EC-1D2B-FF49-7785-26BC7083A07C}"/>
              </a:ext>
            </a:extLst>
          </p:cNvPr>
          <p:cNvSpPr/>
          <p:nvPr userDrawn="1"/>
        </p:nvSpPr>
        <p:spPr>
          <a:xfrm>
            <a:off x="4348745" y="2927249"/>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282;p56">
            <a:extLst>
              <a:ext uri="{FF2B5EF4-FFF2-40B4-BE49-F238E27FC236}">
                <a16:creationId xmlns:a16="http://schemas.microsoft.com/office/drawing/2014/main" id="{BE3FDD69-3D60-CF6B-97A3-7B2C1AE3100A}"/>
              </a:ext>
            </a:extLst>
          </p:cNvPr>
          <p:cNvSpPr/>
          <p:nvPr userDrawn="1"/>
        </p:nvSpPr>
        <p:spPr>
          <a:xfrm>
            <a:off x="4348745" y="427700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Google Shape;1282;p56">
            <a:extLst>
              <a:ext uri="{FF2B5EF4-FFF2-40B4-BE49-F238E27FC236}">
                <a16:creationId xmlns:a16="http://schemas.microsoft.com/office/drawing/2014/main" id="{E3BB1E5B-DA10-B332-D4B8-D551C3053C53}"/>
              </a:ext>
            </a:extLst>
          </p:cNvPr>
          <p:cNvSpPr/>
          <p:nvPr userDrawn="1"/>
        </p:nvSpPr>
        <p:spPr>
          <a:xfrm>
            <a:off x="4348745" y="5568541"/>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Google Shape;1251;p56">
            <a:extLst>
              <a:ext uri="{FF2B5EF4-FFF2-40B4-BE49-F238E27FC236}">
                <a16:creationId xmlns:a16="http://schemas.microsoft.com/office/drawing/2014/main" id="{8D887B7F-9EBA-E7B8-64CE-5EAB1DF08E19}"/>
              </a:ext>
            </a:extLst>
          </p:cNvPr>
          <p:cNvSpPr/>
          <p:nvPr userDrawn="1"/>
        </p:nvSpPr>
        <p:spPr>
          <a:xfrm>
            <a:off x="4348745" y="36111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248;p56">
            <a:extLst>
              <a:ext uri="{FF2B5EF4-FFF2-40B4-BE49-F238E27FC236}">
                <a16:creationId xmlns:a16="http://schemas.microsoft.com/office/drawing/2014/main" id="{5AC86C31-7E67-B4EC-1AE0-291ED77F2214}"/>
              </a:ext>
            </a:extLst>
          </p:cNvPr>
          <p:cNvSpPr/>
          <p:nvPr userDrawn="1"/>
        </p:nvSpPr>
        <p:spPr>
          <a:xfrm>
            <a:off x="5512393" y="24143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29" name="Google Shape;1265;p56">
            <a:extLst>
              <a:ext uri="{FF2B5EF4-FFF2-40B4-BE49-F238E27FC236}">
                <a16:creationId xmlns:a16="http://schemas.microsoft.com/office/drawing/2014/main" id="{A7BF8E2B-5184-B584-D484-7D82C9DA6C41}"/>
              </a:ext>
            </a:extLst>
          </p:cNvPr>
          <p:cNvSpPr/>
          <p:nvPr userDrawn="1"/>
        </p:nvSpPr>
        <p:spPr>
          <a:xfrm>
            <a:off x="5512393" y="15180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1" name="Google Shape;1279;p56">
            <a:extLst>
              <a:ext uri="{FF2B5EF4-FFF2-40B4-BE49-F238E27FC236}">
                <a16:creationId xmlns:a16="http://schemas.microsoft.com/office/drawing/2014/main" id="{9E808B73-94D7-57E7-3837-3DA718162E5B}"/>
              </a:ext>
            </a:extLst>
          </p:cNvPr>
          <p:cNvSpPr/>
          <p:nvPr userDrawn="1"/>
        </p:nvSpPr>
        <p:spPr>
          <a:xfrm>
            <a:off x="5512393" y="2807563"/>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3" name="Google Shape;1279;p56">
            <a:extLst>
              <a:ext uri="{FF2B5EF4-FFF2-40B4-BE49-F238E27FC236}">
                <a16:creationId xmlns:a16="http://schemas.microsoft.com/office/drawing/2014/main" id="{F340E0DF-98FD-EA55-7B4B-8E58FC5CFCDA}"/>
              </a:ext>
            </a:extLst>
          </p:cNvPr>
          <p:cNvSpPr/>
          <p:nvPr userDrawn="1"/>
        </p:nvSpPr>
        <p:spPr>
          <a:xfrm>
            <a:off x="5512394" y="411742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5" name="Google Shape;1279;p56">
            <a:extLst>
              <a:ext uri="{FF2B5EF4-FFF2-40B4-BE49-F238E27FC236}">
                <a16:creationId xmlns:a16="http://schemas.microsoft.com/office/drawing/2014/main" id="{1F52D7F5-AD34-C5B1-EEA2-F711AD3A8C3F}"/>
              </a:ext>
            </a:extLst>
          </p:cNvPr>
          <p:cNvSpPr/>
          <p:nvPr userDrawn="1"/>
        </p:nvSpPr>
        <p:spPr>
          <a:xfrm>
            <a:off x="5512394" y="54138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7" name="Google Shape;1251;p56">
            <a:extLst>
              <a:ext uri="{FF2B5EF4-FFF2-40B4-BE49-F238E27FC236}">
                <a16:creationId xmlns:a16="http://schemas.microsoft.com/office/drawing/2014/main" id="{A4889AFC-C17E-6AF6-25D9-F977ACD04A9D}"/>
              </a:ext>
            </a:extLst>
          </p:cNvPr>
          <p:cNvSpPr/>
          <p:nvPr userDrawn="1"/>
        </p:nvSpPr>
        <p:spPr>
          <a:xfrm>
            <a:off x="4290632" y="303003"/>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39" name="Google Shape;1268;p56">
            <a:extLst>
              <a:ext uri="{FF2B5EF4-FFF2-40B4-BE49-F238E27FC236}">
                <a16:creationId xmlns:a16="http://schemas.microsoft.com/office/drawing/2014/main" id="{5E0F6889-9671-EA56-B88B-DBA6C149062C}"/>
              </a:ext>
            </a:extLst>
          </p:cNvPr>
          <p:cNvSpPr/>
          <p:nvPr userDrawn="1"/>
        </p:nvSpPr>
        <p:spPr>
          <a:xfrm>
            <a:off x="4290632" y="1579630"/>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1" name="Google Shape;1282;p56">
            <a:extLst>
              <a:ext uri="{FF2B5EF4-FFF2-40B4-BE49-F238E27FC236}">
                <a16:creationId xmlns:a16="http://schemas.microsoft.com/office/drawing/2014/main" id="{44CB8F8B-1D14-EA9D-117E-79BB0DB776E9}"/>
              </a:ext>
            </a:extLst>
          </p:cNvPr>
          <p:cNvSpPr/>
          <p:nvPr userDrawn="1"/>
        </p:nvSpPr>
        <p:spPr>
          <a:xfrm>
            <a:off x="4290632" y="2869136"/>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3" name="Google Shape;1282;p56">
            <a:extLst>
              <a:ext uri="{FF2B5EF4-FFF2-40B4-BE49-F238E27FC236}">
                <a16:creationId xmlns:a16="http://schemas.microsoft.com/office/drawing/2014/main" id="{9D8D9DEA-F6DA-EFDC-5DDF-946728969392}"/>
              </a:ext>
            </a:extLst>
          </p:cNvPr>
          <p:cNvSpPr/>
          <p:nvPr userDrawn="1"/>
        </p:nvSpPr>
        <p:spPr>
          <a:xfrm>
            <a:off x="4290632" y="4217824"/>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5" name="Google Shape;1282;p56">
            <a:extLst>
              <a:ext uri="{FF2B5EF4-FFF2-40B4-BE49-F238E27FC236}">
                <a16:creationId xmlns:a16="http://schemas.microsoft.com/office/drawing/2014/main" id="{5B83F600-A2A8-FC3E-235C-F63589027CEC}"/>
              </a:ext>
            </a:extLst>
          </p:cNvPr>
          <p:cNvSpPr/>
          <p:nvPr userDrawn="1"/>
        </p:nvSpPr>
        <p:spPr>
          <a:xfrm>
            <a:off x="4290632" y="5510428"/>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7" name="Picture Placeholder 46">
            <a:extLst>
              <a:ext uri="{FF2B5EF4-FFF2-40B4-BE49-F238E27FC236}">
                <a16:creationId xmlns:a16="http://schemas.microsoft.com/office/drawing/2014/main" id="{3B37AA0A-CC3F-643E-4CA3-94EE9D0B955A}"/>
              </a:ext>
            </a:extLst>
          </p:cNvPr>
          <p:cNvSpPr>
            <a:spLocks noGrp="1"/>
          </p:cNvSpPr>
          <p:nvPr>
            <p:ph type="pic" sz="quarter" idx="10"/>
          </p:nvPr>
        </p:nvSpPr>
        <p:spPr>
          <a:xfrm>
            <a:off x="4455524" y="467895"/>
            <a:ext cx="640080" cy="640080"/>
          </a:xfrm>
        </p:spPr>
        <p:txBody>
          <a:bodyPr anchor="ctr"/>
          <a:lstStyle>
            <a:lvl1pPr marL="0" indent="0" algn="ctr">
              <a:buNone/>
              <a:defRPr sz="900"/>
            </a:lvl1pPr>
          </a:lstStyle>
          <a:p>
            <a:r>
              <a:rPr lang="en-US" noProof="0"/>
              <a:t>Click icon to add picture</a:t>
            </a:r>
          </a:p>
        </p:txBody>
      </p:sp>
      <p:sp>
        <p:nvSpPr>
          <p:cNvPr id="53" name="Text Placeholder 52">
            <a:extLst>
              <a:ext uri="{FF2B5EF4-FFF2-40B4-BE49-F238E27FC236}">
                <a16:creationId xmlns:a16="http://schemas.microsoft.com/office/drawing/2014/main" id="{04148F56-845C-40C8-5EFE-44B32FB55764}"/>
              </a:ext>
            </a:extLst>
          </p:cNvPr>
          <p:cNvSpPr>
            <a:spLocks noGrp="1"/>
          </p:cNvSpPr>
          <p:nvPr>
            <p:ph type="body" sz="quarter" idx="15"/>
          </p:nvPr>
        </p:nvSpPr>
        <p:spPr>
          <a:xfrm>
            <a:off x="5769864" y="457200"/>
            <a:ext cx="3840480" cy="338328"/>
          </a:xfrm>
        </p:spPr>
        <p:txBody>
          <a:bodyPr/>
          <a:lstStyle>
            <a:lvl1pPr marL="0" indent="0">
              <a:buNone/>
              <a:defRPr sz="2000">
                <a:latin typeface="+mj-lt"/>
              </a:defRPr>
            </a:lvl1pPr>
          </a:lstStyle>
          <a:p>
            <a:pPr lvl="0"/>
            <a:r>
              <a:rPr lang="en-US" noProof="0"/>
              <a:t>Click to edit Master text styles</a:t>
            </a:r>
          </a:p>
        </p:txBody>
      </p:sp>
      <p:sp>
        <p:nvSpPr>
          <p:cNvPr id="58" name="Text Placeholder 52">
            <a:extLst>
              <a:ext uri="{FF2B5EF4-FFF2-40B4-BE49-F238E27FC236}">
                <a16:creationId xmlns:a16="http://schemas.microsoft.com/office/drawing/2014/main" id="{6FAEB77B-C9AE-5EC8-3043-2C6C91015EF2}"/>
              </a:ext>
            </a:extLst>
          </p:cNvPr>
          <p:cNvSpPr>
            <a:spLocks noGrp="1"/>
          </p:cNvSpPr>
          <p:nvPr>
            <p:ph type="body" sz="quarter" idx="20"/>
          </p:nvPr>
        </p:nvSpPr>
        <p:spPr>
          <a:xfrm>
            <a:off x="5769864" y="780642"/>
            <a:ext cx="5029200" cy="338328"/>
          </a:xfrm>
        </p:spPr>
        <p:txBody>
          <a:bodyPr/>
          <a:lstStyle>
            <a:lvl1pPr marL="0" indent="0">
              <a:buNone/>
              <a:defRPr sz="1600">
                <a:latin typeface="+mn-lt"/>
              </a:defRPr>
            </a:lvl1pPr>
          </a:lstStyle>
          <a:p>
            <a:pPr lvl="0"/>
            <a:r>
              <a:rPr lang="en-US" noProof="0"/>
              <a:t>Click to edit Master text styles</a:t>
            </a:r>
          </a:p>
        </p:txBody>
      </p:sp>
      <p:sp>
        <p:nvSpPr>
          <p:cNvPr id="48" name="Picture Placeholder 46">
            <a:extLst>
              <a:ext uri="{FF2B5EF4-FFF2-40B4-BE49-F238E27FC236}">
                <a16:creationId xmlns:a16="http://schemas.microsoft.com/office/drawing/2014/main" id="{EA6CA3D6-A486-C220-D150-162068803F01}"/>
              </a:ext>
            </a:extLst>
          </p:cNvPr>
          <p:cNvSpPr>
            <a:spLocks noGrp="1"/>
          </p:cNvSpPr>
          <p:nvPr>
            <p:ph type="pic" sz="quarter" idx="11"/>
          </p:nvPr>
        </p:nvSpPr>
        <p:spPr>
          <a:xfrm>
            <a:off x="4455524" y="1744522"/>
            <a:ext cx="640080" cy="640080"/>
          </a:xfrm>
        </p:spPr>
        <p:txBody>
          <a:bodyPr anchor="ctr"/>
          <a:lstStyle>
            <a:lvl1pPr marL="0" indent="0" algn="ctr">
              <a:buNone/>
              <a:defRPr sz="900"/>
            </a:lvl1pPr>
          </a:lstStyle>
          <a:p>
            <a:r>
              <a:rPr lang="en-US" noProof="0"/>
              <a:t>Click icon to add picture</a:t>
            </a:r>
          </a:p>
        </p:txBody>
      </p:sp>
      <p:sp>
        <p:nvSpPr>
          <p:cNvPr id="54" name="Text Placeholder 52">
            <a:extLst>
              <a:ext uri="{FF2B5EF4-FFF2-40B4-BE49-F238E27FC236}">
                <a16:creationId xmlns:a16="http://schemas.microsoft.com/office/drawing/2014/main" id="{B70CC111-C404-5983-7E1A-758C72DA2151}"/>
              </a:ext>
            </a:extLst>
          </p:cNvPr>
          <p:cNvSpPr>
            <a:spLocks noGrp="1"/>
          </p:cNvSpPr>
          <p:nvPr>
            <p:ph type="body" sz="quarter" idx="16"/>
          </p:nvPr>
        </p:nvSpPr>
        <p:spPr>
          <a:xfrm>
            <a:off x="5769864" y="1746504"/>
            <a:ext cx="3840480" cy="338328"/>
          </a:xfrm>
        </p:spPr>
        <p:txBody>
          <a:bodyPr/>
          <a:lstStyle>
            <a:lvl1pPr marL="0" indent="0">
              <a:buNone/>
              <a:defRPr sz="2000">
                <a:latin typeface="+mj-lt"/>
              </a:defRPr>
            </a:lvl1pPr>
          </a:lstStyle>
          <a:p>
            <a:pPr lvl="0"/>
            <a:r>
              <a:rPr lang="en-US" noProof="0"/>
              <a:t>Click to edit Master text styles</a:t>
            </a:r>
          </a:p>
        </p:txBody>
      </p:sp>
      <p:sp>
        <p:nvSpPr>
          <p:cNvPr id="59" name="Text Placeholder 52">
            <a:extLst>
              <a:ext uri="{FF2B5EF4-FFF2-40B4-BE49-F238E27FC236}">
                <a16:creationId xmlns:a16="http://schemas.microsoft.com/office/drawing/2014/main" id="{0FACAEC0-F5EF-8921-74B5-2C775EC42E63}"/>
              </a:ext>
            </a:extLst>
          </p:cNvPr>
          <p:cNvSpPr>
            <a:spLocks noGrp="1"/>
          </p:cNvSpPr>
          <p:nvPr>
            <p:ph type="body" sz="quarter" idx="21"/>
          </p:nvPr>
        </p:nvSpPr>
        <p:spPr>
          <a:xfrm>
            <a:off x="5769864" y="2069946"/>
            <a:ext cx="5029200" cy="338328"/>
          </a:xfrm>
        </p:spPr>
        <p:txBody>
          <a:bodyPr/>
          <a:lstStyle>
            <a:lvl1pPr marL="0" indent="0">
              <a:buNone/>
              <a:defRPr sz="1600">
                <a:latin typeface="+mn-lt"/>
              </a:defRPr>
            </a:lvl1pPr>
          </a:lstStyle>
          <a:p>
            <a:pPr lvl="0"/>
            <a:r>
              <a:rPr lang="en-US" noProof="0"/>
              <a:t>Click to edit Master text styles</a:t>
            </a:r>
          </a:p>
        </p:txBody>
      </p:sp>
      <p:sp>
        <p:nvSpPr>
          <p:cNvPr id="49" name="Picture Placeholder 46">
            <a:extLst>
              <a:ext uri="{FF2B5EF4-FFF2-40B4-BE49-F238E27FC236}">
                <a16:creationId xmlns:a16="http://schemas.microsoft.com/office/drawing/2014/main" id="{D85BED76-EF8A-3369-FA46-11513F2D2231}"/>
              </a:ext>
            </a:extLst>
          </p:cNvPr>
          <p:cNvSpPr>
            <a:spLocks noGrp="1"/>
          </p:cNvSpPr>
          <p:nvPr>
            <p:ph type="pic" sz="quarter" idx="12"/>
          </p:nvPr>
        </p:nvSpPr>
        <p:spPr>
          <a:xfrm>
            <a:off x="4455524" y="3034028"/>
            <a:ext cx="640080" cy="640080"/>
          </a:xfrm>
        </p:spPr>
        <p:txBody>
          <a:bodyPr anchor="ctr"/>
          <a:lstStyle>
            <a:lvl1pPr marL="0" indent="0" algn="ctr">
              <a:buNone/>
              <a:defRPr sz="900"/>
            </a:lvl1pPr>
          </a:lstStyle>
          <a:p>
            <a:r>
              <a:rPr lang="en-US" noProof="0"/>
              <a:t>Click icon to add picture</a:t>
            </a:r>
          </a:p>
        </p:txBody>
      </p:sp>
      <p:sp>
        <p:nvSpPr>
          <p:cNvPr id="55" name="Text Placeholder 52">
            <a:extLst>
              <a:ext uri="{FF2B5EF4-FFF2-40B4-BE49-F238E27FC236}">
                <a16:creationId xmlns:a16="http://schemas.microsoft.com/office/drawing/2014/main" id="{3A752FC9-DE9C-9701-E24E-6F1AC075B16E}"/>
              </a:ext>
            </a:extLst>
          </p:cNvPr>
          <p:cNvSpPr>
            <a:spLocks noGrp="1"/>
          </p:cNvSpPr>
          <p:nvPr>
            <p:ph type="body" sz="quarter" idx="17"/>
          </p:nvPr>
        </p:nvSpPr>
        <p:spPr>
          <a:xfrm>
            <a:off x="5769864" y="3035808"/>
            <a:ext cx="3840480" cy="338328"/>
          </a:xfrm>
        </p:spPr>
        <p:txBody>
          <a:bodyPr/>
          <a:lstStyle>
            <a:lvl1pPr marL="0" indent="0">
              <a:buNone/>
              <a:defRPr sz="2000">
                <a:latin typeface="+mj-lt"/>
              </a:defRPr>
            </a:lvl1pPr>
          </a:lstStyle>
          <a:p>
            <a:pPr lvl="0"/>
            <a:r>
              <a:rPr lang="en-US" noProof="0"/>
              <a:t>Click to edit Master text styles</a:t>
            </a:r>
          </a:p>
        </p:txBody>
      </p:sp>
      <p:sp>
        <p:nvSpPr>
          <p:cNvPr id="60" name="Text Placeholder 52">
            <a:extLst>
              <a:ext uri="{FF2B5EF4-FFF2-40B4-BE49-F238E27FC236}">
                <a16:creationId xmlns:a16="http://schemas.microsoft.com/office/drawing/2014/main" id="{5CA64FAC-BAC1-519A-1252-ED8A726B6313}"/>
              </a:ext>
            </a:extLst>
          </p:cNvPr>
          <p:cNvSpPr>
            <a:spLocks noGrp="1"/>
          </p:cNvSpPr>
          <p:nvPr>
            <p:ph type="body" sz="quarter" idx="22"/>
          </p:nvPr>
        </p:nvSpPr>
        <p:spPr>
          <a:xfrm>
            <a:off x="5769864" y="3359250"/>
            <a:ext cx="5029200" cy="338328"/>
          </a:xfrm>
        </p:spPr>
        <p:txBody>
          <a:bodyPr/>
          <a:lstStyle>
            <a:lvl1pPr marL="0" indent="0">
              <a:buNone/>
              <a:defRPr sz="1600">
                <a:latin typeface="+mn-lt"/>
              </a:defRPr>
            </a:lvl1pPr>
          </a:lstStyle>
          <a:p>
            <a:pPr lvl="0"/>
            <a:r>
              <a:rPr lang="en-US" noProof="0"/>
              <a:t>Click to edit Master text styles</a:t>
            </a:r>
          </a:p>
        </p:txBody>
      </p:sp>
      <p:sp>
        <p:nvSpPr>
          <p:cNvPr id="50" name="Picture Placeholder 46">
            <a:extLst>
              <a:ext uri="{FF2B5EF4-FFF2-40B4-BE49-F238E27FC236}">
                <a16:creationId xmlns:a16="http://schemas.microsoft.com/office/drawing/2014/main" id="{5FF1804E-BBAF-5060-07A3-705BCCF0D7C5}"/>
              </a:ext>
            </a:extLst>
          </p:cNvPr>
          <p:cNvSpPr>
            <a:spLocks noGrp="1"/>
          </p:cNvSpPr>
          <p:nvPr>
            <p:ph type="pic" sz="quarter" idx="13"/>
          </p:nvPr>
        </p:nvSpPr>
        <p:spPr>
          <a:xfrm>
            <a:off x="4455524" y="4382716"/>
            <a:ext cx="640080" cy="640080"/>
          </a:xfrm>
        </p:spPr>
        <p:txBody>
          <a:bodyPr anchor="ctr"/>
          <a:lstStyle>
            <a:lvl1pPr marL="0" indent="0" algn="ctr">
              <a:buNone/>
              <a:defRPr sz="900"/>
            </a:lvl1pPr>
          </a:lstStyle>
          <a:p>
            <a:r>
              <a:rPr lang="en-US" noProof="0"/>
              <a:t>Click icon to add picture</a:t>
            </a:r>
          </a:p>
        </p:txBody>
      </p:sp>
      <p:sp>
        <p:nvSpPr>
          <p:cNvPr id="56" name="Text Placeholder 52">
            <a:extLst>
              <a:ext uri="{FF2B5EF4-FFF2-40B4-BE49-F238E27FC236}">
                <a16:creationId xmlns:a16="http://schemas.microsoft.com/office/drawing/2014/main" id="{D03AC44E-421F-94EE-DC26-D4F6FB1D5444}"/>
              </a:ext>
            </a:extLst>
          </p:cNvPr>
          <p:cNvSpPr>
            <a:spLocks noGrp="1"/>
          </p:cNvSpPr>
          <p:nvPr>
            <p:ph type="body" sz="quarter" idx="18"/>
          </p:nvPr>
        </p:nvSpPr>
        <p:spPr>
          <a:xfrm>
            <a:off x="5769864" y="4325112"/>
            <a:ext cx="3840480" cy="338328"/>
          </a:xfrm>
        </p:spPr>
        <p:txBody>
          <a:bodyPr/>
          <a:lstStyle>
            <a:lvl1pPr marL="0" indent="0">
              <a:buNone/>
              <a:defRPr sz="2000">
                <a:latin typeface="+mj-lt"/>
              </a:defRPr>
            </a:lvl1pPr>
          </a:lstStyle>
          <a:p>
            <a:pPr lvl="0"/>
            <a:r>
              <a:rPr lang="en-US" noProof="0"/>
              <a:t>Click to edit Master text styles</a:t>
            </a:r>
          </a:p>
        </p:txBody>
      </p:sp>
      <p:sp>
        <p:nvSpPr>
          <p:cNvPr id="61" name="Text Placeholder 52">
            <a:extLst>
              <a:ext uri="{FF2B5EF4-FFF2-40B4-BE49-F238E27FC236}">
                <a16:creationId xmlns:a16="http://schemas.microsoft.com/office/drawing/2014/main" id="{4806989D-2A9A-5590-1EF7-9BF0E1F4C43D}"/>
              </a:ext>
            </a:extLst>
          </p:cNvPr>
          <p:cNvSpPr>
            <a:spLocks noGrp="1"/>
          </p:cNvSpPr>
          <p:nvPr>
            <p:ph type="body" sz="quarter" idx="23"/>
          </p:nvPr>
        </p:nvSpPr>
        <p:spPr>
          <a:xfrm>
            <a:off x="5769864" y="4648554"/>
            <a:ext cx="5029200" cy="338328"/>
          </a:xfrm>
        </p:spPr>
        <p:txBody>
          <a:bodyPr/>
          <a:lstStyle>
            <a:lvl1pPr marL="0" indent="0">
              <a:buNone/>
              <a:defRPr sz="1600">
                <a:latin typeface="+mn-lt"/>
              </a:defRPr>
            </a:lvl1pPr>
          </a:lstStyle>
          <a:p>
            <a:pPr lvl="0"/>
            <a:r>
              <a:rPr lang="en-US" noProof="0"/>
              <a:t>Click to edit Master text styles</a:t>
            </a:r>
          </a:p>
        </p:txBody>
      </p:sp>
      <p:sp>
        <p:nvSpPr>
          <p:cNvPr id="51" name="Picture Placeholder 46">
            <a:extLst>
              <a:ext uri="{FF2B5EF4-FFF2-40B4-BE49-F238E27FC236}">
                <a16:creationId xmlns:a16="http://schemas.microsoft.com/office/drawing/2014/main" id="{C28AAD1A-4269-0A5C-7418-7DFC69060C90}"/>
              </a:ext>
            </a:extLst>
          </p:cNvPr>
          <p:cNvSpPr>
            <a:spLocks noGrp="1"/>
          </p:cNvSpPr>
          <p:nvPr>
            <p:ph type="pic" sz="quarter" idx="14"/>
          </p:nvPr>
        </p:nvSpPr>
        <p:spPr>
          <a:xfrm>
            <a:off x="4455524" y="5675320"/>
            <a:ext cx="640080" cy="640080"/>
          </a:xfrm>
        </p:spPr>
        <p:txBody>
          <a:bodyPr anchor="ctr"/>
          <a:lstStyle>
            <a:lvl1pPr marL="0" indent="0" algn="ctr">
              <a:buNone/>
              <a:defRPr sz="900"/>
            </a:lvl1pPr>
          </a:lstStyle>
          <a:p>
            <a:r>
              <a:rPr lang="en-US" noProof="0"/>
              <a:t>Click icon to add picture</a:t>
            </a:r>
          </a:p>
        </p:txBody>
      </p:sp>
      <p:sp>
        <p:nvSpPr>
          <p:cNvPr id="57" name="Text Placeholder 52">
            <a:extLst>
              <a:ext uri="{FF2B5EF4-FFF2-40B4-BE49-F238E27FC236}">
                <a16:creationId xmlns:a16="http://schemas.microsoft.com/office/drawing/2014/main" id="{650C0EB3-5783-DC1F-09A3-02DFAA316429}"/>
              </a:ext>
            </a:extLst>
          </p:cNvPr>
          <p:cNvSpPr>
            <a:spLocks noGrp="1"/>
          </p:cNvSpPr>
          <p:nvPr>
            <p:ph type="body" sz="quarter" idx="19"/>
          </p:nvPr>
        </p:nvSpPr>
        <p:spPr>
          <a:xfrm>
            <a:off x="5769864" y="5614416"/>
            <a:ext cx="3840480" cy="338328"/>
          </a:xfrm>
        </p:spPr>
        <p:txBody>
          <a:bodyPr/>
          <a:lstStyle>
            <a:lvl1pPr marL="0" indent="0">
              <a:buNone/>
              <a:defRPr sz="2000">
                <a:latin typeface="+mj-lt"/>
              </a:defRPr>
            </a:lvl1pPr>
          </a:lstStyle>
          <a:p>
            <a:pPr lvl="0"/>
            <a:r>
              <a:rPr lang="en-US" noProof="0"/>
              <a:t>Click to edit Master text styles</a:t>
            </a:r>
          </a:p>
        </p:txBody>
      </p:sp>
      <p:sp>
        <p:nvSpPr>
          <p:cNvPr id="62" name="Text Placeholder 52">
            <a:extLst>
              <a:ext uri="{FF2B5EF4-FFF2-40B4-BE49-F238E27FC236}">
                <a16:creationId xmlns:a16="http://schemas.microsoft.com/office/drawing/2014/main" id="{94850C9F-BD14-9481-E7F6-526639251EB9}"/>
              </a:ext>
            </a:extLst>
          </p:cNvPr>
          <p:cNvSpPr>
            <a:spLocks noGrp="1"/>
          </p:cNvSpPr>
          <p:nvPr>
            <p:ph type="body" sz="quarter" idx="24"/>
          </p:nvPr>
        </p:nvSpPr>
        <p:spPr>
          <a:xfrm>
            <a:off x="5769864" y="5937858"/>
            <a:ext cx="5029200" cy="338328"/>
          </a:xfrm>
        </p:spPr>
        <p:txBody>
          <a:bodyPr/>
          <a:lstStyle>
            <a:lvl1pPr marL="0" indent="0">
              <a:buNone/>
              <a:defRPr sz="1600">
                <a:latin typeface="+mn-lt"/>
              </a:defRPr>
            </a:lvl1pPr>
          </a:lstStyle>
          <a:p>
            <a:pPr lvl="0"/>
            <a:r>
              <a:rPr lang="en-US" noProof="0"/>
              <a:t>Click to edit Master text styles</a:t>
            </a:r>
          </a:p>
        </p:txBody>
      </p:sp>
    </p:spTree>
    <p:extLst>
      <p:ext uri="{BB962C8B-B14F-4D97-AF65-F5344CB8AC3E}">
        <p14:creationId xmlns:p14="http://schemas.microsoft.com/office/powerpoint/2010/main" val="127494192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94A45C-8F79-9A61-77E8-09BC4E628377}"/>
              </a:ext>
            </a:extLst>
          </p:cNvPr>
          <p:cNvSpPr>
            <a:spLocks noGrp="1"/>
          </p:cNvSpPr>
          <p:nvPr>
            <p:ph type="title"/>
          </p:nvPr>
        </p:nvSpPr>
        <p:spPr>
          <a:xfrm>
            <a:off x="1139952" y="512064"/>
            <a:ext cx="9912096" cy="1014984"/>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8646656E-6C21-DB29-00F0-0CC844DE3713}"/>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A7742D6-DB37-81C8-6BDD-5C9150A7DF6C}"/>
              </a:ext>
            </a:extLst>
          </p:cNvPr>
          <p:cNvSpPr>
            <a:spLocks noGrp="1"/>
          </p:cNvSpPr>
          <p:nvPr>
            <p:ph type="dt" sz="half" idx="2"/>
          </p:nvPr>
        </p:nvSpPr>
        <p:spPr>
          <a:xfrm>
            <a:off x="10629145" y="6400904"/>
            <a:ext cx="64008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20XX</a:t>
            </a:r>
          </a:p>
        </p:txBody>
      </p:sp>
      <p:sp>
        <p:nvSpPr>
          <p:cNvPr id="5" name="Footer Placeholder 4">
            <a:extLst>
              <a:ext uri="{FF2B5EF4-FFF2-40B4-BE49-F238E27FC236}">
                <a16:creationId xmlns:a16="http://schemas.microsoft.com/office/drawing/2014/main" id="{E694DB44-E775-B332-D1F0-40DB3A5FA3A3}"/>
              </a:ext>
            </a:extLst>
          </p:cNvPr>
          <p:cNvSpPr>
            <a:spLocks noGrp="1"/>
          </p:cNvSpPr>
          <p:nvPr>
            <p:ph type="ftr" sz="quarter" idx="3"/>
          </p:nvPr>
        </p:nvSpPr>
        <p:spPr>
          <a:xfrm>
            <a:off x="5364480" y="6400904"/>
            <a:ext cx="146304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Presentation title</a:t>
            </a:r>
          </a:p>
        </p:txBody>
      </p:sp>
      <p:sp>
        <p:nvSpPr>
          <p:cNvPr id="6" name="Slide Number Placeholder 5">
            <a:extLst>
              <a:ext uri="{FF2B5EF4-FFF2-40B4-BE49-F238E27FC236}">
                <a16:creationId xmlns:a16="http://schemas.microsoft.com/office/drawing/2014/main" id="{C39C1C4E-47DA-0CDC-75C8-42E9F1EBDE07}"/>
              </a:ext>
            </a:extLst>
          </p:cNvPr>
          <p:cNvSpPr>
            <a:spLocks noGrp="1"/>
          </p:cNvSpPr>
          <p:nvPr>
            <p:ph type="sldNum" sz="quarter" idx="4"/>
          </p:nvPr>
        </p:nvSpPr>
        <p:spPr>
          <a:xfrm>
            <a:off x="838200" y="6400904"/>
            <a:ext cx="36576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fld id="{8D0AFDD5-844D-364D-8AEC-50CF4D36D55D}" type="slidenum">
              <a:rPr lang="en-US" smtClean="0"/>
              <a:pPr/>
              <a:t>‹#›</a:t>
            </a:fld>
            <a:endParaRPr lang="en-US" dirty="0"/>
          </a:p>
        </p:txBody>
      </p:sp>
      <p:cxnSp>
        <p:nvCxnSpPr>
          <p:cNvPr id="8" name="Straight Connector 7">
            <a:extLst>
              <a:ext uri="{FF2B5EF4-FFF2-40B4-BE49-F238E27FC236}">
                <a16:creationId xmlns:a16="http://schemas.microsoft.com/office/drawing/2014/main" id="{2DE05079-2B34-E435-A882-A172DE176AE1}"/>
              </a:ext>
            </a:extLst>
          </p:cNvPr>
          <p:cNvCxnSpPr>
            <a:cxnSpLocks/>
          </p:cNvCxnSpPr>
          <p:nvPr userDrawn="1"/>
        </p:nvCxnSpPr>
        <p:spPr>
          <a:xfrm>
            <a:off x="0" y="6535885"/>
            <a:ext cx="838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440547-EE65-F9CE-1D02-2D326735F06D}"/>
              </a:ext>
            </a:extLst>
          </p:cNvPr>
          <p:cNvCxnSpPr>
            <a:cxnSpLocks/>
          </p:cNvCxnSpPr>
          <p:nvPr userDrawn="1"/>
        </p:nvCxnSpPr>
        <p:spPr>
          <a:xfrm>
            <a:off x="1205025" y="6535885"/>
            <a:ext cx="41605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B9DC65-7A98-9009-CD43-4A4B57960D46}"/>
              </a:ext>
            </a:extLst>
          </p:cNvPr>
          <p:cNvCxnSpPr>
            <a:cxnSpLocks/>
          </p:cNvCxnSpPr>
          <p:nvPr userDrawn="1"/>
        </p:nvCxnSpPr>
        <p:spPr>
          <a:xfrm>
            <a:off x="6802120" y="6528812"/>
            <a:ext cx="38404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653D1C-9830-A9D3-084A-35BD971D10F5}"/>
              </a:ext>
            </a:extLst>
          </p:cNvPr>
          <p:cNvCxnSpPr>
            <a:cxnSpLocks/>
          </p:cNvCxnSpPr>
          <p:nvPr userDrawn="1"/>
        </p:nvCxnSpPr>
        <p:spPr>
          <a:xfrm>
            <a:off x="11276341" y="6528816"/>
            <a:ext cx="914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252815"/>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1" r:id="rId4"/>
    <p:sldLayoutId id="2147483658" r:id="rId5"/>
    <p:sldLayoutId id="2147483661" r:id="rId6"/>
    <p:sldLayoutId id="2147483663" r:id="rId7"/>
    <p:sldLayoutId id="2147483664" r:id="rId8"/>
    <p:sldLayoutId id="2147483668" r:id="rId9"/>
    <p:sldLayoutId id="2147483662" r:id="rId10"/>
    <p:sldLayoutId id="2147483653" r:id="rId11"/>
    <p:sldLayoutId id="2147483669" r:id="rId12"/>
    <p:sldLayoutId id="2147483665" r:id="rId13"/>
    <p:sldLayoutId id="2147483666" r:id="rId14"/>
    <p:sldLayoutId id="2147483667" r:id="rId15"/>
    <p:sldLayoutId id="2147483654" r:id="rId16"/>
    <p:sldLayoutId id="2147483655" r:id="rId17"/>
  </p:sldLayoutIdLst>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hf hdr="0"/>
  <p:txStyles>
    <p:titleStyle>
      <a:lvl1pPr algn="ctr" defTabSz="914400" rtl="0" eaLnBrk="1" latinLnBrk="0" hangingPunct="1">
        <a:lnSpc>
          <a:spcPct val="10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A4F37AB6-4681-D744-2F89-2949D08676DC}"/>
              </a:ext>
            </a:extLst>
          </p:cNvPr>
          <p:cNvSpPr>
            <a:spLocks noGrp="1"/>
          </p:cNvSpPr>
          <p:nvPr>
            <p:ph type="ctrTitle"/>
          </p:nvPr>
        </p:nvSpPr>
        <p:spPr>
          <a:xfrm>
            <a:off x="1463040" y="1481328"/>
            <a:ext cx="4873752" cy="2084832"/>
          </a:xfrm>
        </p:spPr>
        <p:txBody>
          <a:bodyPr/>
          <a:lstStyle/>
          <a:p>
            <a:r>
              <a:rPr lang="en-US" dirty="0"/>
              <a:t>Transfer the</a:t>
            </a:r>
            <a:br>
              <a:rPr lang="en-US" dirty="0"/>
            </a:br>
            <a:r>
              <a:rPr lang="en-US" dirty="0"/>
              <a:t>Mantle</a:t>
            </a:r>
          </a:p>
        </p:txBody>
      </p:sp>
      <p:sp>
        <p:nvSpPr>
          <p:cNvPr id="26" name="Subtitle 25">
            <a:extLst>
              <a:ext uri="{FF2B5EF4-FFF2-40B4-BE49-F238E27FC236}">
                <a16:creationId xmlns:a16="http://schemas.microsoft.com/office/drawing/2014/main" id="{06930851-3EE7-5B25-F590-CCB7467A2094}"/>
              </a:ext>
            </a:extLst>
          </p:cNvPr>
          <p:cNvSpPr>
            <a:spLocks noGrp="1"/>
          </p:cNvSpPr>
          <p:nvPr>
            <p:ph type="subTitle" idx="1"/>
          </p:nvPr>
        </p:nvSpPr>
        <p:spPr/>
        <p:txBody>
          <a:bodyPr/>
          <a:lstStyle/>
          <a:p>
            <a:r>
              <a:rPr lang="en-US" sz="3200" b="1" dirty="0"/>
              <a:t>1 Kings 19:19; 2 Kings 3:29-31</a:t>
            </a:r>
          </a:p>
          <a:p>
            <a:endParaRPr lang="en-US" dirty="0"/>
          </a:p>
        </p:txBody>
      </p:sp>
      <p:pic>
        <p:nvPicPr>
          <p:cNvPr id="1028" name="Picture 4" descr="The prophet Elijah ascending into heaven on the fiery chariot, 16th century, by an unknown Flemish artist. ; .">
            <a:extLst>
              <a:ext uri="{FF2B5EF4-FFF2-40B4-BE49-F238E27FC236}">
                <a16:creationId xmlns:a16="http://schemas.microsoft.com/office/drawing/2014/main" id="{16FE4D77-0DBF-1EFF-4CFB-FE5423E354E5}"/>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t="1801" b="1801"/>
          <a:stretch>
            <a:fillRect/>
          </a:stretch>
        </p:blipFill>
        <p:spPr bwMode="auto">
          <a:xfrm>
            <a:off x="7246779" y="812292"/>
            <a:ext cx="3834628" cy="4928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702330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C0878E5C-4DC6-62B8-CA2E-6F28EAB6D5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2F4FD-68DF-7227-3625-E4DF2BD6FE66}"/>
              </a:ext>
            </a:extLst>
          </p:cNvPr>
          <p:cNvSpPr>
            <a:spLocks noGrp="1"/>
          </p:cNvSpPr>
          <p:nvPr>
            <p:ph type="title"/>
          </p:nvPr>
        </p:nvSpPr>
        <p:spPr/>
        <p:txBody>
          <a:bodyPr/>
          <a:lstStyle/>
          <a:p>
            <a:r>
              <a:rPr lang="en-US" dirty="0"/>
              <a:t>John the Baptist to Christ</a:t>
            </a:r>
          </a:p>
        </p:txBody>
      </p:sp>
      <p:sp>
        <p:nvSpPr>
          <p:cNvPr id="3" name="Content Placeholder 2">
            <a:extLst>
              <a:ext uri="{FF2B5EF4-FFF2-40B4-BE49-F238E27FC236}">
                <a16:creationId xmlns:a16="http://schemas.microsoft.com/office/drawing/2014/main" id="{772BDFFA-561C-FC5A-5318-00A8484A3511}"/>
              </a:ext>
            </a:extLst>
          </p:cNvPr>
          <p:cNvSpPr>
            <a:spLocks noGrp="1"/>
          </p:cNvSpPr>
          <p:nvPr>
            <p:ph idx="1"/>
          </p:nvPr>
        </p:nvSpPr>
        <p:spPr/>
        <p:txBody>
          <a:bodyPr/>
          <a:lstStyle/>
          <a:p>
            <a:pPr marR="0" algn="l" rtl="0"/>
            <a:r>
              <a:rPr lang="en-US" sz="3200" b="0" i="0" u="none" strike="noStrike" baseline="0" dirty="0">
                <a:latin typeface="Verdana" panose="020B0604030504040204" pitchFamily="34" charset="0"/>
              </a:rPr>
              <a:t>(Joh 3:29-31)  He who has the bride is the bridegroom; but the friend of the bridegroom, who stands and hears him, rejoices greatly because of the bridegroom's voice. Therefore, this joy of mine is fulfilled.  (30)  </a:t>
            </a:r>
            <a:r>
              <a:rPr lang="en-US" sz="3200" b="1" i="0" u="none" strike="noStrike" baseline="0" dirty="0">
                <a:latin typeface="Verdana" panose="020B0604030504040204" pitchFamily="34" charset="0"/>
              </a:rPr>
              <a:t>He must increase, but I </a:t>
            </a:r>
            <a:r>
              <a:rPr lang="en-US" sz="3200" b="1" i="1" u="none" strike="noStrike" baseline="0" dirty="0">
                <a:latin typeface="Verdana" panose="020B0604030504040204" pitchFamily="34" charset="0"/>
              </a:rPr>
              <a:t>must</a:t>
            </a:r>
            <a:r>
              <a:rPr lang="en-US" sz="3200" b="1" i="0" u="none" strike="noStrike" baseline="0" dirty="0">
                <a:latin typeface="Verdana" panose="020B0604030504040204" pitchFamily="34" charset="0"/>
              </a:rPr>
              <a:t> decrease</a:t>
            </a:r>
            <a:r>
              <a:rPr lang="en-US" sz="3200" b="0" i="0" u="none" strike="noStrike" baseline="0" dirty="0">
                <a:latin typeface="Verdana" panose="020B0604030504040204" pitchFamily="34" charset="0"/>
              </a:rPr>
              <a:t>.  (31)  He who comes from above is above all; he who is of the earth is earthly and speaks of the earth. </a:t>
            </a:r>
            <a:r>
              <a:rPr lang="en-US" sz="3200" b="1" i="0" u="none" strike="noStrike" baseline="0" dirty="0">
                <a:latin typeface="Verdana" panose="020B0604030504040204" pitchFamily="34" charset="0"/>
              </a:rPr>
              <a:t>He who comes from heaven is above all</a:t>
            </a:r>
            <a:r>
              <a:rPr lang="en-US" sz="3200" b="0" i="0" u="none" strike="noStrike" baseline="0" dirty="0">
                <a:latin typeface="Verdana" panose="020B0604030504040204" pitchFamily="34" charset="0"/>
              </a:rPr>
              <a:t>.</a:t>
            </a:r>
          </a:p>
        </p:txBody>
      </p:sp>
      <p:sp>
        <p:nvSpPr>
          <p:cNvPr id="4" name="Slide Number Placeholder 3">
            <a:extLst>
              <a:ext uri="{FF2B5EF4-FFF2-40B4-BE49-F238E27FC236}">
                <a16:creationId xmlns:a16="http://schemas.microsoft.com/office/drawing/2014/main" id="{BD310AA7-7FD4-AC83-4118-20A4FDFCF725}"/>
              </a:ext>
            </a:extLst>
          </p:cNvPr>
          <p:cNvSpPr>
            <a:spLocks noGrp="1"/>
          </p:cNvSpPr>
          <p:nvPr>
            <p:ph type="sldNum" sz="quarter" idx="12"/>
          </p:nvPr>
        </p:nvSpPr>
        <p:spPr/>
        <p:txBody>
          <a:bodyPr/>
          <a:lstStyle/>
          <a:p>
            <a:fld id="{8D0AFDD5-844D-364D-8AEC-50CF4D36D55D}" type="slidenum">
              <a:rPr lang="en-US" noProof="0" smtClean="0"/>
              <a:t>10</a:t>
            </a:fld>
            <a:endParaRPr lang="en-US" noProof="0"/>
          </a:p>
        </p:txBody>
      </p:sp>
      <p:sp>
        <p:nvSpPr>
          <p:cNvPr id="5" name="Footer Placeholder 4">
            <a:extLst>
              <a:ext uri="{FF2B5EF4-FFF2-40B4-BE49-F238E27FC236}">
                <a16:creationId xmlns:a16="http://schemas.microsoft.com/office/drawing/2014/main" id="{1DF8B3D4-37F8-36C8-29F4-BA8984CEA783}"/>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CFD7D9B2-A94B-43D4-A56D-84771DEF64BD}"/>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317452797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95395C09-2EA1-9F02-D2C0-5E3E213A09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AA7F42-8C80-3F5B-E129-E1CCE881FB93}"/>
              </a:ext>
            </a:extLst>
          </p:cNvPr>
          <p:cNvSpPr>
            <a:spLocks noGrp="1"/>
          </p:cNvSpPr>
          <p:nvPr>
            <p:ph type="title"/>
          </p:nvPr>
        </p:nvSpPr>
        <p:spPr/>
        <p:txBody>
          <a:bodyPr/>
          <a:lstStyle/>
          <a:p>
            <a:r>
              <a:rPr lang="en-US" dirty="0"/>
              <a:t>Mary from Jesus to John</a:t>
            </a:r>
          </a:p>
        </p:txBody>
      </p:sp>
      <p:sp>
        <p:nvSpPr>
          <p:cNvPr id="3" name="Content Placeholder 2">
            <a:extLst>
              <a:ext uri="{FF2B5EF4-FFF2-40B4-BE49-F238E27FC236}">
                <a16:creationId xmlns:a16="http://schemas.microsoft.com/office/drawing/2014/main" id="{4DDD83C8-877E-42D1-C127-821D7267D7AD}"/>
              </a:ext>
            </a:extLst>
          </p:cNvPr>
          <p:cNvSpPr>
            <a:spLocks noGrp="1"/>
          </p:cNvSpPr>
          <p:nvPr>
            <p:ph idx="1"/>
          </p:nvPr>
        </p:nvSpPr>
        <p:spPr/>
        <p:txBody>
          <a:bodyPr/>
          <a:lstStyle/>
          <a:p>
            <a:pPr marR="0" algn="l" rtl="0"/>
            <a:r>
              <a:rPr lang="en-US" b="0" i="0" u="none" strike="noStrike" baseline="0" dirty="0">
                <a:latin typeface="Verdana" panose="020B0604030504040204" pitchFamily="34" charset="0"/>
              </a:rPr>
              <a:t>(Joh 19:25)  Now there stood by the cross of Jesus His mother, and His mother's sister, Mary the </a:t>
            </a:r>
            <a:r>
              <a:rPr lang="en-US" b="0" i="1" u="none" strike="noStrike" baseline="0" dirty="0">
                <a:latin typeface="Verdana" panose="020B0604030504040204" pitchFamily="34" charset="0"/>
              </a:rPr>
              <a:t>wife</a:t>
            </a:r>
            <a:r>
              <a:rPr lang="en-US" b="0" i="0" u="none" strike="noStrike" baseline="0" dirty="0">
                <a:latin typeface="Verdana" panose="020B0604030504040204" pitchFamily="34" charset="0"/>
              </a:rPr>
              <a:t> of Clopas, and Mary Magdalene.</a:t>
            </a:r>
          </a:p>
          <a:p>
            <a:pPr marR="0" algn="l" rtl="0"/>
            <a:r>
              <a:rPr lang="en-US" b="0" i="0" u="none" strike="noStrike" baseline="0" dirty="0">
                <a:latin typeface="Verdana" panose="020B0604030504040204" pitchFamily="34" charset="0"/>
              </a:rPr>
              <a:t>(Joh 19:26)  When Jesus therefore saw </a:t>
            </a:r>
            <a:r>
              <a:rPr lang="en-US" b="1" i="0" u="none" strike="noStrike" baseline="0" dirty="0">
                <a:latin typeface="Verdana" panose="020B0604030504040204" pitchFamily="34" charset="0"/>
              </a:rPr>
              <a:t>His mother, and the disciple whom He loved </a:t>
            </a:r>
            <a:r>
              <a:rPr lang="en-US" b="0" i="0" u="none" strike="noStrike" baseline="0" dirty="0">
                <a:latin typeface="Verdana" panose="020B0604030504040204" pitchFamily="34" charset="0"/>
              </a:rPr>
              <a:t>standing by, He said to His mother, "Woman, behold your son!"</a:t>
            </a:r>
          </a:p>
          <a:p>
            <a:pPr marR="0" algn="l" rtl="0"/>
            <a:r>
              <a:rPr lang="en-US" b="0" i="0" u="none" strike="noStrike" baseline="0" dirty="0">
                <a:latin typeface="Verdana" panose="020B0604030504040204" pitchFamily="34" charset="0"/>
              </a:rPr>
              <a:t>(Joh 19:27)  Then He said to the disciple, "Behold your mother!" </a:t>
            </a:r>
            <a:r>
              <a:rPr lang="en-US" b="1" i="0" u="none" strike="noStrike" baseline="0" dirty="0">
                <a:latin typeface="Verdana" panose="020B0604030504040204" pitchFamily="34" charset="0"/>
              </a:rPr>
              <a:t>And from that hour that disciple took her to his own </a:t>
            </a:r>
            <a:r>
              <a:rPr lang="en-US" b="1" i="1" u="none" strike="noStrike" baseline="0" dirty="0">
                <a:latin typeface="Verdana" panose="020B0604030504040204" pitchFamily="34" charset="0"/>
              </a:rPr>
              <a:t>home</a:t>
            </a:r>
            <a:r>
              <a:rPr lang="en-US" b="0" i="1" u="none" strike="noStrike" baseline="0" dirty="0">
                <a:latin typeface="Verdana" panose="020B0604030504040204" pitchFamily="34" charset="0"/>
              </a:rPr>
              <a:t>.</a:t>
            </a:r>
            <a:endParaRPr lang="en-US" b="0" i="0" u="none" strike="noStrike" baseline="0" dirty="0">
              <a:latin typeface="Verdana" panose="020B0604030504040204" pitchFamily="34" charset="0"/>
            </a:endParaRPr>
          </a:p>
        </p:txBody>
      </p:sp>
      <p:sp>
        <p:nvSpPr>
          <p:cNvPr id="4" name="Slide Number Placeholder 3">
            <a:extLst>
              <a:ext uri="{FF2B5EF4-FFF2-40B4-BE49-F238E27FC236}">
                <a16:creationId xmlns:a16="http://schemas.microsoft.com/office/drawing/2014/main" id="{950176BF-9A13-5790-9639-1EA75325DF7A}"/>
              </a:ext>
            </a:extLst>
          </p:cNvPr>
          <p:cNvSpPr>
            <a:spLocks noGrp="1"/>
          </p:cNvSpPr>
          <p:nvPr>
            <p:ph type="sldNum" sz="quarter" idx="12"/>
          </p:nvPr>
        </p:nvSpPr>
        <p:spPr/>
        <p:txBody>
          <a:bodyPr/>
          <a:lstStyle/>
          <a:p>
            <a:fld id="{8D0AFDD5-844D-364D-8AEC-50CF4D36D55D}" type="slidenum">
              <a:rPr lang="en-US" noProof="0" smtClean="0"/>
              <a:t>11</a:t>
            </a:fld>
            <a:endParaRPr lang="en-US" noProof="0"/>
          </a:p>
        </p:txBody>
      </p:sp>
      <p:sp>
        <p:nvSpPr>
          <p:cNvPr id="5" name="Footer Placeholder 4">
            <a:extLst>
              <a:ext uri="{FF2B5EF4-FFF2-40B4-BE49-F238E27FC236}">
                <a16:creationId xmlns:a16="http://schemas.microsoft.com/office/drawing/2014/main" id="{CB41B183-20A0-3749-6EC3-EABFDBC726F3}"/>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FED93CAB-3EE5-3307-1629-6C85871A5C7F}"/>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8745896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06365C0B-3489-BE96-858F-062EE02E2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48249A-2C92-3C5D-0867-2CE9AEBDD77B}"/>
              </a:ext>
            </a:extLst>
          </p:cNvPr>
          <p:cNvSpPr>
            <a:spLocks noGrp="1"/>
          </p:cNvSpPr>
          <p:nvPr>
            <p:ph type="title"/>
          </p:nvPr>
        </p:nvSpPr>
        <p:spPr/>
        <p:txBody>
          <a:bodyPr/>
          <a:lstStyle/>
          <a:p>
            <a:r>
              <a:rPr lang="en-US" dirty="0"/>
              <a:t>Mary from Jesus to John</a:t>
            </a:r>
          </a:p>
        </p:txBody>
      </p:sp>
      <p:sp>
        <p:nvSpPr>
          <p:cNvPr id="3" name="Content Placeholder 2">
            <a:extLst>
              <a:ext uri="{FF2B5EF4-FFF2-40B4-BE49-F238E27FC236}">
                <a16:creationId xmlns:a16="http://schemas.microsoft.com/office/drawing/2014/main" id="{6CDE090E-ED35-C730-3D29-725BC7063413}"/>
              </a:ext>
            </a:extLst>
          </p:cNvPr>
          <p:cNvSpPr>
            <a:spLocks noGrp="1"/>
          </p:cNvSpPr>
          <p:nvPr>
            <p:ph idx="1"/>
          </p:nvPr>
        </p:nvSpPr>
        <p:spPr>
          <a:xfrm>
            <a:off x="484631" y="1616364"/>
            <a:ext cx="6858277" cy="4354668"/>
          </a:xfrm>
        </p:spPr>
        <p:txBody>
          <a:bodyPr/>
          <a:lstStyle/>
          <a:p>
            <a:pPr marR="0" algn="l" rtl="0"/>
            <a:r>
              <a:rPr lang="en-US" b="0" i="0" u="none" strike="noStrike" baseline="0" dirty="0">
                <a:latin typeface="Verdana" panose="020B0604030504040204" pitchFamily="34" charset="0"/>
              </a:rPr>
              <a:t>In the city of Ephesus is this house that belonged to Mary. </a:t>
            </a:r>
            <a:r>
              <a:rPr lang="en-US" dirty="0">
                <a:latin typeface="Verdana" panose="020B0604030504040204" pitchFamily="34" charset="0"/>
              </a:rPr>
              <a:t>It is next door to a larger house that belonged to John.</a:t>
            </a:r>
            <a:endParaRPr lang="en-US" b="0" i="0" u="none" strike="noStrike" baseline="0" dirty="0">
              <a:latin typeface="Verdana" panose="020B0604030504040204" pitchFamily="34" charset="0"/>
            </a:endParaRPr>
          </a:p>
        </p:txBody>
      </p:sp>
      <p:sp>
        <p:nvSpPr>
          <p:cNvPr id="4" name="Slide Number Placeholder 3">
            <a:extLst>
              <a:ext uri="{FF2B5EF4-FFF2-40B4-BE49-F238E27FC236}">
                <a16:creationId xmlns:a16="http://schemas.microsoft.com/office/drawing/2014/main" id="{030C8B51-BA3A-0BAF-14A9-8C9242A44D81}"/>
              </a:ext>
            </a:extLst>
          </p:cNvPr>
          <p:cNvSpPr>
            <a:spLocks noGrp="1"/>
          </p:cNvSpPr>
          <p:nvPr>
            <p:ph type="sldNum" sz="quarter" idx="12"/>
          </p:nvPr>
        </p:nvSpPr>
        <p:spPr/>
        <p:txBody>
          <a:bodyPr/>
          <a:lstStyle/>
          <a:p>
            <a:fld id="{8D0AFDD5-844D-364D-8AEC-50CF4D36D55D}" type="slidenum">
              <a:rPr lang="en-US" noProof="0" smtClean="0"/>
              <a:t>12</a:t>
            </a:fld>
            <a:endParaRPr lang="en-US" noProof="0"/>
          </a:p>
        </p:txBody>
      </p:sp>
      <p:sp>
        <p:nvSpPr>
          <p:cNvPr id="5" name="Footer Placeholder 4">
            <a:extLst>
              <a:ext uri="{FF2B5EF4-FFF2-40B4-BE49-F238E27FC236}">
                <a16:creationId xmlns:a16="http://schemas.microsoft.com/office/drawing/2014/main" id="{EA264CE4-544D-C5F3-BECD-C818D5760DEB}"/>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814F60BB-BCB9-5699-65BC-0E865336E430}"/>
              </a:ext>
            </a:extLst>
          </p:cNvPr>
          <p:cNvSpPr>
            <a:spLocks noGrp="1"/>
          </p:cNvSpPr>
          <p:nvPr>
            <p:ph type="dt" sz="half" idx="10"/>
          </p:nvPr>
        </p:nvSpPr>
        <p:spPr/>
        <p:txBody>
          <a:bodyPr/>
          <a:lstStyle/>
          <a:p>
            <a:r>
              <a:rPr lang="en-US" noProof="0" dirty="0"/>
              <a:t>2024</a:t>
            </a:r>
          </a:p>
        </p:txBody>
      </p:sp>
      <p:pic>
        <p:nvPicPr>
          <p:cNvPr id="2050" name="Picture 2" descr="house of the virgin Mary in Ephesus">
            <a:extLst>
              <a:ext uri="{FF2B5EF4-FFF2-40B4-BE49-F238E27FC236}">
                <a16:creationId xmlns:a16="http://schemas.microsoft.com/office/drawing/2014/main" id="{44BE723F-3A16-0B55-512B-8941E2950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0" y="1761848"/>
            <a:ext cx="4762500" cy="47625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ouse of Virgin Mary Outside 2">
            <a:extLst>
              <a:ext uri="{FF2B5EF4-FFF2-40B4-BE49-F238E27FC236}">
                <a16:creationId xmlns:a16="http://schemas.microsoft.com/office/drawing/2014/main" id="{E26C9F7E-2C9B-71CD-1917-DE16403431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9952" y="3242411"/>
            <a:ext cx="4658545" cy="3158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40566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A75B2A28-9DE2-DE14-4547-74080BF647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5DD9D8-3051-6BBC-C3E2-5C7B573885A7}"/>
              </a:ext>
            </a:extLst>
          </p:cNvPr>
          <p:cNvSpPr>
            <a:spLocks noGrp="1"/>
          </p:cNvSpPr>
          <p:nvPr>
            <p:ph type="title"/>
          </p:nvPr>
        </p:nvSpPr>
        <p:spPr/>
        <p:txBody>
          <a:bodyPr/>
          <a:lstStyle/>
          <a:p>
            <a:r>
              <a:rPr lang="en-US" dirty="0"/>
              <a:t>Transfer the Mantle</a:t>
            </a:r>
          </a:p>
        </p:txBody>
      </p:sp>
      <p:sp>
        <p:nvSpPr>
          <p:cNvPr id="3" name="Content Placeholder 2">
            <a:extLst>
              <a:ext uri="{FF2B5EF4-FFF2-40B4-BE49-F238E27FC236}">
                <a16:creationId xmlns:a16="http://schemas.microsoft.com/office/drawing/2014/main" id="{FA714F86-17C0-59A0-90C1-CA4CD37396B6}"/>
              </a:ext>
            </a:extLst>
          </p:cNvPr>
          <p:cNvSpPr>
            <a:spLocks noGrp="1"/>
          </p:cNvSpPr>
          <p:nvPr>
            <p:ph idx="1"/>
          </p:nvPr>
        </p:nvSpPr>
        <p:spPr/>
        <p:txBody>
          <a:bodyPr/>
          <a:lstStyle/>
          <a:p>
            <a:pPr marR="0" algn="l" rtl="0"/>
            <a:r>
              <a:rPr lang="en-US" sz="3600" b="1" i="0" u="none" strike="noStrike" baseline="0" dirty="0">
                <a:latin typeface="Verdana" panose="020B0604030504040204" pitchFamily="34" charset="0"/>
              </a:rPr>
              <a:t>I pray that the Dustin </a:t>
            </a:r>
            <a:r>
              <a:rPr lang="en-US" sz="3600" b="1" i="0" u="none" strike="noStrike" baseline="0" dirty="0" err="1">
                <a:latin typeface="Verdana" panose="020B0604030504040204" pitchFamily="34" charset="0"/>
              </a:rPr>
              <a:t>Semore</a:t>
            </a:r>
            <a:r>
              <a:rPr lang="en-US" sz="3600" b="1" i="0" u="none" strike="noStrike" baseline="0" dirty="0">
                <a:latin typeface="Verdana" panose="020B0604030504040204" pitchFamily="34" charset="0"/>
              </a:rPr>
              <a:t> can help this church.</a:t>
            </a:r>
          </a:p>
          <a:p>
            <a:pPr marR="0" algn="l" rtl="0"/>
            <a:endParaRPr lang="en-US" sz="3600" b="1" i="0" u="none" strike="noStrike" baseline="0" dirty="0">
              <a:latin typeface="Verdana" panose="020B0604030504040204" pitchFamily="34" charset="0"/>
            </a:endParaRPr>
          </a:p>
          <a:p>
            <a:pPr marR="0" algn="l" rtl="0"/>
            <a:r>
              <a:rPr lang="en-US" sz="3600" b="1" dirty="0">
                <a:latin typeface="Verdana" panose="020B0604030504040204" pitchFamily="34" charset="0"/>
              </a:rPr>
              <a:t>I hope that the church will support him and love him as you have Janet and me.</a:t>
            </a:r>
            <a:endParaRPr lang="en-US" sz="3600" b="1" i="0" u="none" strike="noStrike" baseline="0" dirty="0">
              <a:latin typeface="Verdana" panose="020B0604030504040204" pitchFamily="34" charset="0"/>
            </a:endParaRPr>
          </a:p>
        </p:txBody>
      </p:sp>
      <p:sp>
        <p:nvSpPr>
          <p:cNvPr id="4" name="Slide Number Placeholder 3">
            <a:extLst>
              <a:ext uri="{FF2B5EF4-FFF2-40B4-BE49-F238E27FC236}">
                <a16:creationId xmlns:a16="http://schemas.microsoft.com/office/drawing/2014/main" id="{5E173B94-4D48-2F9A-CE13-5BCE9F8BBDD6}"/>
              </a:ext>
            </a:extLst>
          </p:cNvPr>
          <p:cNvSpPr>
            <a:spLocks noGrp="1"/>
          </p:cNvSpPr>
          <p:nvPr>
            <p:ph type="sldNum" sz="quarter" idx="12"/>
          </p:nvPr>
        </p:nvSpPr>
        <p:spPr/>
        <p:txBody>
          <a:bodyPr/>
          <a:lstStyle/>
          <a:p>
            <a:fld id="{8D0AFDD5-844D-364D-8AEC-50CF4D36D55D}" type="slidenum">
              <a:rPr lang="en-US" noProof="0" smtClean="0"/>
              <a:t>13</a:t>
            </a:fld>
            <a:endParaRPr lang="en-US" noProof="0"/>
          </a:p>
        </p:txBody>
      </p:sp>
      <p:sp>
        <p:nvSpPr>
          <p:cNvPr id="5" name="Footer Placeholder 4">
            <a:extLst>
              <a:ext uri="{FF2B5EF4-FFF2-40B4-BE49-F238E27FC236}">
                <a16:creationId xmlns:a16="http://schemas.microsoft.com/office/drawing/2014/main" id="{22964DCE-FDC2-6495-AF08-13E7C20759EC}"/>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CD0898C7-DD19-AA2E-FEC9-C1D4D2E3FF83}"/>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393914856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C606A87D-15C7-EBFB-8C57-C096D1418F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EA0E55-FC51-2B5A-8CA9-7B6D956012B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BAA0E24-4C4A-9229-D501-01175060DDF4}"/>
              </a:ext>
            </a:extLst>
          </p:cNvPr>
          <p:cNvSpPr>
            <a:spLocks noGrp="1"/>
          </p:cNvSpPr>
          <p:nvPr>
            <p:ph idx="1"/>
          </p:nvPr>
        </p:nvSpPr>
        <p:spPr/>
        <p:txBody>
          <a:bodyPr/>
          <a:lstStyle/>
          <a:p>
            <a:pPr marR="0" algn="l" rtl="0"/>
            <a:r>
              <a:rPr lang="en-US" sz="3600" b="1" i="0" u="none" strike="noStrike" baseline="0" dirty="0">
                <a:latin typeface="Verdana" panose="020B0604030504040204" pitchFamily="34" charset="0"/>
              </a:rPr>
              <a:t>There will always be a need to “Transfer the Mantle” because w</a:t>
            </a:r>
            <a:r>
              <a:rPr lang="en-US" sz="3600" b="1" dirty="0">
                <a:latin typeface="Verdana" panose="020B0604030504040204" pitchFamily="34" charset="0"/>
              </a:rPr>
              <a:t>e all face death.</a:t>
            </a:r>
          </a:p>
          <a:p>
            <a:pPr marL="0" marR="0" indent="0" algn="l" rtl="0">
              <a:buNone/>
            </a:pPr>
            <a:endParaRPr lang="en-US" sz="3600" b="1" dirty="0">
              <a:latin typeface="Verdana" panose="020B0604030504040204" pitchFamily="34" charset="0"/>
            </a:endParaRPr>
          </a:p>
          <a:p>
            <a:r>
              <a:rPr lang="en-US" sz="3600" b="1" i="0" u="none" strike="noStrike" baseline="0" dirty="0">
                <a:latin typeface="Verdana" panose="020B0604030504040204" pitchFamily="34" charset="0"/>
              </a:rPr>
              <a:t>(1Corinthians 15:22)  For as </a:t>
            </a:r>
            <a:r>
              <a:rPr lang="en-US" sz="3600" b="1" i="0" u="sng" strike="noStrike" baseline="0" dirty="0">
                <a:latin typeface="Verdana" panose="020B0604030504040204" pitchFamily="34" charset="0"/>
              </a:rPr>
              <a:t>in Adam all die</a:t>
            </a:r>
            <a:r>
              <a:rPr lang="en-US" sz="3600" b="1" i="0" u="none" strike="noStrike" baseline="0" dirty="0">
                <a:latin typeface="Verdana" panose="020B0604030504040204" pitchFamily="34" charset="0"/>
              </a:rPr>
              <a:t>, even so in Christ all shall be made alive.</a:t>
            </a:r>
          </a:p>
        </p:txBody>
      </p:sp>
      <p:sp>
        <p:nvSpPr>
          <p:cNvPr id="4" name="Slide Number Placeholder 3">
            <a:extLst>
              <a:ext uri="{FF2B5EF4-FFF2-40B4-BE49-F238E27FC236}">
                <a16:creationId xmlns:a16="http://schemas.microsoft.com/office/drawing/2014/main" id="{B03834BB-6CB4-D686-A581-874D14A70060}"/>
              </a:ext>
            </a:extLst>
          </p:cNvPr>
          <p:cNvSpPr>
            <a:spLocks noGrp="1"/>
          </p:cNvSpPr>
          <p:nvPr>
            <p:ph type="sldNum" sz="quarter" idx="12"/>
          </p:nvPr>
        </p:nvSpPr>
        <p:spPr/>
        <p:txBody>
          <a:bodyPr/>
          <a:lstStyle/>
          <a:p>
            <a:fld id="{8D0AFDD5-844D-364D-8AEC-50CF4D36D55D}" type="slidenum">
              <a:rPr lang="en-US" noProof="0" smtClean="0"/>
              <a:t>14</a:t>
            </a:fld>
            <a:endParaRPr lang="en-US" noProof="0"/>
          </a:p>
        </p:txBody>
      </p:sp>
      <p:sp>
        <p:nvSpPr>
          <p:cNvPr id="5" name="Footer Placeholder 4">
            <a:extLst>
              <a:ext uri="{FF2B5EF4-FFF2-40B4-BE49-F238E27FC236}">
                <a16:creationId xmlns:a16="http://schemas.microsoft.com/office/drawing/2014/main" id="{AF2D3F8E-CB5A-3F3D-955D-968A3BFF969B}"/>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9B3A6E71-87D1-60C1-1744-CD4B60D266D6}"/>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413450721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020D-EF9E-D4B3-DB9A-0FE2F6DEA4A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AA4A016-53BB-0403-A8DD-0635BEE70F1B}"/>
              </a:ext>
            </a:extLst>
          </p:cNvPr>
          <p:cNvSpPr>
            <a:spLocks noGrp="1"/>
          </p:cNvSpPr>
          <p:nvPr>
            <p:ph idx="1"/>
          </p:nvPr>
        </p:nvSpPr>
        <p:spPr/>
        <p:txBody>
          <a:bodyPr/>
          <a:lstStyle/>
          <a:p>
            <a:r>
              <a:rPr lang="en-US" sz="3600" b="1" i="0" u="none" strike="noStrike" baseline="0" dirty="0">
                <a:latin typeface="Verdana" panose="020B0604030504040204" pitchFamily="34" charset="0"/>
              </a:rPr>
              <a:t>I began preaching part-time in 1959 (65 years ago).</a:t>
            </a:r>
          </a:p>
          <a:p>
            <a:r>
              <a:rPr lang="en-US" sz="3600" b="1" dirty="0">
                <a:latin typeface="Verdana" panose="020B0604030504040204" pitchFamily="34" charset="0"/>
              </a:rPr>
              <a:t>I have been preaching full-time since 1966 (58 years).</a:t>
            </a:r>
          </a:p>
          <a:p>
            <a:r>
              <a:rPr lang="en-US" sz="3600" b="1" i="0" u="none" strike="noStrike" baseline="0" dirty="0">
                <a:latin typeface="Verdana" panose="020B0604030504040204" pitchFamily="34" charset="0"/>
              </a:rPr>
              <a:t>I have worked with 10 congregations in 4 states and 3 foreign countries.</a:t>
            </a:r>
            <a:endParaRPr lang="en-US" sz="3600" b="1" dirty="0">
              <a:latin typeface="Verdana" panose="020B0604030504040204" pitchFamily="34" charset="0"/>
            </a:endParaRPr>
          </a:p>
        </p:txBody>
      </p:sp>
      <p:sp>
        <p:nvSpPr>
          <p:cNvPr id="4" name="Slide Number Placeholder 3">
            <a:extLst>
              <a:ext uri="{FF2B5EF4-FFF2-40B4-BE49-F238E27FC236}">
                <a16:creationId xmlns:a16="http://schemas.microsoft.com/office/drawing/2014/main" id="{C72C93CB-4EF8-E8A8-BC1C-09928CDE5B6B}"/>
              </a:ext>
            </a:extLst>
          </p:cNvPr>
          <p:cNvSpPr>
            <a:spLocks noGrp="1"/>
          </p:cNvSpPr>
          <p:nvPr>
            <p:ph type="sldNum" sz="quarter" idx="12"/>
          </p:nvPr>
        </p:nvSpPr>
        <p:spPr/>
        <p:txBody>
          <a:bodyPr/>
          <a:lstStyle/>
          <a:p>
            <a:fld id="{8D0AFDD5-844D-364D-8AEC-50CF4D36D55D}" type="slidenum">
              <a:rPr lang="en-US" noProof="0" smtClean="0"/>
              <a:t>2</a:t>
            </a:fld>
            <a:endParaRPr lang="en-US" noProof="0"/>
          </a:p>
        </p:txBody>
      </p:sp>
      <p:sp>
        <p:nvSpPr>
          <p:cNvPr id="5" name="Footer Placeholder 4">
            <a:extLst>
              <a:ext uri="{FF2B5EF4-FFF2-40B4-BE49-F238E27FC236}">
                <a16:creationId xmlns:a16="http://schemas.microsoft.com/office/drawing/2014/main" id="{A8087F1A-AF91-C163-E93A-A82978CE2B11}"/>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6A86DC5D-705F-22C4-8FE1-62AEAE0C0326}"/>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277622589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97E015CC-492C-E594-E7A9-19505D7FFB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BE6261-CF7F-D2CB-B6FD-D53108160D2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4F19CCB-F704-87AF-2AF1-09E38F65E963}"/>
              </a:ext>
            </a:extLst>
          </p:cNvPr>
          <p:cNvSpPr>
            <a:spLocks noGrp="1"/>
          </p:cNvSpPr>
          <p:nvPr>
            <p:ph idx="1"/>
          </p:nvPr>
        </p:nvSpPr>
        <p:spPr/>
        <p:txBody>
          <a:bodyPr/>
          <a:lstStyle/>
          <a:p>
            <a:r>
              <a:rPr lang="en-US" sz="3600" b="1" i="0" u="none" strike="noStrike" baseline="0" dirty="0">
                <a:latin typeface="Verdana" panose="020B0604030504040204" pitchFamily="34" charset="0"/>
              </a:rPr>
              <a:t>The situation here is unique.</a:t>
            </a:r>
          </a:p>
          <a:p>
            <a:r>
              <a:rPr lang="en-US" sz="3600" b="1" dirty="0">
                <a:latin typeface="Verdana" panose="020B0604030504040204" pitchFamily="34" charset="0"/>
              </a:rPr>
              <a:t>We have a new preacher coming, but I am still here.</a:t>
            </a:r>
          </a:p>
          <a:p>
            <a:r>
              <a:rPr lang="en-US" sz="3600" b="1" dirty="0">
                <a:latin typeface="Verdana" panose="020B0604030504040204" pitchFamily="34" charset="0"/>
              </a:rPr>
              <a:t>The purpose of this sermon is to “Transfer the Mantle” to a new minister.</a:t>
            </a:r>
          </a:p>
          <a:p>
            <a:r>
              <a:rPr lang="en-US" sz="3600" b="1" dirty="0">
                <a:latin typeface="Verdana" panose="020B0604030504040204" pitchFamily="34" charset="0"/>
              </a:rPr>
              <a:t>There are several examples in the NT.</a:t>
            </a:r>
          </a:p>
        </p:txBody>
      </p:sp>
      <p:sp>
        <p:nvSpPr>
          <p:cNvPr id="4" name="Slide Number Placeholder 3">
            <a:extLst>
              <a:ext uri="{FF2B5EF4-FFF2-40B4-BE49-F238E27FC236}">
                <a16:creationId xmlns:a16="http://schemas.microsoft.com/office/drawing/2014/main" id="{4B91F358-96D1-C50C-3B26-40AB69E2B4A0}"/>
              </a:ext>
            </a:extLst>
          </p:cNvPr>
          <p:cNvSpPr>
            <a:spLocks noGrp="1"/>
          </p:cNvSpPr>
          <p:nvPr>
            <p:ph type="sldNum" sz="quarter" idx="12"/>
          </p:nvPr>
        </p:nvSpPr>
        <p:spPr/>
        <p:txBody>
          <a:bodyPr/>
          <a:lstStyle/>
          <a:p>
            <a:fld id="{8D0AFDD5-844D-364D-8AEC-50CF4D36D55D}" type="slidenum">
              <a:rPr lang="en-US" noProof="0" smtClean="0"/>
              <a:t>3</a:t>
            </a:fld>
            <a:endParaRPr lang="en-US" noProof="0"/>
          </a:p>
        </p:txBody>
      </p:sp>
      <p:sp>
        <p:nvSpPr>
          <p:cNvPr id="5" name="Footer Placeholder 4">
            <a:extLst>
              <a:ext uri="{FF2B5EF4-FFF2-40B4-BE49-F238E27FC236}">
                <a16:creationId xmlns:a16="http://schemas.microsoft.com/office/drawing/2014/main" id="{5B40102C-E41E-6C20-8FAA-98E4F157E12A}"/>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1BDB2315-14A7-608D-689C-BF6A85237D64}"/>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392682070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FB434231-4C81-A9B2-7DF5-7BA51C44B9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9D35A6-794B-EC48-528E-BFA54DA8E44F}"/>
              </a:ext>
            </a:extLst>
          </p:cNvPr>
          <p:cNvSpPr>
            <a:spLocks noGrp="1"/>
          </p:cNvSpPr>
          <p:nvPr>
            <p:ph type="title"/>
          </p:nvPr>
        </p:nvSpPr>
        <p:spPr/>
        <p:txBody>
          <a:bodyPr/>
          <a:lstStyle/>
          <a:p>
            <a:r>
              <a:rPr lang="en-US" dirty="0"/>
              <a:t>Elijah to Elisha</a:t>
            </a:r>
          </a:p>
        </p:txBody>
      </p:sp>
      <p:sp>
        <p:nvSpPr>
          <p:cNvPr id="3" name="Content Placeholder 2">
            <a:extLst>
              <a:ext uri="{FF2B5EF4-FFF2-40B4-BE49-F238E27FC236}">
                <a16:creationId xmlns:a16="http://schemas.microsoft.com/office/drawing/2014/main" id="{568F24F3-E464-49EF-0169-87C083C47FD3}"/>
              </a:ext>
            </a:extLst>
          </p:cNvPr>
          <p:cNvSpPr>
            <a:spLocks noGrp="1"/>
          </p:cNvSpPr>
          <p:nvPr>
            <p:ph idx="1"/>
          </p:nvPr>
        </p:nvSpPr>
        <p:spPr/>
        <p:txBody>
          <a:bodyPr/>
          <a:lstStyle/>
          <a:p>
            <a:r>
              <a:rPr lang="en-US" sz="3600" b="1" i="0" u="none" strike="noStrike" baseline="0" dirty="0">
                <a:latin typeface="Verdana" panose="020B0604030504040204" pitchFamily="34" charset="0"/>
              </a:rPr>
              <a:t>1 Kings 19:19  So, he departed from there, and found Elisha the son of </a:t>
            </a:r>
            <a:r>
              <a:rPr lang="en-US" sz="3600" b="1" i="0" u="none" strike="noStrike" baseline="0" dirty="0" err="1">
                <a:latin typeface="Verdana" panose="020B0604030504040204" pitchFamily="34" charset="0"/>
              </a:rPr>
              <a:t>Shaphat</a:t>
            </a:r>
            <a:r>
              <a:rPr lang="en-US" sz="3600" b="1" i="0" u="none" strike="noStrike" baseline="0" dirty="0">
                <a:latin typeface="Verdana" panose="020B0604030504040204" pitchFamily="34" charset="0"/>
              </a:rPr>
              <a:t>, who </a:t>
            </a:r>
            <a:r>
              <a:rPr lang="en-US" sz="3600" b="1" i="1" u="none" strike="noStrike" baseline="0" dirty="0">
                <a:latin typeface="Verdana" panose="020B0604030504040204" pitchFamily="34" charset="0"/>
              </a:rPr>
              <a:t>was</a:t>
            </a:r>
            <a:r>
              <a:rPr lang="en-US" sz="3600" b="1" i="0" u="none" strike="noStrike" baseline="0" dirty="0">
                <a:latin typeface="Verdana" panose="020B0604030504040204" pitchFamily="34" charset="0"/>
              </a:rPr>
              <a:t> plowing </a:t>
            </a:r>
            <a:r>
              <a:rPr lang="en-US" sz="3600" b="1" i="1" u="none" strike="noStrike" baseline="0" dirty="0">
                <a:latin typeface="Verdana" panose="020B0604030504040204" pitchFamily="34" charset="0"/>
              </a:rPr>
              <a:t>with</a:t>
            </a:r>
            <a:r>
              <a:rPr lang="en-US" sz="3600" b="1" i="0" u="none" strike="noStrike" baseline="0" dirty="0">
                <a:latin typeface="Verdana" panose="020B0604030504040204" pitchFamily="34" charset="0"/>
              </a:rPr>
              <a:t> twelve yoke </a:t>
            </a:r>
            <a:r>
              <a:rPr lang="en-US" sz="3600" b="1" i="1" u="none" strike="noStrike" baseline="0" dirty="0">
                <a:latin typeface="Verdana" panose="020B0604030504040204" pitchFamily="34" charset="0"/>
              </a:rPr>
              <a:t>of oxen</a:t>
            </a:r>
            <a:r>
              <a:rPr lang="en-US" sz="3600" b="1" i="0" u="none" strike="noStrike" baseline="0" dirty="0">
                <a:latin typeface="Verdana" panose="020B0604030504040204" pitchFamily="34" charset="0"/>
              </a:rPr>
              <a:t> before him, and he was with the twelfth. Then Elijah passed by him and </a:t>
            </a:r>
            <a:r>
              <a:rPr lang="en-US" sz="3600" b="1" i="0" u="sng" strike="noStrike" baseline="0" dirty="0">
                <a:latin typeface="Verdana" panose="020B0604030504040204" pitchFamily="34" charset="0"/>
              </a:rPr>
              <a:t>threw his mantle on him</a:t>
            </a:r>
            <a:r>
              <a:rPr lang="en-US" sz="3600" b="1" i="0" u="none" strike="noStrike" baseline="0" dirty="0">
                <a:latin typeface="Verdana" panose="020B0604030504040204" pitchFamily="34" charset="0"/>
              </a:rPr>
              <a:t>.</a:t>
            </a:r>
          </a:p>
          <a:p>
            <a:endParaRPr lang="en-US" sz="3600" b="1" i="0" u="none" strike="noStrike" baseline="0" dirty="0">
              <a:latin typeface="Verdana" panose="020B0604030504040204" pitchFamily="34" charset="0"/>
            </a:endParaRPr>
          </a:p>
          <a:p>
            <a:r>
              <a:rPr lang="en-US" sz="3200" b="1" dirty="0">
                <a:latin typeface="Verdana" panose="020B0604030504040204" pitchFamily="34" charset="0"/>
              </a:rPr>
              <a:t>This is symbolic of a transfer of power from Elijah to Elisha.</a:t>
            </a:r>
            <a:endParaRPr lang="en-US" sz="3200" b="1" i="0" u="none" strike="noStrike" baseline="0" dirty="0">
              <a:latin typeface="Verdana" panose="020B0604030504040204" pitchFamily="34" charset="0"/>
            </a:endParaRPr>
          </a:p>
        </p:txBody>
      </p:sp>
      <p:sp>
        <p:nvSpPr>
          <p:cNvPr id="4" name="Slide Number Placeholder 3">
            <a:extLst>
              <a:ext uri="{FF2B5EF4-FFF2-40B4-BE49-F238E27FC236}">
                <a16:creationId xmlns:a16="http://schemas.microsoft.com/office/drawing/2014/main" id="{5658B68E-010D-9789-FE89-76C71ECF00B7}"/>
              </a:ext>
            </a:extLst>
          </p:cNvPr>
          <p:cNvSpPr>
            <a:spLocks noGrp="1"/>
          </p:cNvSpPr>
          <p:nvPr>
            <p:ph type="sldNum" sz="quarter" idx="12"/>
          </p:nvPr>
        </p:nvSpPr>
        <p:spPr/>
        <p:txBody>
          <a:bodyPr/>
          <a:lstStyle/>
          <a:p>
            <a:fld id="{8D0AFDD5-844D-364D-8AEC-50CF4D36D55D}" type="slidenum">
              <a:rPr lang="en-US" noProof="0" smtClean="0"/>
              <a:t>4</a:t>
            </a:fld>
            <a:endParaRPr lang="en-US" noProof="0"/>
          </a:p>
        </p:txBody>
      </p:sp>
      <p:sp>
        <p:nvSpPr>
          <p:cNvPr id="5" name="Footer Placeholder 4">
            <a:extLst>
              <a:ext uri="{FF2B5EF4-FFF2-40B4-BE49-F238E27FC236}">
                <a16:creationId xmlns:a16="http://schemas.microsoft.com/office/drawing/2014/main" id="{4AFAAA4E-9D28-F581-6986-D5F5D2B9CED9}"/>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5867CEAB-FEE4-2763-65BF-E7134AC0449A}"/>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198188279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DFE69F43-F266-1158-727F-452D583C0B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8DF7FB-DE5D-D333-574E-53A681E3CB43}"/>
              </a:ext>
            </a:extLst>
          </p:cNvPr>
          <p:cNvSpPr>
            <a:spLocks noGrp="1"/>
          </p:cNvSpPr>
          <p:nvPr>
            <p:ph type="title"/>
          </p:nvPr>
        </p:nvSpPr>
        <p:spPr>
          <a:xfrm>
            <a:off x="1139952" y="512064"/>
            <a:ext cx="9912096" cy="868576"/>
          </a:xfrm>
        </p:spPr>
        <p:txBody>
          <a:bodyPr/>
          <a:lstStyle/>
          <a:p>
            <a:r>
              <a:rPr lang="en-US" dirty="0"/>
              <a:t>2 Kings 3:8-11</a:t>
            </a:r>
          </a:p>
        </p:txBody>
      </p:sp>
      <p:sp>
        <p:nvSpPr>
          <p:cNvPr id="3" name="Content Placeholder 2">
            <a:extLst>
              <a:ext uri="{FF2B5EF4-FFF2-40B4-BE49-F238E27FC236}">
                <a16:creationId xmlns:a16="http://schemas.microsoft.com/office/drawing/2014/main" id="{DB357971-E695-1B04-F9D4-F316C0B59A96}"/>
              </a:ext>
            </a:extLst>
          </p:cNvPr>
          <p:cNvSpPr>
            <a:spLocks noGrp="1"/>
          </p:cNvSpPr>
          <p:nvPr>
            <p:ph idx="1"/>
          </p:nvPr>
        </p:nvSpPr>
        <p:spPr>
          <a:xfrm>
            <a:off x="484632" y="1828800"/>
            <a:ext cx="11000232" cy="4142232"/>
          </a:xfrm>
        </p:spPr>
        <p:txBody>
          <a:bodyPr/>
          <a:lstStyle/>
          <a:p>
            <a:pPr marR="0" algn="l" rtl="0"/>
            <a:r>
              <a:rPr lang="en-US" sz="2400" b="0" i="0" u="none" strike="noStrike" baseline="0" dirty="0">
                <a:latin typeface="Verdana" panose="020B0604030504040204" pitchFamily="34" charset="0"/>
              </a:rPr>
              <a:t>(8)  Now Elijah took his mantle, rolled </a:t>
            </a:r>
            <a:r>
              <a:rPr lang="en-US" sz="2400" b="0" i="1" u="none" strike="noStrike" baseline="0" dirty="0">
                <a:latin typeface="Verdana" panose="020B0604030504040204" pitchFamily="34" charset="0"/>
              </a:rPr>
              <a:t>it</a:t>
            </a:r>
            <a:r>
              <a:rPr lang="en-US" sz="2400" b="0" i="0" u="none" strike="noStrike" baseline="0" dirty="0">
                <a:latin typeface="Verdana" panose="020B0604030504040204" pitchFamily="34" charset="0"/>
              </a:rPr>
              <a:t> up, and struck the water; and it was divided this way and that, so that the two of them crossed over on dry ground.  (9)  And so it was, when they had crossed over, that Elijah said to Elisha, "Ask! What may I do for you, before I am taken away from you?" Elisha said, "Please let a double portion of your spirit be upon me.“  (10)  So he said, "You have asked a hard thing. </a:t>
            </a:r>
            <a:r>
              <a:rPr lang="en-US" sz="2400" b="0" i="1" u="none" strike="noStrike" baseline="0" dirty="0">
                <a:latin typeface="Verdana" panose="020B0604030504040204" pitchFamily="34" charset="0"/>
              </a:rPr>
              <a:t>Nevertheless,</a:t>
            </a:r>
            <a:r>
              <a:rPr lang="en-US" sz="2400" b="0" i="0" u="none" strike="noStrike" baseline="0" dirty="0">
                <a:latin typeface="Verdana" panose="020B0604030504040204" pitchFamily="34" charset="0"/>
              </a:rPr>
              <a:t> if you see me </a:t>
            </a:r>
            <a:r>
              <a:rPr lang="en-US" sz="2400" b="0" i="1" u="none" strike="noStrike" baseline="0" dirty="0">
                <a:latin typeface="Verdana" panose="020B0604030504040204" pitchFamily="34" charset="0"/>
              </a:rPr>
              <a:t>when I am</a:t>
            </a:r>
            <a:r>
              <a:rPr lang="en-US" sz="2400" b="0" i="0" u="none" strike="noStrike" baseline="0" dirty="0">
                <a:latin typeface="Verdana" panose="020B0604030504040204" pitchFamily="34" charset="0"/>
              </a:rPr>
              <a:t> taken from you, it shall be so for you; but if not, it shall not be </a:t>
            </a:r>
            <a:r>
              <a:rPr lang="en-US" sz="2400" b="0" i="1" u="none" strike="noStrike" baseline="0" dirty="0">
                <a:latin typeface="Verdana" panose="020B0604030504040204" pitchFamily="34" charset="0"/>
              </a:rPr>
              <a:t>so.</a:t>
            </a:r>
            <a:r>
              <a:rPr lang="en-US" sz="2400" b="0" i="0" u="none" strike="noStrike" baseline="0" dirty="0">
                <a:latin typeface="Verdana" panose="020B0604030504040204" pitchFamily="34" charset="0"/>
              </a:rPr>
              <a:t>“  (11)  Then it happened, as they continued on and talked, that suddenly a chariot of fire </a:t>
            </a:r>
            <a:r>
              <a:rPr lang="en-US" sz="2400" b="0" i="1" u="none" strike="noStrike" baseline="0" dirty="0">
                <a:latin typeface="Verdana" panose="020B0604030504040204" pitchFamily="34" charset="0"/>
              </a:rPr>
              <a:t>appeared</a:t>
            </a:r>
            <a:r>
              <a:rPr lang="en-US" sz="2400" b="0" i="0" u="none" strike="noStrike" baseline="0" dirty="0">
                <a:latin typeface="Verdana" panose="020B0604030504040204" pitchFamily="34" charset="0"/>
              </a:rPr>
              <a:t> with horses of fire, and separated the two of them; and Elijah went up by a whirlwind into heaven. </a:t>
            </a:r>
          </a:p>
        </p:txBody>
      </p:sp>
      <p:sp>
        <p:nvSpPr>
          <p:cNvPr id="4" name="Slide Number Placeholder 3">
            <a:extLst>
              <a:ext uri="{FF2B5EF4-FFF2-40B4-BE49-F238E27FC236}">
                <a16:creationId xmlns:a16="http://schemas.microsoft.com/office/drawing/2014/main" id="{43F6056B-40F1-A681-AE4B-1D2B35D00518}"/>
              </a:ext>
            </a:extLst>
          </p:cNvPr>
          <p:cNvSpPr>
            <a:spLocks noGrp="1"/>
          </p:cNvSpPr>
          <p:nvPr>
            <p:ph type="sldNum" sz="quarter" idx="12"/>
          </p:nvPr>
        </p:nvSpPr>
        <p:spPr/>
        <p:txBody>
          <a:bodyPr/>
          <a:lstStyle/>
          <a:p>
            <a:fld id="{8D0AFDD5-844D-364D-8AEC-50CF4D36D55D}" type="slidenum">
              <a:rPr lang="en-US" noProof="0" smtClean="0"/>
              <a:t>5</a:t>
            </a:fld>
            <a:endParaRPr lang="en-US" noProof="0"/>
          </a:p>
        </p:txBody>
      </p:sp>
      <p:sp>
        <p:nvSpPr>
          <p:cNvPr id="5" name="Footer Placeholder 4">
            <a:extLst>
              <a:ext uri="{FF2B5EF4-FFF2-40B4-BE49-F238E27FC236}">
                <a16:creationId xmlns:a16="http://schemas.microsoft.com/office/drawing/2014/main" id="{F865ED1A-BDBE-75AA-183D-7FA3852E1041}"/>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FB87D16F-2846-7DBA-FC98-0444715225BD}"/>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228430652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EC4C4E3F-5D54-A9C2-B593-3874A7D6FF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06F792-42E9-E3ED-76AA-ADA881EF7AE7}"/>
              </a:ext>
            </a:extLst>
          </p:cNvPr>
          <p:cNvSpPr>
            <a:spLocks noGrp="1"/>
          </p:cNvSpPr>
          <p:nvPr>
            <p:ph type="title"/>
          </p:nvPr>
        </p:nvSpPr>
        <p:spPr/>
        <p:txBody>
          <a:bodyPr/>
          <a:lstStyle/>
          <a:p>
            <a:r>
              <a:rPr lang="en-US" dirty="0"/>
              <a:t>2 Kings 3:12-14</a:t>
            </a:r>
          </a:p>
        </p:txBody>
      </p:sp>
      <p:sp>
        <p:nvSpPr>
          <p:cNvPr id="3" name="Content Placeholder 2">
            <a:extLst>
              <a:ext uri="{FF2B5EF4-FFF2-40B4-BE49-F238E27FC236}">
                <a16:creationId xmlns:a16="http://schemas.microsoft.com/office/drawing/2014/main" id="{9E250B29-B407-68C8-5DF7-2343A8C9D205}"/>
              </a:ext>
            </a:extLst>
          </p:cNvPr>
          <p:cNvSpPr>
            <a:spLocks noGrp="1"/>
          </p:cNvSpPr>
          <p:nvPr>
            <p:ph idx="1"/>
          </p:nvPr>
        </p:nvSpPr>
        <p:spPr/>
        <p:txBody>
          <a:bodyPr/>
          <a:lstStyle/>
          <a:p>
            <a:r>
              <a:rPr lang="en-US" sz="2400" b="0" i="0" u="none" strike="noStrike" baseline="0" dirty="0">
                <a:latin typeface="Verdana" panose="020B0604030504040204" pitchFamily="34" charset="0"/>
              </a:rPr>
              <a:t>(12)  And Elisha saw </a:t>
            </a:r>
            <a:r>
              <a:rPr lang="en-US" sz="2400" b="0" i="1" u="none" strike="noStrike" baseline="0" dirty="0">
                <a:latin typeface="Verdana" panose="020B0604030504040204" pitchFamily="34" charset="0"/>
              </a:rPr>
              <a:t>it,</a:t>
            </a:r>
            <a:r>
              <a:rPr lang="en-US" sz="2400" b="0" i="0" u="none" strike="noStrike" baseline="0" dirty="0">
                <a:latin typeface="Verdana" panose="020B0604030504040204" pitchFamily="34" charset="0"/>
              </a:rPr>
              <a:t> and he cried out, "My father, my father, the chariot of Israel and its horsemen!" So he saw him no more. And he took hold of his own clothes and tore them into two pieces.  (13)  He also took up </a:t>
            </a:r>
            <a:r>
              <a:rPr lang="en-US" sz="2400" b="1" i="0" u="sng" strike="noStrike" baseline="0" dirty="0">
                <a:latin typeface="Verdana" panose="020B0604030504040204" pitchFamily="34" charset="0"/>
              </a:rPr>
              <a:t>the mantle of Elijah </a:t>
            </a:r>
            <a:r>
              <a:rPr lang="en-US" sz="2400" b="0" i="0" u="none" strike="noStrike" baseline="0" dirty="0">
                <a:latin typeface="Verdana" panose="020B0604030504040204" pitchFamily="34" charset="0"/>
              </a:rPr>
              <a:t>that had fallen from him, and went back and stood by the bank of the Jordan.  (14)  Then he took the </a:t>
            </a:r>
            <a:r>
              <a:rPr lang="en-US" sz="2400" i="0" strike="noStrike" baseline="0" dirty="0">
                <a:latin typeface="Verdana" panose="020B0604030504040204" pitchFamily="34" charset="0"/>
              </a:rPr>
              <a:t>mantle of Elijah </a:t>
            </a:r>
            <a:r>
              <a:rPr lang="en-US" sz="2400" b="0" i="0" u="none" strike="noStrike" baseline="0" dirty="0">
                <a:latin typeface="Verdana" panose="020B0604030504040204" pitchFamily="34" charset="0"/>
              </a:rPr>
              <a:t>that had fallen from him, and struck the water, and said, "Where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the LORD God of Elijah?" And when he also had struck the water, it was divided this way and that; and Elisha crossed over.</a:t>
            </a:r>
          </a:p>
        </p:txBody>
      </p:sp>
      <p:sp>
        <p:nvSpPr>
          <p:cNvPr id="4" name="Slide Number Placeholder 3">
            <a:extLst>
              <a:ext uri="{FF2B5EF4-FFF2-40B4-BE49-F238E27FC236}">
                <a16:creationId xmlns:a16="http://schemas.microsoft.com/office/drawing/2014/main" id="{E2FA7BA8-8327-6788-75A3-BEAAE69D3CA4}"/>
              </a:ext>
            </a:extLst>
          </p:cNvPr>
          <p:cNvSpPr>
            <a:spLocks noGrp="1"/>
          </p:cNvSpPr>
          <p:nvPr>
            <p:ph type="sldNum" sz="quarter" idx="12"/>
          </p:nvPr>
        </p:nvSpPr>
        <p:spPr/>
        <p:txBody>
          <a:bodyPr/>
          <a:lstStyle/>
          <a:p>
            <a:fld id="{8D0AFDD5-844D-364D-8AEC-50CF4D36D55D}" type="slidenum">
              <a:rPr lang="en-US" noProof="0" smtClean="0"/>
              <a:t>6</a:t>
            </a:fld>
            <a:endParaRPr lang="en-US" noProof="0"/>
          </a:p>
        </p:txBody>
      </p:sp>
      <p:sp>
        <p:nvSpPr>
          <p:cNvPr id="5" name="Footer Placeholder 4">
            <a:extLst>
              <a:ext uri="{FF2B5EF4-FFF2-40B4-BE49-F238E27FC236}">
                <a16:creationId xmlns:a16="http://schemas.microsoft.com/office/drawing/2014/main" id="{3FB9604C-EDF4-423F-06D0-2A5699BA16E5}"/>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E2E43979-4DCB-669B-7E8B-F2C0B439A921}"/>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428258314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DC029A71-5703-4247-7FD8-804021682D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B9DCC4-1BFC-F7DA-B89E-3F6A15882AE7}"/>
              </a:ext>
            </a:extLst>
          </p:cNvPr>
          <p:cNvSpPr>
            <a:spLocks noGrp="1"/>
          </p:cNvSpPr>
          <p:nvPr>
            <p:ph type="title"/>
          </p:nvPr>
        </p:nvSpPr>
        <p:spPr/>
        <p:txBody>
          <a:bodyPr/>
          <a:lstStyle/>
          <a:p>
            <a:r>
              <a:rPr lang="en-US" dirty="0"/>
              <a:t>Moses to Joshua</a:t>
            </a:r>
          </a:p>
        </p:txBody>
      </p:sp>
      <p:sp>
        <p:nvSpPr>
          <p:cNvPr id="3" name="Content Placeholder 2">
            <a:extLst>
              <a:ext uri="{FF2B5EF4-FFF2-40B4-BE49-F238E27FC236}">
                <a16:creationId xmlns:a16="http://schemas.microsoft.com/office/drawing/2014/main" id="{28B2863D-E889-5E1C-26F3-9C67F3B93726}"/>
              </a:ext>
            </a:extLst>
          </p:cNvPr>
          <p:cNvSpPr>
            <a:spLocks noGrp="1"/>
          </p:cNvSpPr>
          <p:nvPr>
            <p:ph idx="1"/>
          </p:nvPr>
        </p:nvSpPr>
        <p:spPr/>
        <p:txBody>
          <a:bodyPr/>
          <a:lstStyle/>
          <a:p>
            <a:r>
              <a:rPr lang="en-US" b="0" i="0" u="none" strike="noStrike" baseline="0" dirty="0">
                <a:latin typeface="Verdana" panose="020B0604030504040204" pitchFamily="34" charset="0"/>
              </a:rPr>
              <a:t>(Deu 31:7)  Then </a:t>
            </a:r>
            <a:r>
              <a:rPr lang="en-US" b="1" i="0" u="none" strike="noStrike" baseline="0" dirty="0">
                <a:latin typeface="Verdana" panose="020B0604030504040204" pitchFamily="34" charset="0"/>
              </a:rPr>
              <a:t>Moses called Joshua </a:t>
            </a:r>
            <a:r>
              <a:rPr lang="en-US" b="0" i="0" u="none" strike="noStrike" baseline="0" dirty="0">
                <a:latin typeface="Verdana" panose="020B0604030504040204" pitchFamily="34" charset="0"/>
              </a:rPr>
              <a:t>and said to him in the sight of all Israel, "Be strong and of good courage, for you must go with this people to the land which the LORD has sworn to their fathers to give them, and you shall cause them to inherit it.</a:t>
            </a:r>
          </a:p>
          <a:p>
            <a:r>
              <a:rPr lang="en-US" b="0" i="0" u="none" strike="noStrike" baseline="0" dirty="0">
                <a:latin typeface="Verdana" panose="020B0604030504040204" pitchFamily="34" charset="0"/>
              </a:rPr>
              <a:t>(Deu 31:14)  Then the LORD said to Moses, "Behold, the days approach when you must die; call Joshua, and present yourselves in the tabernacle of meeting, that I may inaugurate him." So </a:t>
            </a:r>
            <a:r>
              <a:rPr lang="en-US" b="1" i="0" u="none" strike="noStrike" baseline="0" dirty="0">
                <a:latin typeface="Verdana" panose="020B0604030504040204" pitchFamily="34" charset="0"/>
              </a:rPr>
              <a:t>Moses and Joshua </a:t>
            </a:r>
            <a:r>
              <a:rPr lang="en-US" b="0" i="0" u="none" strike="noStrike" baseline="0" dirty="0">
                <a:latin typeface="Verdana" panose="020B0604030504040204" pitchFamily="34" charset="0"/>
              </a:rPr>
              <a:t>went and presented themselves in the tabernacle of meeting.</a:t>
            </a:r>
          </a:p>
        </p:txBody>
      </p:sp>
      <p:sp>
        <p:nvSpPr>
          <p:cNvPr id="4" name="Slide Number Placeholder 3">
            <a:extLst>
              <a:ext uri="{FF2B5EF4-FFF2-40B4-BE49-F238E27FC236}">
                <a16:creationId xmlns:a16="http://schemas.microsoft.com/office/drawing/2014/main" id="{3FA8BD44-019E-5519-C92A-EE138D071FD3}"/>
              </a:ext>
            </a:extLst>
          </p:cNvPr>
          <p:cNvSpPr>
            <a:spLocks noGrp="1"/>
          </p:cNvSpPr>
          <p:nvPr>
            <p:ph type="sldNum" sz="quarter" idx="12"/>
          </p:nvPr>
        </p:nvSpPr>
        <p:spPr/>
        <p:txBody>
          <a:bodyPr/>
          <a:lstStyle/>
          <a:p>
            <a:fld id="{8D0AFDD5-844D-364D-8AEC-50CF4D36D55D}" type="slidenum">
              <a:rPr lang="en-US" noProof="0" smtClean="0"/>
              <a:t>7</a:t>
            </a:fld>
            <a:endParaRPr lang="en-US" noProof="0"/>
          </a:p>
        </p:txBody>
      </p:sp>
      <p:sp>
        <p:nvSpPr>
          <p:cNvPr id="5" name="Footer Placeholder 4">
            <a:extLst>
              <a:ext uri="{FF2B5EF4-FFF2-40B4-BE49-F238E27FC236}">
                <a16:creationId xmlns:a16="http://schemas.microsoft.com/office/drawing/2014/main" id="{B2067174-47D3-DFB0-7187-FFF5AB3D0DD0}"/>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A454EF6A-E647-B481-1F1B-EB0296C3280C}"/>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185632441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6719550F-D1C4-9D7E-3E3D-3BB09698DB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5C9038-8D8B-5CA8-4C5A-A1C32FC92C98}"/>
              </a:ext>
            </a:extLst>
          </p:cNvPr>
          <p:cNvSpPr>
            <a:spLocks noGrp="1"/>
          </p:cNvSpPr>
          <p:nvPr>
            <p:ph type="title"/>
          </p:nvPr>
        </p:nvSpPr>
        <p:spPr/>
        <p:txBody>
          <a:bodyPr/>
          <a:lstStyle/>
          <a:p>
            <a:r>
              <a:rPr lang="en-US" dirty="0"/>
              <a:t>Moses to Joshua</a:t>
            </a:r>
          </a:p>
        </p:txBody>
      </p:sp>
      <p:sp>
        <p:nvSpPr>
          <p:cNvPr id="3" name="Content Placeholder 2">
            <a:extLst>
              <a:ext uri="{FF2B5EF4-FFF2-40B4-BE49-F238E27FC236}">
                <a16:creationId xmlns:a16="http://schemas.microsoft.com/office/drawing/2014/main" id="{7219ACB9-760D-2940-331D-07D4DCF2C624}"/>
              </a:ext>
            </a:extLst>
          </p:cNvPr>
          <p:cNvSpPr>
            <a:spLocks noGrp="1"/>
          </p:cNvSpPr>
          <p:nvPr>
            <p:ph idx="1"/>
          </p:nvPr>
        </p:nvSpPr>
        <p:spPr/>
        <p:txBody>
          <a:bodyPr/>
          <a:lstStyle/>
          <a:p>
            <a:pPr marR="0" algn="l" rtl="0"/>
            <a:r>
              <a:rPr lang="en-US" sz="3200" b="0" i="0" u="none" strike="noStrike" baseline="0" dirty="0">
                <a:latin typeface="Verdana" panose="020B0604030504040204" pitchFamily="34" charset="0"/>
              </a:rPr>
              <a:t>(Deu 32:44)  So </a:t>
            </a:r>
            <a:r>
              <a:rPr lang="en-US" sz="3200" b="1" i="0" u="none" strike="noStrike" baseline="0" dirty="0">
                <a:latin typeface="Verdana" panose="020B0604030504040204" pitchFamily="34" charset="0"/>
              </a:rPr>
              <a:t>Moses came with Joshua </a:t>
            </a:r>
            <a:r>
              <a:rPr lang="en-US" sz="3200" b="0" i="0" u="none" strike="noStrike" baseline="0" dirty="0">
                <a:latin typeface="Verdana" panose="020B0604030504040204" pitchFamily="34" charset="0"/>
              </a:rPr>
              <a:t>the son of Nun and spoke all the words of this song in the hearing of the people.</a:t>
            </a:r>
          </a:p>
          <a:p>
            <a:endParaRPr lang="en-US" sz="3200" b="0" i="0" u="none" strike="noStrike" baseline="0" dirty="0">
              <a:latin typeface="Verdana" panose="020B0604030504040204" pitchFamily="34" charset="0"/>
            </a:endParaRPr>
          </a:p>
          <a:p>
            <a:pPr marR="0" algn="l" rtl="0"/>
            <a:r>
              <a:rPr lang="en-US" sz="3200" b="0" i="0" u="none" strike="noStrike" baseline="0" dirty="0">
                <a:latin typeface="Verdana" panose="020B0604030504040204" pitchFamily="34" charset="0"/>
              </a:rPr>
              <a:t>(Deu 34:9)  Now Joshua the son of Nun was full of the spirit of wisdom, </a:t>
            </a:r>
            <a:r>
              <a:rPr lang="en-US" sz="3200" b="1" i="0" u="none" strike="noStrike" baseline="0" dirty="0">
                <a:latin typeface="Verdana" panose="020B0604030504040204" pitchFamily="34" charset="0"/>
              </a:rPr>
              <a:t>for Moses had laid his hands on him</a:t>
            </a:r>
            <a:r>
              <a:rPr lang="en-US" sz="3200" b="0" i="0" u="none" strike="noStrike" baseline="0" dirty="0">
                <a:latin typeface="Verdana" panose="020B0604030504040204" pitchFamily="34" charset="0"/>
              </a:rPr>
              <a:t>; so the children of Israel heeded him, and did as the LORD had commanded Moses.</a:t>
            </a:r>
          </a:p>
        </p:txBody>
      </p:sp>
      <p:sp>
        <p:nvSpPr>
          <p:cNvPr id="4" name="Slide Number Placeholder 3">
            <a:extLst>
              <a:ext uri="{FF2B5EF4-FFF2-40B4-BE49-F238E27FC236}">
                <a16:creationId xmlns:a16="http://schemas.microsoft.com/office/drawing/2014/main" id="{BDA9D6EC-0080-20CE-C9CB-D975BA1F7881}"/>
              </a:ext>
            </a:extLst>
          </p:cNvPr>
          <p:cNvSpPr>
            <a:spLocks noGrp="1"/>
          </p:cNvSpPr>
          <p:nvPr>
            <p:ph type="sldNum" sz="quarter" idx="12"/>
          </p:nvPr>
        </p:nvSpPr>
        <p:spPr/>
        <p:txBody>
          <a:bodyPr/>
          <a:lstStyle/>
          <a:p>
            <a:fld id="{8D0AFDD5-844D-364D-8AEC-50CF4D36D55D}" type="slidenum">
              <a:rPr lang="en-US" noProof="0" smtClean="0"/>
              <a:t>8</a:t>
            </a:fld>
            <a:endParaRPr lang="en-US" noProof="0"/>
          </a:p>
        </p:txBody>
      </p:sp>
      <p:sp>
        <p:nvSpPr>
          <p:cNvPr id="5" name="Footer Placeholder 4">
            <a:extLst>
              <a:ext uri="{FF2B5EF4-FFF2-40B4-BE49-F238E27FC236}">
                <a16:creationId xmlns:a16="http://schemas.microsoft.com/office/drawing/2014/main" id="{5705D9E4-32DF-E5E0-A88F-797184F07C97}"/>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1F332E8E-AB6C-B9E6-DB9F-2D57BCCA29E1}"/>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305945873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435A4438-62BF-28CC-BC30-F0747C54B8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372943-2D12-9163-A372-C6F535E42331}"/>
              </a:ext>
            </a:extLst>
          </p:cNvPr>
          <p:cNvSpPr>
            <a:spLocks noGrp="1"/>
          </p:cNvSpPr>
          <p:nvPr>
            <p:ph type="title"/>
          </p:nvPr>
        </p:nvSpPr>
        <p:spPr/>
        <p:txBody>
          <a:bodyPr/>
          <a:lstStyle/>
          <a:p>
            <a:r>
              <a:rPr lang="en-US" dirty="0"/>
              <a:t>John the Baptist to Christ</a:t>
            </a:r>
          </a:p>
        </p:txBody>
      </p:sp>
      <p:sp>
        <p:nvSpPr>
          <p:cNvPr id="3" name="Content Placeholder 2">
            <a:extLst>
              <a:ext uri="{FF2B5EF4-FFF2-40B4-BE49-F238E27FC236}">
                <a16:creationId xmlns:a16="http://schemas.microsoft.com/office/drawing/2014/main" id="{F854FA3C-8E81-8D95-29B4-F06C189CF4D6}"/>
              </a:ext>
            </a:extLst>
          </p:cNvPr>
          <p:cNvSpPr>
            <a:spLocks noGrp="1"/>
          </p:cNvSpPr>
          <p:nvPr>
            <p:ph idx="1"/>
          </p:nvPr>
        </p:nvSpPr>
        <p:spPr/>
        <p:txBody>
          <a:bodyPr/>
          <a:lstStyle/>
          <a:p>
            <a:pPr marR="0" algn="l" rtl="0"/>
            <a:r>
              <a:rPr lang="en-US" sz="3600" b="0" i="0" u="none" strike="noStrike" baseline="0" dirty="0">
                <a:latin typeface="Verdana" panose="020B0604030504040204" pitchFamily="34" charset="0"/>
              </a:rPr>
              <a:t>(Joh 1:29)  The next day </a:t>
            </a:r>
            <a:r>
              <a:rPr lang="en-US" sz="3600" b="1" i="0" u="none" strike="noStrike" baseline="0" dirty="0">
                <a:latin typeface="Verdana" panose="020B0604030504040204" pitchFamily="34" charset="0"/>
              </a:rPr>
              <a:t>John saw Jesus </a:t>
            </a:r>
            <a:r>
              <a:rPr lang="en-US" sz="3600" b="0" i="0" u="none" strike="noStrike" baseline="0" dirty="0">
                <a:latin typeface="Verdana" panose="020B0604030504040204" pitchFamily="34" charset="0"/>
              </a:rPr>
              <a:t>coming toward him, and said, "Behold! The Lamb of God who takes away the sin of the world!</a:t>
            </a:r>
          </a:p>
          <a:p>
            <a:pPr marR="0" algn="l" rtl="0"/>
            <a:r>
              <a:rPr lang="en-US" sz="3600" b="0" i="0" u="none" strike="noStrike" baseline="0" dirty="0">
                <a:latin typeface="Verdana" panose="020B0604030504040204" pitchFamily="34" charset="0"/>
              </a:rPr>
              <a:t>(Joh 1:30)  This is He of whom I said, 'After me comes a Man who is preferred before me, for He was before me.'</a:t>
            </a:r>
          </a:p>
        </p:txBody>
      </p:sp>
      <p:sp>
        <p:nvSpPr>
          <p:cNvPr id="4" name="Slide Number Placeholder 3">
            <a:extLst>
              <a:ext uri="{FF2B5EF4-FFF2-40B4-BE49-F238E27FC236}">
                <a16:creationId xmlns:a16="http://schemas.microsoft.com/office/drawing/2014/main" id="{B34150F1-54C7-49C7-BE46-1BC3A7141D99}"/>
              </a:ext>
            </a:extLst>
          </p:cNvPr>
          <p:cNvSpPr>
            <a:spLocks noGrp="1"/>
          </p:cNvSpPr>
          <p:nvPr>
            <p:ph type="sldNum" sz="quarter" idx="12"/>
          </p:nvPr>
        </p:nvSpPr>
        <p:spPr/>
        <p:txBody>
          <a:bodyPr/>
          <a:lstStyle/>
          <a:p>
            <a:fld id="{8D0AFDD5-844D-364D-8AEC-50CF4D36D55D}" type="slidenum">
              <a:rPr lang="en-US" noProof="0" smtClean="0"/>
              <a:t>9</a:t>
            </a:fld>
            <a:endParaRPr lang="en-US" noProof="0"/>
          </a:p>
        </p:txBody>
      </p:sp>
      <p:sp>
        <p:nvSpPr>
          <p:cNvPr id="5" name="Footer Placeholder 4">
            <a:extLst>
              <a:ext uri="{FF2B5EF4-FFF2-40B4-BE49-F238E27FC236}">
                <a16:creationId xmlns:a16="http://schemas.microsoft.com/office/drawing/2014/main" id="{78D9D112-D9AD-9983-5196-4B10FE6F9A7D}"/>
              </a:ext>
            </a:extLst>
          </p:cNvPr>
          <p:cNvSpPr>
            <a:spLocks noGrp="1"/>
          </p:cNvSpPr>
          <p:nvPr>
            <p:ph type="ftr" sz="quarter" idx="11"/>
          </p:nvPr>
        </p:nvSpPr>
        <p:spPr/>
        <p:txBody>
          <a:bodyPr/>
          <a:lstStyle/>
          <a:p>
            <a:r>
              <a:rPr lang="en-US" noProof="0" dirty="0"/>
              <a:t>Transfer the Mantle</a:t>
            </a:r>
          </a:p>
        </p:txBody>
      </p:sp>
      <p:sp>
        <p:nvSpPr>
          <p:cNvPr id="6" name="Date Placeholder 5">
            <a:extLst>
              <a:ext uri="{FF2B5EF4-FFF2-40B4-BE49-F238E27FC236}">
                <a16:creationId xmlns:a16="http://schemas.microsoft.com/office/drawing/2014/main" id="{23EED35E-A894-DBCE-1C1C-43DBD73271FA}"/>
              </a:ext>
            </a:extLst>
          </p:cNvPr>
          <p:cNvSpPr>
            <a:spLocks noGrp="1"/>
          </p:cNvSpPr>
          <p:nvPr>
            <p:ph type="dt" sz="half" idx="10"/>
          </p:nvPr>
        </p:nvSpPr>
        <p:spPr/>
        <p:txBody>
          <a:bodyPr/>
          <a:lstStyle/>
          <a:p>
            <a:r>
              <a:rPr lang="en-US" noProof="0" dirty="0"/>
              <a:t>2024</a:t>
            </a:r>
          </a:p>
        </p:txBody>
      </p:sp>
    </p:spTree>
    <p:extLst>
      <p:ext uri="{BB962C8B-B14F-4D97-AF65-F5344CB8AC3E}">
        <p14:creationId xmlns:p14="http://schemas.microsoft.com/office/powerpoint/2010/main" val="209978913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Custom 30">
      <a:dk1>
        <a:srgbClr val="000000"/>
      </a:dk1>
      <a:lt1>
        <a:srgbClr val="FFFFFF"/>
      </a:lt1>
      <a:dk2>
        <a:srgbClr val="264653"/>
      </a:dk2>
      <a:lt2>
        <a:srgbClr val="E7E6E6"/>
      </a:lt2>
      <a:accent1>
        <a:srgbClr val="F3EBE8"/>
      </a:accent1>
      <a:accent2>
        <a:srgbClr val="E9C369"/>
      </a:accent2>
      <a:accent3>
        <a:srgbClr val="2A9D8F"/>
      </a:accent3>
      <a:accent4>
        <a:srgbClr val="F3D6CD"/>
      </a:accent4>
      <a:accent5>
        <a:srgbClr val="F3EBE8"/>
      </a:accent5>
      <a:accent6>
        <a:srgbClr val="60717C"/>
      </a:accent6>
      <a:hlink>
        <a:srgbClr val="828683"/>
      </a:hlink>
      <a:folHlink>
        <a:srgbClr val="D08A55"/>
      </a:folHlink>
    </a:clrScheme>
    <a:fontScheme name="Custom 28">
      <a:majorFont>
        <a:latin typeface="Century Gothic"/>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rn-Angles_Win32_CP_v11" id="{557BB2FF-F1F4-4776-80DE-DC11FC14475E}" vid="{E0321167-E0D5-4285-8F17-B2BAD920F1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A78568-A730-4D3B-A489-FD854E91254A}">
  <ds:schemaRefs>
    <ds:schemaRef ds:uri="http://schemas.microsoft.com/sharepoint/v3/contenttype/forms"/>
  </ds:schemaRefs>
</ds:datastoreItem>
</file>

<file path=customXml/itemProps2.xml><?xml version="1.0" encoding="utf-8"?>
<ds:datastoreItem xmlns:ds="http://schemas.openxmlformats.org/officeDocument/2006/customXml" ds:itemID="{61D9A46C-D3F3-4D45-B248-B831C6B5FC8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A7D90517-43A3-4BC6-B197-5C7B7D3DBC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{E221A6C6-0F64-4B0D-8925-10A3FEC1BA7A}tf11429527_win32</Template>
  <TotalTime>81</TotalTime>
  <Words>1095</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Karla</vt:lpstr>
      <vt:lpstr>Univers Condensed Light</vt:lpstr>
      <vt:lpstr>Verdana</vt:lpstr>
      <vt:lpstr>Office Theme</vt:lpstr>
      <vt:lpstr>Transfer the Mantle</vt:lpstr>
      <vt:lpstr>Introduction</vt:lpstr>
      <vt:lpstr>Introduction</vt:lpstr>
      <vt:lpstr>Elijah to Elisha</vt:lpstr>
      <vt:lpstr>2 Kings 3:8-11</vt:lpstr>
      <vt:lpstr>2 Kings 3:12-14</vt:lpstr>
      <vt:lpstr>Moses to Joshua</vt:lpstr>
      <vt:lpstr>Moses to Joshua</vt:lpstr>
      <vt:lpstr>John the Baptist to Christ</vt:lpstr>
      <vt:lpstr>John the Baptist to Christ</vt:lpstr>
      <vt:lpstr>Mary from Jesus to John</vt:lpstr>
      <vt:lpstr>Mary from Jesus to John</vt:lpstr>
      <vt:lpstr>Transfer the Mantle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5</cp:revision>
  <dcterms:created xsi:type="dcterms:W3CDTF">2024-12-09T14:18:46Z</dcterms:created>
  <dcterms:modified xsi:type="dcterms:W3CDTF">2024-12-20T01:06:54Z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