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50092-F633-4813-AED7-7C523A6E552E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E2A73-E365-435B-B8A9-819990DAF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114800"/>
            <a:ext cx="7772400" cy="1241425"/>
          </a:xfrm>
        </p:spPr>
        <p:txBody>
          <a:bodyPr/>
          <a:lstStyle/>
          <a:p>
            <a:r>
              <a:rPr lang="en-US" dirty="0" smtClean="0">
                <a:latin typeface="Bernard MT Condensed" pitchFamily="18" charset="0"/>
              </a:rPr>
              <a:t>THEY TOOK HIM AS HE WAS</a:t>
            </a:r>
            <a:endParaRPr lang="en-US" dirty="0">
              <a:latin typeface="Bernard MT Condense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486400"/>
            <a:ext cx="6400800" cy="121920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Bernard MT Condensed" pitchFamily="18" charset="0"/>
              </a:rPr>
              <a:t>Mark 4:35-41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ernard MT Condense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0"/>
            <a:ext cx="3305175" cy="437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Authority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/>
              <a:t>8</a:t>
            </a:r>
            <a:r>
              <a:rPr lang="en-US" b="1" dirty="0" smtClean="0"/>
              <a:t> though He was a Son, </a:t>
            </a:r>
            <a:r>
              <a:rPr lang="en-US" b="1" i="1" dirty="0" smtClean="0"/>
              <a:t>yet</a:t>
            </a:r>
            <a:r>
              <a:rPr lang="en-US" b="1" dirty="0" smtClean="0"/>
              <a:t> He learned obedience by the things which He suffered. </a:t>
            </a:r>
            <a:r>
              <a:rPr lang="en-US" b="1" baseline="30000" dirty="0"/>
              <a:t>9</a:t>
            </a:r>
            <a:r>
              <a:rPr lang="en-US" b="1" dirty="0" smtClean="0"/>
              <a:t> And having been perfected, He became the author of eternal salvation to all who obey Him, Hebrews 5:8-9</a:t>
            </a:r>
            <a:endParaRPr lang="en-US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King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baseline="30000" dirty="0"/>
              <a:t>33</a:t>
            </a:r>
            <a:r>
              <a:rPr lang="en-US" b="1" dirty="0" smtClean="0"/>
              <a:t> Then Pilate entered the </a:t>
            </a:r>
            <a:r>
              <a:rPr lang="en-US" b="1" dirty="0" err="1" smtClean="0"/>
              <a:t>Praetorium</a:t>
            </a:r>
            <a:r>
              <a:rPr lang="en-US" b="1" dirty="0" smtClean="0"/>
              <a:t> again, called Jesus, and said to Him, "Are You the King of the Jews?" </a:t>
            </a:r>
            <a:br>
              <a:rPr lang="en-US" b="1" dirty="0" smtClean="0"/>
            </a:br>
            <a:r>
              <a:rPr lang="en-US" b="1" dirty="0" smtClean="0"/>
              <a:t>John 18:33</a:t>
            </a:r>
          </a:p>
          <a:p>
            <a:r>
              <a:rPr lang="en-US" b="1" baseline="30000" dirty="0" smtClean="0"/>
              <a:t>36</a:t>
            </a:r>
            <a:r>
              <a:rPr lang="en-US" b="1" dirty="0" smtClean="0"/>
              <a:t> Jesus answered, "My kingdom is not of this world. If My kingdom were of this world, My servants would fight, so that I should not be delivered to the Jews; but now My kingdom is not from here.“ John 18:36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King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 smtClean="0"/>
              <a:t>37</a:t>
            </a:r>
            <a:r>
              <a:rPr lang="en-US" b="1" dirty="0" smtClean="0"/>
              <a:t> Pilate therefore said to Him, "Are You a king then?" Jesus answered, </a:t>
            </a:r>
            <a:r>
              <a:rPr lang="en-US" b="1" dirty="0"/>
              <a:t>"You say </a:t>
            </a:r>
            <a:r>
              <a:rPr lang="en-US" b="1" i="1" dirty="0"/>
              <a:t>rightly</a:t>
            </a:r>
            <a:r>
              <a:rPr lang="en-US" b="1" dirty="0"/>
              <a:t> that I am a king. For this cause I was born, and for this cause I have come into the world, that I should bear witness to the truth. Everyone who is of the truth hears My voice."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John 18:37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King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Jesus is now reigning as King over His kingdom, the church</a:t>
            </a:r>
          </a:p>
          <a:p>
            <a:r>
              <a:rPr lang="en-US" b="1" dirty="0" smtClean="0"/>
              <a:t>The kingdom is NOW in existence</a:t>
            </a:r>
          </a:p>
          <a:p>
            <a:pPr lvl="1"/>
            <a:r>
              <a:rPr lang="en-US" b="1" dirty="0" smtClean="0"/>
              <a:t>Colossians 1:13</a:t>
            </a:r>
          </a:p>
          <a:p>
            <a:pPr lvl="1"/>
            <a:r>
              <a:rPr lang="en-US" b="1" dirty="0" smtClean="0"/>
              <a:t>Revelation 1:9</a:t>
            </a:r>
          </a:p>
          <a:p>
            <a:pPr lvl="1"/>
            <a:r>
              <a:rPr lang="en-US" b="1" dirty="0" smtClean="0"/>
              <a:t>Hebrews 12:27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Head of His Church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For the husband is head of the wife, as also Christ is head of the church; and He is the Savior of the body. Ephesians 5:23</a:t>
            </a:r>
          </a:p>
          <a:p>
            <a:r>
              <a:rPr lang="en-US" b="1" baseline="30000" dirty="0"/>
              <a:t>22</a:t>
            </a:r>
            <a:r>
              <a:rPr lang="en-US" b="1" dirty="0" smtClean="0"/>
              <a:t> And He put all </a:t>
            </a:r>
            <a:r>
              <a:rPr lang="en-US" b="1" i="1" dirty="0" smtClean="0"/>
              <a:t>things</a:t>
            </a:r>
            <a:r>
              <a:rPr lang="en-US" b="1" dirty="0" smtClean="0"/>
              <a:t> under His feet, and gave Him </a:t>
            </a:r>
            <a:r>
              <a:rPr lang="en-US" b="1" i="1" dirty="0" smtClean="0"/>
              <a:t>to be</a:t>
            </a:r>
            <a:r>
              <a:rPr lang="en-US" b="1" dirty="0" smtClean="0"/>
              <a:t> head over all </a:t>
            </a:r>
            <a:r>
              <a:rPr lang="en-US" b="1" i="1" dirty="0" smtClean="0"/>
              <a:t>things</a:t>
            </a:r>
            <a:r>
              <a:rPr lang="en-US" b="1" dirty="0" smtClean="0"/>
              <a:t> to the church, </a:t>
            </a:r>
            <a:r>
              <a:rPr lang="en-US" b="1" baseline="30000" dirty="0"/>
              <a:t>23</a:t>
            </a:r>
            <a:r>
              <a:rPr lang="en-US" b="1" dirty="0" smtClean="0"/>
              <a:t> which is His body, the fullness of Him who fills all in all. Ephesians 1:22-23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Head of His Church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And He is the head of the body, the church, who is the beginning, the firstborn from the dead, that in all things He may have the preeminence. Colossians 1:18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Savior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And she will bring forth a Son, and you shall call His name </a:t>
            </a:r>
            <a:r>
              <a:rPr lang="en-US" b="1" cap="small" dirty="0" smtClean="0"/>
              <a:t>Jesus</a:t>
            </a:r>
            <a:r>
              <a:rPr lang="en-US" b="1" dirty="0" smtClean="0"/>
              <a:t>, for He will save His people from their sins." Matthew 1:21</a:t>
            </a:r>
          </a:p>
          <a:p>
            <a:r>
              <a:rPr lang="en-US" b="1" dirty="0" smtClean="0"/>
              <a:t>This </a:t>
            </a:r>
            <a:r>
              <a:rPr lang="en-US" b="1" i="1" dirty="0" smtClean="0"/>
              <a:t>is</a:t>
            </a:r>
            <a:r>
              <a:rPr lang="en-US" b="1" dirty="0" smtClean="0"/>
              <a:t> a faithful saying and worthy of all acceptance, that Christ Jesus came into the world to save sinners, of whom I am chief. </a:t>
            </a:r>
            <a:br>
              <a:rPr lang="en-US" b="1" dirty="0" smtClean="0"/>
            </a:br>
            <a:r>
              <a:rPr lang="en-US" b="1" dirty="0" smtClean="0"/>
              <a:t>1 Timothy 1:15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Will you take His as He is?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 numCol="2">
            <a:normAutofit/>
          </a:bodyPr>
          <a:lstStyle/>
          <a:p>
            <a:r>
              <a:rPr lang="en-US" sz="5400" b="1" dirty="0" smtClean="0"/>
              <a:t>Deity</a:t>
            </a:r>
          </a:p>
          <a:p>
            <a:r>
              <a:rPr lang="en-US" sz="5400" b="1" dirty="0" smtClean="0"/>
              <a:t>Background</a:t>
            </a:r>
          </a:p>
          <a:p>
            <a:r>
              <a:rPr lang="en-US" sz="5400" b="1" dirty="0" smtClean="0"/>
              <a:t>Claims</a:t>
            </a:r>
          </a:p>
          <a:p>
            <a:r>
              <a:rPr lang="en-US" sz="5400" b="1" dirty="0" smtClean="0"/>
              <a:t>Sinless</a:t>
            </a:r>
          </a:p>
          <a:p>
            <a:r>
              <a:rPr lang="en-US" sz="5400" b="1" dirty="0" smtClean="0"/>
              <a:t>Authority</a:t>
            </a:r>
          </a:p>
          <a:p>
            <a:r>
              <a:rPr lang="en-US" sz="5400" b="1" dirty="0" smtClean="0"/>
              <a:t>King</a:t>
            </a:r>
          </a:p>
          <a:p>
            <a:r>
              <a:rPr lang="en-US" sz="5400" b="1" dirty="0" smtClean="0"/>
              <a:t>Head of the church</a:t>
            </a:r>
          </a:p>
          <a:p>
            <a:r>
              <a:rPr lang="en-US" sz="5400" b="1" dirty="0" smtClean="0"/>
              <a:t>Savior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Introduction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Mark 4:35-41 records the event of Jesus calming a violent storm on Galilee</a:t>
            </a:r>
          </a:p>
          <a:p>
            <a:r>
              <a:rPr lang="en-US" b="1" dirty="0" smtClean="0"/>
              <a:t>Jesus was ready to cross this small lake</a:t>
            </a:r>
          </a:p>
          <a:p>
            <a:r>
              <a:rPr lang="en-US" b="1" baseline="30000" dirty="0" smtClean="0"/>
              <a:t>35</a:t>
            </a:r>
            <a:r>
              <a:rPr lang="en-US" b="1" dirty="0" smtClean="0"/>
              <a:t> On the same day, when evening had come, He said to them, </a:t>
            </a:r>
            <a:r>
              <a:rPr lang="en-US" b="1" dirty="0"/>
              <a:t>"Let us cross over to the other side."</a:t>
            </a:r>
            <a:r>
              <a:rPr lang="en-US" b="1" dirty="0" smtClean="0"/>
              <a:t> </a:t>
            </a:r>
            <a:r>
              <a:rPr lang="en-US" b="1" baseline="30000" dirty="0"/>
              <a:t>36</a:t>
            </a:r>
            <a:r>
              <a:rPr lang="en-US" b="1" dirty="0" smtClean="0"/>
              <a:t> Now when they had left the multitude, they took Him along in the boat as He was. And other little boats were also with Him. Mark 4:35-36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Introduction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/>
              <a:t>When you decide to accept Jesus: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There is no negotiation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There is no bargaining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There is no partial </a:t>
            </a:r>
            <a:br>
              <a:rPr lang="en-US" sz="4000" b="1" dirty="0" smtClean="0"/>
            </a:br>
            <a:r>
              <a:rPr lang="en-US" sz="4000" b="1" dirty="0" smtClean="0"/>
              <a:t>(take this part, leave that part)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/>
              <a:t>We must “take Jesus as He is”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Part of Trinity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Jesus is God – deity – part of the godhead</a:t>
            </a:r>
          </a:p>
          <a:p>
            <a:r>
              <a:rPr lang="en-US" sz="3600" b="1" dirty="0" smtClean="0"/>
              <a:t>For in Him dwells all the fullness of the Godhead bodily Colossians 2:9 </a:t>
            </a:r>
          </a:p>
          <a:p>
            <a:r>
              <a:rPr lang="en-US" sz="3600" b="1" baseline="30000" dirty="0"/>
              <a:t>1</a:t>
            </a:r>
            <a:r>
              <a:rPr lang="en-US" sz="3600" b="1" dirty="0" smtClean="0"/>
              <a:t> In the beginning was the Word, and the Word was with God, and the Word was God.</a:t>
            </a:r>
            <a:br>
              <a:rPr lang="en-US" sz="3600" b="1" dirty="0" smtClean="0"/>
            </a:br>
            <a:r>
              <a:rPr lang="en-US" sz="3600" b="1" dirty="0" smtClean="0"/>
              <a:t>John 1:1</a:t>
            </a:r>
          </a:p>
          <a:p>
            <a:endParaRPr lang="en-US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Background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Born in a stable</a:t>
            </a:r>
          </a:p>
          <a:p>
            <a:r>
              <a:rPr lang="en-US" b="1" dirty="0" smtClean="0"/>
              <a:t>Virgin born</a:t>
            </a:r>
          </a:p>
          <a:p>
            <a:r>
              <a:rPr lang="en-US" b="1" dirty="0" smtClean="0"/>
              <a:t>Carpenter’s son</a:t>
            </a:r>
          </a:p>
          <a:p>
            <a:r>
              <a:rPr lang="en-US" b="1" dirty="0" smtClean="0"/>
              <a:t>Grew up in Nazareth</a:t>
            </a:r>
          </a:p>
          <a:p>
            <a:r>
              <a:rPr lang="en-US" b="1" baseline="30000" dirty="0"/>
              <a:t>45</a:t>
            </a:r>
            <a:r>
              <a:rPr lang="en-US" b="1" dirty="0" smtClean="0"/>
              <a:t> Philip found Nathanael and said to him, "We have found Him of whom Moses in the law, and also the prophets, wrote--Jesus of Nazareth, the son of Joseph." </a:t>
            </a:r>
            <a:r>
              <a:rPr lang="en-US" b="1" baseline="30000" dirty="0"/>
              <a:t>46</a:t>
            </a:r>
            <a:r>
              <a:rPr lang="en-US" b="1" dirty="0" smtClean="0"/>
              <a:t> And Nathanael said to him, "</a:t>
            </a:r>
            <a:r>
              <a:rPr lang="en-US" b="1" u="sng" dirty="0" smtClean="0"/>
              <a:t>Can anything good come out of Nazareth?" </a:t>
            </a:r>
            <a:r>
              <a:rPr lang="en-US" b="1" dirty="0" smtClean="0"/>
              <a:t>Philip said to him, "Come and see." John 1:45-46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Claims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baseline="30000" dirty="0"/>
              <a:t>25</a:t>
            </a:r>
            <a:r>
              <a:rPr lang="en-US" b="1" dirty="0" smtClean="0"/>
              <a:t> The woman said to Him, "I know that </a:t>
            </a:r>
            <a:r>
              <a:rPr lang="en-US" b="1" u="sng" dirty="0" smtClean="0"/>
              <a:t>Messiah</a:t>
            </a:r>
            <a:r>
              <a:rPr lang="en-US" b="1" dirty="0" smtClean="0"/>
              <a:t> is coming" (who is called Christ). "When He comes, He will tell us all things." </a:t>
            </a:r>
            <a:r>
              <a:rPr lang="en-US" b="1" baseline="30000" dirty="0"/>
              <a:t>26</a:t>
            </a:r>
            <a:r>
              <a:rPr lang="en-US" b="1" dirty="0" smtClean="0"/>
              <a:t> Jesus said to her, </a:t>
            </a:r>
            <a:r>
              <a:rPr lang="en-US" b="1" dirty="0"/>
              <a:t>"I who speak to you am </a:t>
            </a:r>
            <a:r>
              <a:rPr lang="en-US" b="1" i="1" dirty="0"/>
              <a:t>He."</a:t>
            </a:r>
            <a:r>
              <a:rPr lang="en-US" b="1" dirty="0" smtClean="0"/>
              <a:t> John 4:25-26 </a:t>
            </a:r>
          </a:p>
          <a:p>
            <a:r>
              <a:rPr lang="en-US" b="1" baseline="30000" dirty="0"/>
              <a:t>25</a:t>
            </a:r>
            <a:r>
              <a:rPr lang="en-US" b="1" dirty="0" smtClean="0"/>
              <a:t> </a:t>
            </a:r>
            <a:r>
              <a:rPr lang="en-US" b="1" dirty="0"/>
              <a:t>O righteous Father! The world has not known You, but I have known You; and these have known that </a:t>
            </a:r>
            <a:r>
              <a:rPr lang="en-US" b="1" u="sng" dirty="0"/>
              <a:t>You sent Me</a:t>
            </a:r>
            <a:r>
              <a:rPr lang="en-US" b="1" dirty="0"/>
              <a:t>.</a:t>
            </a:r>
            <a:r>
              <a:rPr lang="en-US" b="1" dirty="0" smtClean="0"/>
              <a:t> </a:t>
            </a:r>
            <a:r>
              <a:rPr lang="en-US" b="1" baseline="30000" dirty="0"/>
              <a:t>26</a:t>
            </a:r>
            <a:r>
              <a:rPr lang="en-US" b="1" dirty="0" smtClean="0"/>
              <a:t> </a:t>
            </a:r>
            <a:r>
              <a:rPr lang="en-US" b="1" dirty="0"/>
              <a:t>And I have declared to them Your name, and will declare </a:t>
            </a:r>
            <a:r>
              <a:rPr lang="en-US" b="1" i="1" dirty="0"/>
              <a:t>it,</a:t>
            </a:r>
            <a:r>
              <a:rPr lang="en-US" b="1" dirty="0"/>
              <a:t> that the love with which You loved Me may be in them, and I in them."</a:t>
            </a:r>
            <a:r>
              <a:rPr lang="en-US" b="1" dirty="0" smtClean="0"/>
              <a:t> John 17:25-26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Claims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/>
              <a:t>15</a:t>
            </a:r>
            <a:r>
              <a:rPr lang="en-US" b="1" dirty="0" smtClean="0"/>
              <a:t> He said to them, </a:t>
            </a:r>
            <a:r>
              <a:rPr lang="en-US" b="1" dirty="0"/>
              <a:t>"But who do you say that I am?"</a:t>
            </a:r>
            <a:r>
              <a:rPr lang="en-US" b="1" dirty="0" smtClean="0"/>
              <a:t> </a:t>
            </a:r>
            <a:r>
              <a:rPr lang="en-US" b="1" baseline="30000" dirty="0"/>
              <a:t>16</a:t>
            </a:r>
            <a:r>
              <a:rPr lang="en-US" b="1" dirty="0" smtClean="0"/>
              <a:t> Simon Peter answered and said, "You are the Christ, the</a:t>
            </a:r>
            <a:r>
              <a:rPr lang="en-US" b="1" u="sng" dirty="0" smtClean="0"/>
              <a:t> Son of the living God</a:t>
            </a:r>
            <a:r>
              <a:rPr lang="en-US" b="1" dirty="0" smtClean="0"/>
              <a:t>." </a:t>
            </a:r>
            <a:r>
              <a:rPr lang="en-US" b="1" baseline="30000" dirty="0"/>
              <a:t>17</a:t>
            </a:r>
            <a:r>
              <a:rPr lang="en-US" b="1" dirty="0" smtClean="0"/>
              <a:t> Jesus answered and said to him, </a:t>
            </a:r>
            <a:r>
              <a:rPr lang="en-US" b="1" dirty="0"/>
              <a:t>"Blessed are you, Simon Bar-Jonah, for flesh and blood has not revealed </a:t>
            </a:r>
            <a:r>
              <a:rPr lang="en-US" b="1" i="1" dirty="0"/>
              <a:t>this</a:t>
            </a:r>
            <a:r>
              <a:rPr lang="en-US" b="1" dirty="0"/>
              <a:t> to you, but My Father who is in heaven.</a:t>
            </a:r>
            <a:r>
              <a:rPr lang="en-US" b="1" dirty="0" smtClean="0"/>
              <a:t> Matthew 16:15-17</a:t>
            </a:r>
            <a:endParaRPr lang="en-US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Sinless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baseline="30000" dirty="0"/>
              <a:t>15</a:t>
            </a:r>
            <a:r>
              <a:rPr lang="en-US" b="1" dirty="0" smtClean="0"/>
              <a:t> For we do not have a High Priest who cannot sympathize with our weaknesses, but was in all </a:t>
            </a:r>
            <a:r>
              <a:rPr lang="en-US" b="1" i="1" dirty="0" smtClean="0"/>
              <a:t>points</a:t>
            </a:r>
            <a:r>
              <a:rPr lang="en-US" b="1" dirty="0" smtClean="0"/>
              <a:t> tempted as </a:t>
            </a:r>
            <a:r>
              <a:rPr lang="en-US" b="1" i="1" dirty="0" smtClean="0"/>
              <a:t>we are, yet</a:t>
            </a:r>
            <a:r>
              <a:rPr lang="en-US" b="1" dirty="0" smtClean="0"/>
              <a:t> without sin. Hebrews 4:15</a:t>
            </a:r>
          </a:p>
          <a:p>
            <a:r>
              <a:rPr lang="en-US" b="1" baseline="30000" dirty="0"/>
              <a:t>21</a:t>
            </a:r>
            <a:r>
              <a:rPr lang="en-US" b="1" dirty="0" smtClean="0"/>
              <a:t> For to this you were called, because Christ also suffered for us, leaving us an example, that you should follow His steps: </a:t>
            </a:r>
            <a:r>
              <a:rPr lang="en-US" b="1" baseline="30000" dirty="0"/>
              <a:t>22</a:t>
            </a:r>
            <a:r>
              <a:rPr lang="en-US" b="1" dirty="0" smtClean="0"/>
              <a:t> </a:t>
            </a:r>
            <a:r>
              <a:rPr lang="en-US" b="1" i="1" dirty="0" smtClean="0"/>
              <a:t>"Who committed no sin,</a:t>
            </a:r>
            <a:r>
              <a:rPr lang="en-US" b="1" dirty="0" smtClean="0"/>
              <a:t> </a:t>
            </a:r>
            <a:r>
              <a:rPr lang="en-US" b="1" i="1" dirty="0" smtClean="0"/>
              <a:t>Nor was deceit found in His mouth";</a:t>
            </a:r>
            <a:r>
              <a:rPr lang="en-US" b="1" dirty="0" smtClean="0"/>
              <a:t> 1 Peter 2:21-22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_JUICEDROP_2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Bernard MT Condensed" pitchFamily="18" charset="0"/>
              </a:rPr>
              <a:t>Authority</a:t>
            </a:r>
            <a:endParaRPr lang="en-US" b="1" dirty="0"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/>
              <a:t>28</a:t>
            </a:r>
            <a:r>
              <a:rPr lang="en-US" b="1" dirty="0" smtClean="0"/>
              <a:t> And so it was, when Jesus had ended these sayings, that the people were astonished at His teaching, </a:t>
            </a:r>
            <a:r>
              <a:rPr lang="en-US" b="1" baseline="30000" dirty="0"/>
              <a:t>29</a:t>
            </a:r>
            <a:r>
              <a:rPr lang="en-US" b="1" dirty="0" smtClean="0"/>
              <a:t> for He taught them as one having authority, and not as the scribes. Matthew 7:28-29</a:t>
            </a:r>
          </a:p>
          <a:p>
            <a:r>
              <a:rPr lang="en-US" b="1" dirty="0" smtClean="0"/>
              <a:t>And Jesus came and spoke to them, saying, </a:t>
            </a:r>
            <a:r>
              <a:rPr lang="en-US" b="1" dirty="0"/>
              <a:t>"All authority has been given to Me in heaven and on earth.</a:t>
            </a:r>
            <a:r>
              <a:rPr lang="en-US" b="1" dirty="0" smtClean="0"/>
              <a:t> Matthew 28:18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280</Words>
  <Application>Microsoft Office PowerPoint</Application>
  <PresentationFormat>On-screen Show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THEY TOOK HIM AS HE WAS</vt:lpstr>
      <vt:lpstr>Introduction</vt:lpstr>
      <vt:lpstr>Introduction</vt:lpstr>
      <vt:lpstr>Part of Trinity</vt:lpstr>
      <vt:lpstr>Background</vt:lpstr>
      <vt:lpstr>Claims</vt:lpstr>
      <vt:lpstr>Claims</vt:lpstr>
      <vt:lpstr>Sinless</vt:lpstr>
      <vt:lpstr>Authority</vt:lpstr>
      <vt:lpstr>Authority</vt:lpstr>
      <vt:lpstr>King</vt:lpstr>
      <vt:lpstr>King</vt:lpstr>
      <vt:lpstr>King</vt:lpstr>
      <vt:lpstr>Head of His Church</vt:lpstr>
      <vt:lpstr>Head of His Church</vt:lpstr>
      <vt:lpstr>Savior</vt:lpstr>
      <vt:lpstr>Will you take His as He is?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THEY TOOK HIM AS HE WAS</dc:title>
  <dc:creator>Manly Luscombe</dc:creator>
  <cp:lastModifiedBy>Manly Luscombe</cp:lastModifiedBy>
  <cp:revision>9</cp:revision>
  <dcterms:created xsi:type="dcterms:W3CDTF">2011-02-19T20:14:51Z</dcterms:created>
  <dcterms:modified xsi:type="dcterms:W3CDTF">2011-02-21T13:15:13Z</dcterms:modified>
</cp:coreProperties>
</file>