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7" r:id="rId2"/>
    <p:sldId id="270" r:id="rId3"/>
    <p:sldId id="269" r:id="rId4"/>
    <p:sldId id="273" r:id="rId5"/>
    <p:sldId id="271" r:id="rId6"/>
    <p:sldId id="272" r:id="rId7"/>
    <p:sldId id="274" r:id="rId8"/>
    <p:sldId id="275" r:id="rId9"/>
    <p:sldId id="277" r:id="rId10"/>
    <p:sldId id="276" r:id="rId11"/>
    <p:sldId id="279" r:id="rId12"/>
    <p:sldId id="278" r:id="rId13"/>
    <p:sldId id="280" r:id="rId1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1152">
          <p15:clr>
            <a:srgbClr val="A4A3A4"/>
          </p15:clr>
        </p15:guide>
        <p15:guide id="5" orient="horz" pos="3360">
          <p15:clr>
            <a:srgbClr val="A4A3A4"/>
          </p15:clr>
        </p15:guide>
        <p15:guide id="6" orient="horz" pos="3072">
          <p15:clr>
            <a:srgbClr val="A4A3A4"/>
          </p15:clr>
        </p15:guide>
        <p15:guide id="7" orient="horz" pos="864">
          <p15:clr>
            <a:srgbClr val="A4A3A4"/>
          </p15:clr>
        </p15:guide>
        <p15:guide id="8" orient="horz" pos="528">
          <p15:clr>
            <a:srgbClr val="A4A3A4"/>
          </p15:clr>
        </p15:guide>
        <p15:guide id="9" orient="horz" pos="2784">
          <p15:clr>
            <a:srgbClr val="A4A3A4"/>
          </p15:clr>
        </p15:guide>
        <p15:guide id="10" pos="3839">
          <p15:clr>
            <a:srgbClr val="A4A3A4"/>
          </p15:clr>
        </p15:guide>
        <p15:guide id="11" pos="959">
          <p15:clr>
            <a:srgbClr val="A4A3A4"/>
          </p15:clr>
        </p15:guide>
        <p15:guide id="12" pos="7007">
          <p15:clr>
            <a:srgbClr val="A4A3A4"/>
          </p15:clr>
        </p15:guide>
        <p15:guide id="13" pos="6719">
          <p15:clr>
            <a:srgbClr val="A4A3A4"/>
          </p15:clr>
        </p15:guide>
        <p15:guide id="14" pos="6143">
          <p15:clr>
            <a:srgbClr val="A4A3A4"/>
          </p15:clr>
        </p15:guide>
        <p15:guide id="15" pos="3983">
          <p15:clr>
            <a:srgbClr val="A4A3A4"/>
          </p15:clr>
        </p15:guide>
        <p15:guide id="16" pos="527">
          <p15:clr>
            <a:srgbClr val="A4A3A4"/>
          </p15:clr>
        </p15:guide>
        <p15:guide id="17" pos="715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EB7B0D-CBA0-43DB-BF6D-786E51EFC530}" v="7" dt="2024-04-09T01:32:11.7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706" autoAdjust="0"/>
  </p:normalViewPr>
  <p:slideViewPr>
    <p:cSldViewPr>
      <p:cViewPr varScale="1">
        <p:scale>
          <a:sx n="105" d="100"/>
          <a:sy n="105" d="100"/>
        </p:scale>
        <p:origin x="834" y="96"/>
      </p:cViewPr>
      <p:guideLst>
        <p:guide orient="horz" pos="2160"/>
        <p:guide orient="horz" pos="1008"/>
        <p:guide orient="horz" pos="3792"/>
        <p:guide orient="horz" pos="1152"/>
        <p:guide orient="horz" pos="3360"/>
        <p:guide orient="horz" pos="3072"/>
        <p:guide orient="horz" pos="864"/>
        <p:guide orient="horz" pos="528"/>
        <p:guide orient="horz" pos="2784"/>
        <p:guide pos="3839"/>
        <p:guide pos="959"/>
        <p:guide pos="7007"/>
        <p:guide pos="6719"/>
        <p:guide pos="6143"/>
        <p:guide pos="3983"/>
        <p:guide pos="527"/>
        <p:guide pos="715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1002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ccount Update" userId="d66a401e1e7a39bf" providerId="LiveId" clId="{66EB7B0D-CBA0-43DB-BF6D-786E51EFC530}"/>
    <pc:docChg chg="custSel addSld delSld modSld sldOrd modMainMaster">
      <pc:chgData name="Account Update" userId="d66a401e1e7a39bf" providerId="LiveId" clId="{66EB7B0D-CBA0-43DB-BF6D-786E51EFC530}" dt="2024-04-09T01:32:11.750" v="1864"/>
      <pc:docMkLst>
        <pc:docMk/>
      </pc:docMkLst>
      <pc:sldChg chg="modSp mod modTransition">
        <pc:chgData name="Account Update" userId="d66a401e1e7a39bf" providerId="LiveId" clId="{66EB7B0D-CBA0-43DB-BF6D-786E51EFC530}" dt="2024-04-09T01:32:11.750" v="1864"/>
        <pc:sldMkLst>
          <pc:docMk/>
          <pc:sldMk cId="456561043" sldId="257"/>
        </pc:sldMkLst>
        <pc:spChg chg="mod">
          <ac:chgData name="Account Update" userId="d66a401e1e7a39bf" providerId="LiveId" clId="{66EB7B0D-CBA0-43DB-BF6D-786E51EFC530}" dt="2024-04-09T00:31:37.679" v="50" actId="122"/>
          <ac:spMkLst>
            <pc:docMk/>
            <pc:sldMk cId="456561043" sldId="257"/>
            <ac:spMk id="3" creationId="{00000000-0000-0000-0000-000000000000}"/>
          </ac:spMkLst>
        </pc:spChg>
      </pc:sldChg>
      <pc:sldChg chg="modSp mod modTransition">
        <pc:chgData name="Account Update" userId="d66a401e1e7a39bf" providerId="LiveId" clId="{66EB7B0D-CBA0-43DB-BF6D-786E51EFC530}" dt="2024-04-09T01:32:11.750" v="1864"/>
        <pc:sldMkLst>
          <pc:docMk/>
          <pc:sldMk cId="4124289749" sldId="269"/>
        </pc:sldMkLst>
        <pc:spChg chg="mod">
          <ac:chgData name="Account Update" userId="d66a401e1e7a39bf" providerId="LiveId" clId="{66EB7B0D-CBA0-43DB-BF6D-786E51EFC530}" dt="2024-04-09T00:44:52.877" v="755" actId="113"/>
          <ac:spMkLst>
            <pc:docMk/>
            <pc:sldMk cId="4124289749" sldId="269"/>
            <ac:spMk id="13" creationId="{00000000-0000-0000-0000-000000000000}"/>
          </ac:spMkLst>
        </pc:spChg>
        <pc:spChg chg="mod">
          <ac:chgData name="Account Update" userId="d66a401e1e7a39bf" providerId="LiveId" clId="{66EB7B0D-CBA0-43DB-BF6D-786E51EFC530}" dt="2024-04-09T00:43:25.790" v="749" actId="6549"/>
          <ac:spMkLst>
            <pc:docMk/>
            <pc:sldMk cId="4124289749" sldId="269"/>
            <ac:spMk id="14" creationId="{00000000-0000-0000-0000-000000000000}"/>
          </ac:spMkLst>
        </pc:spChg>
      </pc:sldChg>
      <pc:sldChg chg="modSp new mod ord modTransition">
        <pc:chgData name="Account Update" userId="d66a401e1e7a39bf" providerId="LiveId" clId="{66EB7B0D-CBA0-43DB-BF6D-786E51EFC530}" dt="2024-04-09T01:32:11.750" v="1864"/>
        <pc:sldMkLst>
          <pc:docMk/>
          <pc:sldMk cId="1790956132" sldId="270"/>
        </pc:sldMkLst>
        <pc:spChg chg="mod">
          <ac:chgData name="Account Update" userId="d66a401e1e7a39bf" providerId="LiveId" clId="{66EB7B0D-CBA0-43DB-BF6D-786E51EFC530}" dt="2024-04-09T00:44:47.563" v="754" actId="113"/>
          <ac:spMkLst>
            <pc:docMk/>
            <pc:sldMk cId="1790956132" sldId="270"/>
            <ac:spMk id="2" creationId="{F774DBA4-AD93-59E5-5A9D-C34F7F7FF3A2}"/>
          </ac:spMkLst>
        </pc:spChg>
        <pc:spChg chg="mod">
          <ac:chgData name="Account Update" userId="d66a401e1e7a39bf" providerId="LiveId" clId="{66EB7B0D-CBA0-43DB-BF6D-786E51EFC530}" dt="2024-04-09T01:17:02.564" v="1840" actId="6549"/>
          <ac:spMkLst>
            <pc:docMk/>
            <pc:sldMk cId="1790956132" sldId="270"/>
            <ac:spMk id="3" creationId="{D8C029CB-2D86-8681-ECA2-E1D01A800C44}"/>
          </ac:spMkLst>
        </pc:spChg>
      </pc:sldChg>
      <pc:sldChg chg="modSp add mod modTransition">
        <pc:chgData name="Account Update" userId="d66a401e1e7a39bf" providerId="LiveId" clId="{66EB7B0D-CBA0-43DB-BF6D-786E51EFC530}" dt="2024-04-09T01:32:11.750" v="1864"/>
        <pc:sldMkLst>
          <pc:docMk/>
          <pc:sldMk cId="939754728" sldId="271"/>
        </pc:sldMkLst>
        <pc:spChg chg="mod">
          <ac:chgData name="Account Update" userId="d66a401e1e7a39bf" providerId="LiveId" clId="{66EB7B0D-CBA0-43DB-BF6D-786E51EFC530}" dt="2024-04-09T00:44:42.497" v="753" actId="113"/>
          <ac:spMkLst>
            <pc:docMk/>
            <pc:sldMk cId="939754728" sldId="271"/>
            <ac:spMk id="2" creationId="{F774DBA4-AD93-59E5-5A9D-C34F7F7FF3A2}"/>
          </ac:spMkLst>
        </pc:spChg>
        <pc:spChg chg="mod">
          <ac:chgData name="Account Update" userId="d66a401e1e7a39bf" providerId="LiveId" clId="{66EB7B0D-CBA0-43DB-BF6D-786E51EFC530}" dt="2024-04-09T00:44:37.308" v="752" actId="113"/>
          <ac:spMkLst>
            <pc:docMk/>
            <pc:sldMk cId="939754728" sldId="271"/>
            <ac:spMk id="3" creationId="{D8C029CB-2D86-8681-ECA2-E1D01A800C44}"/>
          </ac:spMkLst>
        </pc:spChg>
      </pc:sldChg>
      <pc:sldChg chg="modSp add mod modTransition">
        <pc:chgData name="Account Update" userId="d66a401e1e7a39bf" providerId="LiveId" clId="{66EB7B0D-CBA0-43DB-BF6D-786E51EFC530}" dt="2024-04-09T01:32:11.750" v="1864"/>
        <pc:sldMkLst>
          <pc:docMk/>
          <pc:sldMk cId="2949114621" sldId="272"/>
        </pc:sldMkLst>
        <pc:spChg chg="mod">
          <ac:chgData name="Account Update" userId="d66a401e1e7a39bf" providerId="LiveId" clId="{66EB7B0D-CBA0-43DB-BF6D-786E51EFC530}" dt="2024-04-09T00:45:08.011" v="757" actId="113"/>
          <ac:spMkLst>
            <pc:docMk/>
            <pc:sldMk cId="2949114621" sldId="272"/>
            <ac:spMk id="2" creationId="{F774DBA4-AD93-59E5-5A9D-C34F7F7FF3A2}"/>
          </ac:spMkLst>
        </pc:spChg>
        <pc:spChg chg="mod">
          <ac:chgData name="Account Update" userId="d66a401e1e7a39bf" providerId="LiveId" clId="{66EB7B0D-CBA0-43DB-BF6D-786E51EFC530}" dt="2024-04-09T00:45:25.768" v="759" actId="113"/>
          <ac:spMkLst>
            <pc:docMk/>
            <pc:sldMk cId="2949114621" sldId="272"/>
            <ac:spMk id="3" creationId="{D8C029CB-2D86-8681-ECA2-E1D01A800C44}"/>
          </ac:spMkLst>
        </pc:spChg>
      </pc:sldChg>
      <pc:sldChg chg="modSp add mod modTransition">
        <pc:chgData name="Account Update" userId="d66a401e1e7a39bf" providerId="LiveId" clId="{66EB7B0D-CBA0-43DB-BF6D-786E51EFC530}" dt="2024-04-09T01:32:11.750" v="1864"/>
        <pc:sldMkLst>
          <pc:docMk/>
          <pc:sldMk cId="3720682844" sldId="273"/>
        </pc:sldMkLst>
        <pc:spChg chg="mod">
          <ac:chgData name="Account Update" userId="d66a401e1e7a39bf" providerId="LiveId" clId="{66EB7B0D-CBA0-43DB-BF6D-786E51EFC530}" dt="2024-04-09T00:44:57.364" v="756" actId="113"/>
          <ac:spMkLst>
            <pc:docMk/>
            <pc:sldMk cId="3720682844" sldId="273"/>
            <ac:spMk id="13" creationId="{00000000-0000-0000-0000-000000000000}"/>
          </ac:spMkLst>
        </pc:spChg>
        <pc:spChg chg="mod">
          <ac:chgData name="Account Update" userId="d66a401e1e7a39bf" providerId="LiveId" clId="{66EB7B0D-CBA0-43DB-BF6D-786E51EFC530}" dt="2024-04-09T01:15:39.019" v="1825" actId="115"/>
          <ac:spMkLst>
            <pc:docMk/>
            <pc:sldMk cId="3720682844" sldId="273"/>
            <ac:spMk id="14" creationId="{00000000-0000-0000-0000-000000000000}"/>
          </ac:spMkLst>
        </pc:spChg>
      </pc:sldChg>
      <pc:sldChg chg="modSp add mod modTransition">
        <pc:chgData name="Account Update" userId="d66a401e1e7a39bf" providerId="LiveId" clId="{66EB7B0D-CBA0-43DB-BF6D-786E51EFC530}" dt="2024-04-09T01:32:11.750" v="1864"/>
        <pc:sldMkLst>
          <pc:docMk/>
          <pc:sldMk cId="1659822128" sldId="274"/>
        </pc:sldMkLst>
        <pc:spChg chg="mod">
          <ac:chgData name="Account Update" userId="d66a401e1e7a39bf" providerId="LiveId" clId="{66EB7B0D-CBA0-43DB-BF6D-786E51EFC530}" dt="2024-04-09T00:50:46.500" v="826" actId="20577"/>
          <ac:spMkLst>
            <pc:docMk/>
            <pc:sldMk cId="1659822128" sldId="274"/>
            <ac:spMk id="2" creationId="{F774DBA4-AD93-59E5-5A9D-C34F7F7FF3A2}"/>
          </ac:spMkLst>
        </pc:spChg>
        <pc:spChg chg="mod">
          <ac:chgData name="Account Update" userId="d66a401e1e7a39bf" providerId="LiveId" clId="{66EB7B0D-CBA0-43DB-BF6D-786E51EFC530}" dt="2024-04-09T01:20:42.619" v="1843" actId="20577"/>
          <ac:spMkLst>
            <pc:docMk/>
            <pc:sldMk cId="1659822128" sldId="274"/>
            <ac:spMk id="3" creationId="{D8C029CB-2D86-8681-ECA2-E1D01A800C44}"/>
          </ac:spMkLst>
        </pc:spChg>
      </pc:sldChg>
      <pc:sldChg chg="modSp add mod modTransition">
        <pc:chgData name="Account Update" userId="d66a401e1e7a39bf" providerId="LiveId" clId="{66EB7B0D-CBA0-43DB-BF6D-786E51EFC530}" dt="2024-04-09T01:32:11.750" v="1864"/>
        <pc:sldMkLst>
          <pc:docMk/>
          <pc:sldMk cId="3274405414" sldId="275"/>
        </pc:sldMkLst>
        <pc:spChg chg="mod">
          <ac:chgData name="Account Update" userId="d66a401e1e7a39bf" providerId="LiveId" clId="{66EB7B0D-CBA0-43DB-BF6D-786E51EFC530}" dt="2024-04-09T00:53:15.020" v="983" actId="20577"/>
          <ac:spMkLst>
            <pc:docMk/>
            <pc:sldMk cId="3274405414" sldId="275"/>
            <ac:spMk id="3" creationId="{D8C029CB-2D86-8681-ECA2-E1D01A800C44}"/>
          </ac:spMkLst>
        </pc:spChg>
      </pc:sldChg>
      <pc:sldChg chg="modSp add mod ord modTransition">
        <pc:chgData name="Account Update" userId="d66a401e1e7a39bf" providerId="LiveId" clId="{66EB7B0D-CBA0-43DB-BF6D-786E51EFC530}" dt="2024-04-09T01:32:11.750" v="1864"/>
        <pc:sldMkLst>
          <pc:docMk/>
          <pc:sldMk cId="4027563798" sldId="276"/>
        </pc:sldMkLst>
        <pc:spChg chg="mod">
          <ac:chgData name="Account Update" userId="d66a401e1e7a39bf" providerId="LiveId" clId="{66EB7B0D-CBA0-43DB-BF6D-786E51EFC530}" dt="2024-04-09T01:03:29.517" v="1378" actId="5793"/>
          <ac:spMkLst>
            <pc:docMk/>
            <pc:sldMk cId="4027563798" sldId="276"/>
            <ac:spMk id="2" creationId="{F774DBA4-AD93-59E5-5A9D-C34F7F7FF3A2}"/>
          </ac:spMkLst>
        </pc:spChg>
        <pc:spChg chg="mod">
          <ac:chgData name="Account Update" userId="d66a401e1e7a39bf" providerId="LiveId" clId="{66EB7B0D-CBA0-43DB-BF6D-786E51EFC530}" dt="2024-04-09T01:26:09.320" v="1855" actId="27636"/>
          <ac:spMkLst>
            <pc:docMk/>
            <pc:sldMk cId="4027563798" sldId="276"/>
            <ac:spMk id="3" creationId="{D8C029CB-2D86-8681-ECA2-E1D01A800C44}"/>
          </ac:spMkLst>
        </pc:spChg>
      </pc:sldChg>
      <pc:sldChg chg="modSp add mod modTransition">
        <pc:chgData name="Account Update" userId="d66a401e1e7a39bf" providerId="LiveId" clId="{66EB7B0D-CBA0-43DB-BF6D-786E51EFC530}" dt="2024-04-09T01:32:11.750" v="1864"/>
        <pc:sldMkLst>
          <pc:docMk/>
          <pc:sldMk cId="3203674418" sldId="277"/>
        </pc:sldMkLst>
        <pc:spChg chg="mod">
          <ac:chgData name="Account Update" userId="d66a401e1e7a39bf" providerId="LiveId" clId="{66EB7B0D-CBA0-43DB-BF6D-786E51EFC530}" dt="2024-04-09T01:00:24.922" v="1284"/>
          <ac:spMkLst>
            <pc:docMk/>
            <pc:sldMk cId="3203674418" sldId="277"/>
            <ac:spMk id="2" creationId="{F774DBA4-AD93-59E5-5A9D-C34F7F7FF3A2}"/>
          </ac:spMkLst>
        </pc:spChg>
      </pc:sldChg>
      <pc:sldChg chg="modSp add mod modTransition">
        <pc:chgData name="Account Update" userId="d66a401e1e7a39bf" providerId="LiveId" clId="{66EB7B0D-CBA0-43DB-BF6D-786E51EFC530}" dt="2024-04-09T01:32:11.750" v="1864"/>
        <pc:sldMkLst>
          <pc:docMk/>
          <pc:sldMk cId="207382108" sldId="278"/>
        </pc:sldMkLst>
        <pc:spChg chg="mod">
          <ac:chgData name="Account Update" userId="d66a401e1e7a39bf" providerId="LiveId" clId="{66EB7B0D-CBA0-43DB-BF6D-786E51EFC530}" dt="2024-04-09T01:04:30.504" v="1408" actId="20577"/>
          <ac:spMkLst>
            <pc:docMk/>
            <pc:sldMk cId="207382108" sldId="278"/>
            <ac:spMk id="2" creationId="{F774DBA4-AD93-59E5-5A9D-C34F7F7FF3A2}"/>
          </ac:spMkLst>
        </pc:spChg>
        <pc:spChg chg="mod">
          <ac:chgData name="Account Update" userId="d66a401e1e7a39bf" providerId="LiveId" clId="{66EB7B0D-CBA0-43DB-BF6D-786E51EFC530}" dt="2024-04-09T01:11:11.289" v="1664" actId="20577"/>
          <ac:spMkLst>
            <pc:docMk/>
            <pc:sldMk cId="207382108" sldId="278"/>
            <ac:spMk id="3" creationId="{D8C029CB-2D86-8681-ECA2-E1D01A800C44}"/>
          </ac:spMkLst>
        </pc:spChg>
      </pc:sldChg>
      <pc:sldChg chg="modSp add mod modTransition">
        <pc:chgData name="Account Update" userId="d66a401e1e7a39bf" providerId="LiveId" clId="{66EB7B0D-CBA0-43DB-BF6D-786E51EFC530}" dt="2024-04-09T01:32:11.750" v="1864"/>
        <pc:sldMkLst>
          <pc:docMk/>
          <pc:sldMk cId="3114312905" sldId="279"/>
        </pc:sldMkLst>
        <pc:spChg chg="mod">
          <ac:chgData name="Account Update" userId="d66a401e1e7a39bf" providerId="LiveId" clId="{66EB7B0D-CBA0-43DB-BF6D-786E51EFC530}" dt="2024-04-09T01:06:07.226" v="1416" actId="255"/>
          <ac:spMkLst>
            <pc:docMk/>
            <pc:sldMk cId="3114312905" sldId="279"/>
            <ac:spMk id="3" creationId="{D8C029CB-2D86-8681-ECA2-E1D01A800C44}"/>
          </ac:spMkLst>
        </pc:spChg>
      </pc:sldChg>
      <pc:sldChg chg="modSp add mod modTransition">
        <pc:chgData name="Account Update" userId="d66a401e1e7a39bf" providerId="LiveId" clId="{66EB7B0D-CBA0-43DB-BF6D-786E51EFC530}" dt="2024-04-09T01:32:11.750" v="1864"/>
        <pc:sldMkLst>
          <pc:docMk/>
          <pc:sldMk cId="2751990734" sldId="280"/>
        </pc:sldMkLst>
        <pc:spChg chg="mod">
          <ac:chgData name="Account Update" userId="d66a401e1e7a39bf" providerId="LiveId" clId="{66EB7B0D-CBA0-43DB-BF6D-786E51EFC530}" dt="2024-04-09T01:12:53.147" v="1684" actId="113"/>
          <ac:spMkLst>
            <pc:docMk/>
            <pc:sldMk cId="2751990734" sldId="280"/>
            <ac:spMk id="3" creationId="{D8C029CB-2D86-8681-ECA2-E1D01A800C44}"/>
          </ac:spMkLst>
        </pc:spChg>
      </pc:sldChg>
      <pc:sldChg chg="new del">
        <pc:chgData name="Account Update" userId="d66a401e1e7a39bf" providerId="LiveId" clId="{66EB7B0D-CBA0-43DB-BF6D-786E51EFC530}" dt="2024-04-09T01:28:50.361" v="1857" actId="47"/>
        <pc:sldMkLst>
          <pc:docMk/>
          <pc:sldMk cId="2992305800" sldId="281"/>
        </pc:sldMkLst>
      </pc:sldChg>
      <pc:sldMasterChg chg="modTransition modSldLayout">
        <pc:chgData name="Account Update" userId="d66a401e1e7a39bf" providerId="LiveId" clId="{66EB7B0D-CBA0-43DB-BF6D-786E51EFC530}" dt="2024-04-09T01:32:11.750" v="1864"/>
        <pc:sldMasterMkLst>
          <pc:docMk/>
          <pc:sldMasterMk cId="3816540325" sldId="2147483660"/>
        </pc:sldMasterMkLst>
        <pc:sldLayoutChg chg="modTransition">
          <pc:chgData name="Account Update" userId="d66a401e1e7a39bf" providerId="LiveId" clId="{66EB7B0D-CBA0-43DB-BF6D-786E51EFC530}" dt="2024-04-09T01:32:11.750" v="1864"/>
          <pc:sldLayoutMkLst>
            <pc:docMk/>
            <pc:sldMasterMk cId="3816540325" sldId="2147483660"/>
            <pc:sldLayoutMk cId="967521623" sldId="2147483661"/>
          </pc:sldLayoutMkLst>
        </pc:sldLayoutChg>
        <pc:sldLayoutChg chg="modTransition">
          <pc:chgData name="Account Update" userId="d66a401e1e7a39bf" providerId="LiveId" clId="{66EB7B0D-CBA0-43DB-BF6D-786E51EFC530}" dt="2024-04-09T01:32:11.750" v="1864"/>
          <pc:sldLayoutMkLst>
            <pc:docMk/>
            <pc:sldMasterMk cId="3816540325" sldId="2147483660"/>
            <pc:sldLayoutMk cId="2273328003" sldId="2147483662"/>
          </pc:sldLayoutMkLst>
        </pc:sldLayoutChg>
        <pc:sldLayoutChg chg="modTransition">
          <pc:chgData name="Account Update" userId="d66a401e1e7a39bf" providerId="LiveId" clId="{66EB7B0D-CBA0-43DB-BF6D-786E51EFC530}" dt="2024-04-09T01:32:11.750" v="1864"/>
          <pc:sldLayoutMkLst>
            <pc:docMk/>
            <pc:sldMasterMk cId="3816540325" sldId="2147483660"/>
            <pc:sldLayoutMk cId="1690152512" sldId="2147483663"/>
          </pc:sldLayoutMkLst>
        </pc:sldLayoutChg>
        <pc:sldLayoutChg chg="modTransition">
          <pc:chgData name="Account Update" userId="d66a401e1e7a39bf" providerId="LiveId" clId="{66EB7B0D-CBA0-43DB-BF6D-786E51EFC530}" dt="2024-04-09T01:32:11.750" v="1864"/>
          <pc:sldLayoutMkLst>
            <pc:docMk/>
            <pc:sldMasterMk cId="3816540325" sldId="2147483660"/>
            <pc:sldLayoutMk cId="2886291848" sldId="2147483664"/>
          </pc:sldLayoutMkLst>
        </pc:sldLayoutChg>
        <pc:sldLayoutChg chg="modTransition">
          <pc:chgData name="Account Update" userId="d66a401e1e7a39bf" providerId="LiveId" clId="{66EB7B0D-CBA0-43DB-BF6D-786E51EFC530}" dt="2024-04-09T01:32:11.750" v="1864"/>
          <pc:sldLayoutMkLst>
            <pc:docMk/>
            <pc:sldMasterMk cId="3816540325" sldId="2147483660"/>
            <pc:sldLayoutMk cId="1677031241" sldId="2147483665"/>
          </pc:sldLayoutMkLst>
        </pc:sldLayoutChg>
        <pc:sldLayoutChg chg="modTransition">
          <pc:chgData name="Account Update" userId="d66a401e1e7a39bf" providerId="LiveId" clId="{66EB7B0D-CBA0-43DB-BF6D-786E51EFC530}" dt="2024-04-09T01:32:11.750" v="1864"/>
          <pc:sldLayoutMkLst>
            <pc:docMk/>
            <pc:sldMasterMk cId="3816540325" sldId="2147483660"/>
            <pc:sldLayoutMk cId="3876037848" sldId="2147483666"/>
          </pc:sldLayoutMkLst>
        </pc:sldLayoutChg>
        <pc:sldLayoutChg chg="modTransition">
          <pc:chgData name="Account Update" userId="d66a401e1e7a39bf" providerId="LiveId" clId="{66EB7B0D-CBA0-43DB-BF6D-786E51EFC530}" dt="2024-04-09T01:32:11.750" v="1864"/>
          <pc:sldLayoutMkLst>
            <pc:docMk/>
            <pc:sldMasterMk cId="3816540325" sldId="2147483660"/>
            <pc:sldLayoutMk cId="800589781" sldId="2147483667"/>
          </pc:sldLayoutMkLst>
        </pc:sldLayoutChg>
        <pc:sldLayoutChg chg="modTransition">
          <pc:chgData name="Account Update" userId="d66a401e1e7a39bf" providerId="LiveId" clId="{66EB7B0D-CBA0-43DB-BF6D-786E51EFC530}" dt="2024-04-09T01:32:11.750" v="1864"/>
          <pc:sldLayoutMkLst>
            <pc:docMk/>
            <pc:sldMasterMk cId="3816540325" sldId="2147483660"/>
            <pc:sldLayoutMk cId="1402759864" sldId="2147483668"/>
          </pc:sldLayoutMkLst>
        </pc:sldLayoutChg>
        <pc:sldLayoutChg chg="modTransition">
          <pc:chgData name="Account Update" userId="d66a401e1e7a39bf" providerId="LiveId" clId="{66EB7B0D-CBA0-43DB-BF6D-786E51EFC530}" dt="2024-04-09T01:32:11.750" v="1864"/>
          <pc:sldLayoutMkLst>
            <pc:docMk/>
            <pc:sldMasterMk cId="3816540325" sldId="2147483660"/>
            <pc:sldLayoutMk cId="2690778742" sldId="2147483669"/>
          </pc:sldLayoutMkLst>
        </pc:sldLayoutChg>
        <pc:sldLayoutChg chg="modTransition">
          <pc:chgData name="Account Update" userId="d66a401e1e7a39bf" providerId="LiveId" clId="{66EB7B0D-CBA0-43DB-BF6D-786E51EFC530}" dt="2024-04-09T01:32:11.750" v="1864"/>
          <pc:sldLayoutMkLst>
            <pc:docMk/>
            <pc:sldMasterMk cId="3816540325" sldId="2147483660"/>
            <pc:sldLayoutMk cId="522290578" sldId="2147483670"/>
          </pc:sldLayoutMkLst>
        </pc:sldLayoutChg>
        <pc:sldLayoutChg chg="modTransition">
          <pc:chgData name="Account Update" userId="d66a401e1e7a39bf" providerId="LiveId" clId="{66EB7B0D-CBA0-43DB-BF6D-786E51EFC530}" dt="2024-04-09T01:32:11.750" v="1864"/>
          <pc:sldLayoutMkLst>
            <pc:docMk/>
            <pc:sldMasterMk cId="3816540325" sldId="2147483660"/>
            <pc:sldLayoutMk cId="2575236012" sldId="2147483671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A8D02-4E65-4CCD-8312-4AB164C6C77D}" type="datetimeFigureOut">
              <a:rPr lang="en-US"/>
              <a:t>9/2/2024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119DBA-4540-49B3-8FA9-6259387ECF9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7619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755D9-D361-47B8-9652-3B4EA9776CE5}" type="datetimeFigureOut">
              <a:rPr lang="en-US"/>
              <a:t>9/2/2024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36274-F2B9-4C45-BBB4-0EDF4CD651A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7688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88825" cy="6858000"/>
          </a:xfrm>
          <a:prstGeom prst="rect">
            <a:avLst/>
          </a:prstGeom>
        </p:spPr>
      </p:pic>
      <p:sp>
        <p:nvSpPr>
          <p:cNvPr id="8" name="Parallelogram 7"/>
          <p:cNvSpPr/>
          <p:nvPr userDrawn="1"/>
        </p:nvSpPr>
        <p:spPr>
          <a:xfrm>
            <a:off x="842352" y="606206"/>
            <a:ext cx="10484024" cy="5573039"/>
          </a:xfrm>
          <a:custGeom>
            <a:avLst/>
            <a:gdLst>
              <a:gd name="connsiteX0" fmla="*/ 0 w 10896600"/>
              <a:gd name="connsiteY0" fmla="*/ 5410200 h 5410200"/>
              <a:gd name="connsiteX1" fmla="*/ 1352550 w 10896600"/>
              <a:gd name="connsiteY1" fmla="*/ 0 h 5410200"/>
              <a:gd name="connsiteX2" fmla="*/ 10896600 w 10896600"/>
              <a:gd name="connsiteY2" fmla="*/ 0 h 5410200"/>
              <a:gd name="connsiteX3" fmla="*/ 9544050 w 10896600"/>
              <a:gd name="connsiteY3" fmla="*/ 5410200 h 5410200"/>
              <a:gd name="connsiteX4" fmla="*/ 0 w 10896600"/>
              <a:gd name="connsiteY4" fmla="*/ 5410200 h 5410200"/>
              <a:gd name="connsiteX0" fmla="*/ 0 w 10733762"/>
              <a:gd name="connsiteY0" fmla="*/ 5234835 h 5410200"/>
              <a:gd name="connsiteX1" fmla="*/ 1189712 w 10733762"/>
              <a:gd name="connsiteY1" fmla="*/ 0 h 5410200"/>
              <a:gd name="connsiteX2" fmla="*/ 10733762 w 10733762"/>
              <a:gd name="connsiteY2" fmla="*/ 0 h 5410200"/>
              <a:gd name="connsiteX3" fmla="*/ 9381212 w 10733762"/>
              <a:gd name="connsiteY3" fmla="*/ 5410200 h 5410200"/>
              <a:gd name="connsiteX4" fmla="*/ 0 w 10733762"/>
              <a:gd name="connsiteY4" fmla="*/ 5234835 h 5410200"/>
              <a:gd name="connsiteX0" fmla="*/ 0 w 10771340"/>
              <a:gd name="connsiteY0" fmla="*/ 5360096 h 5410200"/>
              <a:gd name="connsiteX1" fmla="*/ 1227290 w 10771340"/>
              <a:gd name="connsiteY1" fmla="*/ 0 h 5410200"/>
              <a:gd name="connsiteX2" fmla="*/ 10771340 w 10771340"/>
              <a:gd name="connsiteY2" fmla="*/ 0 h 5410200"/>
              <a:gd name="connsiteX3" fmla="*/ 9418790 w 10771340"/>
              <a:gd name="connsiteY3" fmla="*/ 5410200 h 5410200"/>
              <a:gd name="connsiteX4" fmla="*/ 0 w 10771340"/>
              <a:gd name="connsiteY4" fmla="*/ 5360096 h 5410200"/>
              <a:gd name="connsiteX0" fmla="*/ 0 w 10771340"/>
              <a:gd name="connsiteY0" fmla="*/ 5360096 h 5360096"/>
              <a:gd name="connsiteX1" fmla="*/ 1227290 w 10771340"/>
              <a:gd name="connsiteY1" fmla="*/ 0 h 5360096"/>
              <a:gd name="connsiteX2" fmla="*/ 10771340 w 10771340"/>
              <a:gd name="connsiteY2" fmla="*/ 0 h 5360096"/>
              <a:gd name="connsiteX3" fmla="*/ 9819623 w 10771340"/>
              <a:gd name="connsiteY3" fmla="*/ 5335043 h 5360096"/>
              <a:gd name="connsiteX4" fmla="*/ 0 w 10771340"/>
              <a:gd name="connsiteY4" fmla="*/ 5360096 h 5360096"/>
              <a:gd name="connsiteX0" fmla="*/ 0 w 10345455"/>
              <a:gd name="connsiteY0" fmla="*/ 5573039 h 5573039"/>
              <a:gd name="connsiteX1" fmla="*/ 1227290 w 10345455"/>
              <a:gd name="connsiteY1" fmla="*/ 212943 h 5573039"/>
              <a:gd name="connsiteX2" fmla="*/ 10345455 w 10345455"/>
              <a:gd name="connsiteY2" fmla="*/ 0 h 5573039"/>
              <a:gd name="connsiteX3" fmla="*/ 9819623 w 10345455"/>
              <a:gd name="connsiteY3" fmla="*/ 5547986 h 5573039"/>
              <a:gd name="connsiteX4" fmla="*/ 0 w 10345455"/>
              <a:gd name="connsiteY4" fmla="*/ 5573039 h 5573039"/>
              <a:gd name="connsiteX0" fmla="*/ 100469 w 10445924"/>
              <a:gd name="connsiteY0" fmla="*/ 5573039 h 5573039"/>
              <a:gd name="connsiteX1" fmla="*/ 0 w 10445924"/>
              <a:gd name="connsiteY1" fmla="*/ 250521 h 5573039"/>
              <a:gd name="connsiteX2" fmla="*/ 10445924 w 10445924"/>
              <a:gd name="connsiteY2" fmla="*/ 0 h 5573039"/>
              <a:gd name="connsiteX3" fmla="*/ 9920092 w 10445924"/>
              <a:gd name="connsiteY3" fmla="*/ 5547986 h 5573039"/>
              <a:gd name="connsiteX4" fmla="*/ 100469 w 10445924"/>
              <a:gd name="connsiteY4" fmla="*/ 5573039 h 5573039"/>
              <a:gd name="connsiteX0" fmla="*/ 376042 w 10445924"/>
              <a:gd name="connsiteY0" fmla="*/ 5435252 h 5547986"/>
              <a:gd name="connsiteX1" fmla="*/ 0 w 10445924"/>
              <a:gd name="connsiteY1" fmla="*/ 250521 h 5547986"/>
              <a:gd name="connsiteX2" fmla="*/ 10445924 w 10445924"/>
              <a:gd name="connsiteY2" fmla="*/ 0 h 5547986"/>
              <a:gd name="connsiteX3" fmla="*/ 9920092 w 10445924"/>
              <a:gd name="connsiteY3" fmla="*/ 5547986 h 5547986"/>
              <a:gd name="connsiteX4" fmla="*/ 376042 w 10445924"/>
              <a:gd name="connsiteY4" fmla="*/ 5435252 h 5547986"/>
              <a:gd name="connsiteX0" fmla="*/ 112995 w 10445924"/>
              <a:gd name="connsiteY0" fmla="*/ 5573039 h 5573039"/>
              <a:gd name="connsiteX1" fmla="*/ 0 w 10445924"/>
              <a:gd name="connsiteY1" fmla="*/ 250521 h 5573039"/>
              <a:gd name="connsiteX2" fmla="*/ 10445924 w 10445924"/>
              <a:gd name="connsiteY2" fmla="*/ 0 h 5573039"/>
              <a:gd name="connsiteX3" fmla="*/ 9920092 w 10445924"/>
              <a:gd name="connsiteY3" fmla="*/ 5547986 h 5573039"/>
              <a:gd name="connsiteX4" fmla="*/ 112995 w 10445924"/>
              <a:gd name="connsiteY4" fmla="*/ 5573039 h 5573039"/>
              <a:gd name="connsiteX0" fmla="*/ 112995 w 10464974"/>
              <a:gd name="connsiteY0" fmla="*/ 5592089 h 5592089"/>
              <a:gd name="connsiteX1" fmla="*/ 0 w 10464974"/>
              <a:gd name="connsiteY1" fmla="*/ 269571 h 5592089"/>
              <a:gd name="connsiteX2" fmla="*/ 10464974 w 10464974"/>
              <a:gd name="connsiteY2" fmla="*/ 0 h 5592089"/>
              <a:gd name="connsiteX3" fmla="*/ 9920092 w 10464974"/>
              <a:gd name="connsiteY3" fmla="*/ 5567036 h 5592089"/>
              <a:gd name="connsiteX4" fmla="*/ 112995 w 10464974"/>
              <a:gd name="connsiteY4" fmla="*/ 5592089 h 5592089"/>
              <a:gd name="connsiteX0" fmla="*/ 112995 w 10464974"/>
              <a:gd name="connsiteY0" fmla="*/ 5592089 h 5592089"/>
              <a:gd name="connsiteX1" fmla="*/ 0 w 10464974"/>
              <a:gd name="connsiteY1" fmla="*/ 269571 h 5592089"/>
              <a:gd name="connsiteX2" fmla="*/ 10464974 w 10464974"/>
              <a:gd name="connsiteY2" fmla="*/ 0 h 5592089"/>
              <a:gd name="connsiteX3" fmla="*/ 9920092 w 10464974"/>
              <a:gd name="connsiteY3" fmla="*/ 5547986 h 5592089"/>
              <a:gd name="connsiteX4" fmla="*/ 112995 w 10464974"/>
              <a:gd name="connsiteY4" fmla="*/ 5592089 h 5592089"/>
              <a:gd name="connsiteX0" fmla="*/ 112995 w 10464974"/>
              <a:gd name="connsiteY0" fmla="*/ 5573039 h 5573039"/>
              <a:gd name="connsiteX1" fmla="*/ 0 w 10464974"/>
              <a:gd name="connsiteY1" fmla="*/ 269571 h 5573039"/>
              <a:gd name="connsiteX2" fmla="*/ 10464974 w 10464974"/>
              <a:gd name="connsiteY2" fmla="*/ 0 h 5573039"/>
              <a:gd name="connsiteX3" fmla="*/ 9920092 w 10464974"/>
              <a:gd name="connsiteY3" fmla="*/ 5547986 h 5573039"/>
              <a:gd name="connsiteX4" fmla="*/ 112995 w 10464974"/>
              <a:gd name="connsiteY4" fmla="*/ 5573039 h 5573039"/>
              <a:gd name="connsiteX0" fmla="*/ 132045 w 10484024"/>
              <a:gd name="connsiteY0" fmla="*/ 5573039 h 5573039"/>
              <a:gd name="connsiteX1" fmla="*/ 0 w 10484024"/>
              <a:gd name="connsiteY1" fmla="*/ 269571 h 5573039"/>
              <a:gd name="connsiteX2" fmla="*/ 10484024 w 10484024"/>
              <a:gd name="connsiteY2" fmla="*/ 0 h 5573039"/>
              <a:gd name="connsiteX3" fmla="*/ 9939142 w 10484024"/>
              <a:gd name="connsiteY3" fmla="*/ 5547986 h 5573039"/>
              <a:gd name="connsiteX4" fmla="*/ 132045 w 10484024"/>
              <a:gd name="connsiteY4" fmla="*/ 5573039 h 5573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84024" h="5573039">
                <a:moveTo>
                  <a:pt x="132045" y="5573039"/>
                </a:moveTo>
                <a:lnTo>
                  <a:pt x="0" y="269571"/>
                </a:lnTo>
                <a:lnTo>
                  <a:pt x="10484024" y="0"/>
                </a:lnTo>
                <a:lnTo>
                  <a:pt x="9939142" y="5547986"/>
                </a:lnTo>
                <a:lnTo>
                  <a:pt x="132045" y="5573039"/>
                </a:lnTo>
                <a:close/>
              </a:path>
            </a:pathLst>
          </a:custGeom>
          <a:solidFill>
            <a:schemeClr val="bg2">
              <a:lumMod val="25000"/>
              <a:alpha val="73000"/>
            </a:schemeClr>
          </a:solidFill>
          <a:ln cap="rnd">
            <a:solidFill>
              <a:schemeClr val="bg2">
                <a:lumMod val="2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1522413" y="914400"/>
            <a:ext cx="9144000" cy="3505200"/>
          </a:xfrm>
        </p:spPr>
        <p:txBody>
          <a:bodyPr>
            <a:noAutofit/>
          </a:bodyPr>
          <a:lstStyle>
            <a:lvl1pPr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1522413" y="4495800"/>
            <a:ext cx="8229600" cy="10668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521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29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52012" y="533400"/>
            <a:ext cx="1371600" cy="5592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1" y="533400"/>
            <a:ext cx="8077201" cy="5592764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236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32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2514601"/>
            <a:ext cx="9144000" cy="2819400"/>
          </a:xfrm>
        </p:spPr>
        <p:txBody>
          <a:bodyPr anchor="b">
            <a:noAutofit/>
          </a:bodyPr>
          <a:lstStyle>
            <a:lvl1pPr algn="l">
              <a:defRPr sz="66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2" y="990600"/>
            <a:ext cx="8229600" cy="11430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17950" y="6327648"/>
            <a:ext cx="6862462" cy="273049"/>
          </a:xfr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609012" y="6327648"/>
            <a:ext cx="1320059" cy="273049"/>
          </a:xfrm>
        </p:spPr>
        <p:txBody>
          <a:bodyPr/>
          <a:lstStyle/>
          <a:p>
            <a:fld id="{83829175-527E-46A3-863C-1BB1F163B849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133012" y="6327648"/>
            <a:ext cx="990601" cy="273049"/>
          </a:xfrm>
        </p:spPr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52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2" y="533400"/>
            <a:ext cx="9601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645152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8210" y="1828800"/>
            <a:ext cx="4648201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291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671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2" y="533400"/>
            <a:ext cx="9601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46451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5212" y="2667000"/>
            <a:ext cx="4645152" cy="33528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 baseline="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21260" y="1828800"/>
            <a:ext cx="46451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21260" y="2667000"/>
            <a:ext cx="4645152" cy="33528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031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03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89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2" y="2590800"/>
            <a:ext cx="3276599" cy="192405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6611" y="838200"/>
            <a:ext cx="6172201" cy="5181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2" y="4648200"/>
            <a:ext cx="3276599" cy="13716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75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2" y="2590800"/>
            <a:ext cx="3276599" cy="192405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799012" y="836610"/>
            <a:ext cx="5867401" cy="5183190"/>
          </a:xfrm>
          <a:solidFill>
            <a:schemeClr val="bg2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2" y="4648200"/>
            <a:ext cx="3276599" cy="13716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1517950" y="6324600"/>
            <a:ext cx="6862462" cy="273049"/>
          </a:xfr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0"/>
          </p:nvPr>
        </p:nvSpPr>
        <p:spPr>
          <a:xfrm>
            <a:off x="8609012" y="6324600"/>
            <a:ext cx="1320059" cy="273049"/>
          </a:xfrm>
        </p:spPr>
        <p:txBody>
          <a:bodyPr/>
          <a:lstStyle/>
          <a:p>
            <a:fld id="{83829175-527E-46A3-863C-1BB1F163B849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0133012" y="6324600"/>
            <a:ext cx="990601" cy="273049"/>
          </a:xfrm>
        </p:spPr>
        <p:txBody>
          <a:bodyPr/>
          <a:lstStyle/>
          <a:p>
            <a:fld id="{E5137D0E-4A4F-4307-8994-C1891D747D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77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88825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5212" y="533400"/>
            <a:ext cx="96012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96012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17950" y="6324600"/>
            <a:ext cx="6862462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09012" y="6324600"/>
            <a:ext cx="1320059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83829175-527E-46A3-863C-1BB1F163B849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33012" y="6324600"/>
            <a:ext cx="9906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5137D0E-4A4F-4307-8994-C1891D747D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40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3838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41363" indent="-171450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6788" indent="-17303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08088" indent="-17303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444752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82496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57984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39" userDrawn="1">
          <p15:clr>
            <a:srgbClr val="F26B43"/>
          </p15:clr>
        </p15:guide>
        <p15:guide id="2" pos="671" userDrawn="1">
          <p15:clr>
            <a:srgbClr val="F26B43"/>
          </p15:clr>
        </p15:guide>
        <p15:guide id="3" pos="671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to Celebrate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/>
              <a:t>Nehemiah 12:27-47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SERVING GOD SHOULD RESULT IN CELEBRATION.</a:t>
            </a:r>
          </a:p>
        </p:txBody>
      </p:sp>
    </p:spTree>
    <p:extLst>
      <p:ext uri="{BB962C8B-B14F-4D97-AF65-F5344CB8AC3E}">
        <p14:creationId xmlns:p14="http://schemas.microsoft.com/office/powerpoint/2010/main" val="456561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4DBA4-AD93-59E5-5A9D-C34F7F7FF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 NEEDED: Smiling, Singing, Happy – 43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029CB-2D86-8681-ECA2-E1D01A800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R="0" algn="l" rtl="0"/>
            <a:r>
              <a:rPr lang="en-US" sz="3200" b="0" i="0" u="none" strike="noStrike" baseline="0" dirty="0">
                <a:latin typeface="Verdana" panose="020B0604030504040204" pitchFamily="34" charset="0"/>
              </a:rPr>
              <a:t>(</a:t>
            </a:r>
            <a:r>
              <a:rPr lang="en-US" sz="3200" b="0" i="0" u="none" strike="noStrike" baseline="0" dirty="0" err="1">
                <a:latin typeface="Verdana" panose="020B0604030504040204" pitchFamily="34" charset="0"/>
              </a:rPr>
              <a:t>Neh</a:t>
            </a:r>
            <a:r>
              <a:rPr lang="en-US" sz="3200" b="0" i="0" u="none" strike="noStrike" baseline="0" dirty="0">
                <a:latin typeface="Verdana" panose="020B0604030504040204" pitchFamily="34" charset="0"/>
              </a:rPr>
              <a:t> 12:43)  Also that day they offered great sacrifices, and </a:t>
            </a:r>
            <a:r>
              <a:rPr lang="en-US" sz="3200" b="0" i="0" u="sng" strike="noStrike" baseline="0" dirty="0">
                <a:latin typeface="Verdana" panose="020B0604030504040204" pitchFamily="34" charset="0"/>
              </a:rPr>
              <a:t>rejoiced</a:t>
            </a:r>
            <a:r>
              <a:rPr lang="en-US" sz="3200" b="0" i="0" u="none" strike="noStrike" baseline="0" dirty="0">
                <a:latin typeface="Verdana" panose="020B0604030504040204" pitchFamily="34" charset="0"/>
              </a:rPr>
              <a:t>, for God had made them </a:t>
            </a:r>
            <a:r>
              <a:rPr lang="en-US" sz="3200" b="0" i="0" u="sng" strike="noStrike" baseline="0" dirty="0">
                <a:latin typeface="Verdana" panose="020B0604030504040204" pitchFamily="34" charset="0"/>
              </a:rPr>
              <a:t>rejoice</a:t>
            </a:r>
            <a:r>
              <a:rPr lang="en-US" sz="3200" b="0" i="0" u="none" strike="noStrike" baseline="0" dirty="0">
                <a:latin typeface="Verdana" panose="020B0604030504040204" pitchFamily="34" charset="0"/>
              </a:rPr>
              <a:t> with </a:t>
            </a:r>
            <a:r>
              <a:rPr lang="en-US" sz="3200" b="0" i="0" u="sng" strike="noStrike" baseline="0" dirty="0">
                <a:latin typeface="Verdana" panose="020B0604030504040204" pitchFamily="34" charset="0"/>
              </a:rPr>
              <a:t>great joy</a:t>
            </a:r>
            <a:r>
              <a:rPr lang="en-US" sz="3200" b="0" i="0" u="none" strike="noStrike" baseline="0" dirty="0">
                <a:latin typeface="Verdana" panose="020B0604030504040204" pitchFamily="34" charset="0"/>
              </a:rPr>
              <a:t>; </a:t>
            </a:r>
            <a:r>
              <a:rPr lang="en-US" sz="3200" b="0" i="0" strike="noStrike" baseline="0" dirty="0">
                <a:latin typeface="Verdana" panose="020B0604030504040204" pitchFamily="34" charset="0"/>
              </a:rPr>
              <a:t>the </a:t>
            </a:r>
            <a:r>
              <a:rPr lang="en-US" sz="3200" b="0" i="0" u="sng" strike="noStrike" baseline="0" dirty="0">
                <a:latin typeface="Verdana" panose="020B0604030504040204" pitchFamily="34" charset="0"/>
              </a:rPr>
              <a:t>women and the children also rejoiced</a:t>
            </a:r>
            <a:r>
              <a:rPr lang="en-US" sz="3200" b="0" i="0" u="none" strike="noStrike" baseline="0" dirty="0">
                <a:latin typeface="Verdana" panose="020B0604030504040204" pitchFamily="34" charset="0"/>
              </a:rPr>
              <a:t>, so that the </a:t>
            </a:r>
            <a:r>
              <a:rPr lang="en-US" sz="3200" b="0" i="0" u="sng" strike="noStrike" baseline="0" dirty="0">
                <a:latin typeface="Verdana" panose="020B0604030504040204" pitchFamily="34" charset="0"/>
              </a:rPr>
              <a:t>joy of Jerusalem </a:t>
            </a:r>
            <a:r>
              <a:rPr lang="en-US" sz="3200" b="0" i="0" u="none" strike="noStrike" baseline="0" dirty="0">
                <a:latin typeface="Verdana" panose="020B0604030504040204" pitchFamily="34" charset="0"/>
              </a:rPr>
              <a:t>was heard afar off.</a:t>
            </a:r>
          </a:p>
          <a:p>
            <a:r>
              <a:rPr lang="en-US" sz="3200" dirty="0">
                <a:latin typeface="Verdana" panose="020B0604030504040204" pitchFamily="34" charset="0"/>
              </a:rPr>
              <a:t>Notice the words – REJOICED, REJOICE, </a:t>
            </a:r>
          </a:p>
          <a:p>
            <a:r>
              <a:rPr lang="en-US" sz="3200" dirty="0">
                <a:latin typeface="Verdana" panose="020B0604030504040204" pitchFamily="34" charset="0"/>
              </a:rPr>
              <a:t>GREAT JOY, JOY OF JERUSALEM</a:t>
            </a:r>
          </a:p>
          <a:p>
            <a:r>
              <a:rPr lang="en-US" sz="3200" dirty="0">
                <a:latin typeface="Verdana" panose="020B0604030504040204" pitchFamily="34" charset="0"/>
              </a:rPr>
              <a:t>They were HEARD AFAR OFF</a:t>
            </a:r>
          </a:p>
          <a:p>
            <a:endParaRPr lang="en-US" sz="3200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endParaRPr lang="en-US" sz="1800" b="0" i="0" u="none" strike="noStrike" baseline="0" dirty="0">
              <a:solidFill>
                <a:srgbClr val="757575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563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4DBA4-AD93-59E5-5A9D-C34F7F7FF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 NEEDED: Smiling, Singing, Happy – 43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029CB-2D86-8681-ECA2-E1D01A800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200" b="0" i="0" u="none" strike="noStrike" baseline="0" dirty="0">
                <a:latin typeface="Verdana" panose="020B0604030504040204" pitchFamily="34" charset="0"/>
              </a:rPr>
              <a:t>(Pro 17:22)  A merry heart does good, </a:t>
            </a:r>
            <a:r>
              <a:rPr lang="en-US" sz="3200" b="0" i="1" u="none" strike="noStrike" baseline="0" dirty="0">
                <a:latin typeface="Verdana" panose="020B0604030504040204" pitchFamily="34" charset="0"/>
              </a:rPr>
              <a:t>like</a:t>
            </a:r>
            <a:r>
              <a:rPr lang="en-US" sz="3200" b="0" i="0" u="none" strike="noStrike" baseline="0" dirty="0">
                <a:latin typeface="Verdana" panose="020B0604030504040204" pitchFamily="34" charset="0"/>
              </a:rPr>
              <a:t> medicine, But a broken spirit dries the bones.</a:t>
            </a:r>
          </a:p>
          <a:p>
            <a:endParaRPr lang="en-US" sz="3200" b="0" i="0" u="none" strike="noStrike" baseline="0" dirty="0">
              <a:latin typeface="Verdana" panose="020B0604030504040204" pitchFamily="34" charset="0"/>
            </a:endParaRPr>
          </a:p>
          <a:p>
            <a:r>
              <a:rPr lang="en-US" sz="3200" b="0" i="0" u="none" strike="noStrike" baseline="0" dirty="0">
                <a:latin typeface="Verdana" panose="020B0604030504040204" pitchFamily="34" charset="0"/>
              </a:rPr>
              <a:t>(Pro 15:13)  A merry heart makes a cheerful countenance, But by sorrow of the heart the spirit is broken.</a:t>
            </a:r>
          </a:p>
          <a:p>
            <a:pPr marR="0" algn="l" rtl="0"/>
            <a:endParaRPr lang="en-US" sz="3200" b="0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312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4DBA4-AD93-59E5-5A9D-C34F7F7FF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4. The Secret: The Right Focus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029CB-2D86-8681-ECA2-E1D01A800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200" b="0" i="0" u="none" strike="noStrike" baseline="0" dirty="0">
                <a:latin typeface="Verdana" panose="020B0604030504040204" pitchFamily="34" charset="0"/>
              </a:rPr>
              <a:t>Happiness is not dependent on outward circumstances, but upon inward focus.</a:t>
            </a:r>
          </a:p>
          <a:p>
            <a:pPr marR="0" algn="l" rtl="0"/>
            <a:endParaRPr lang="en-US" sz="3200" b="0" i="0" u="none" strike="noStrike" baseline="0" dirty="0">
              <a:latin typeface="Verdana" panose="020B0604030504040204" pitchFamily="34" charset="0"/>
            </a:endParaRPr>
          </a:p>
          <a:p>
            <a:pPr marR="0" algn="ctr" rtl="0"/>
            <a:r>
              <a:rPr lang="en-US" sz="3200" dirty="0">
                <a:latin typeface="Verdana" panose="020B0604030504040204" pitchFamily="34" charset="0"/>
              </a:rPr>
              <a:t>Keep your focus.</a:t>
            </a:r>
          </a:p>
          <a:p>
            <a:pPr marR="0" algn="l" rtl="0"/>
            <a:r>
              <a:rPr lang="en-US" sz="3200" b="1" dirty="0">
                <a:latin typeface="Verdana" panose="020B0604030504040204" pitchFamily="34" charset="0"/>
              </a:rPr>
              <a:t>When surrounded by alligators, it is difficult to remember that you came here to drain the swamp!</a:t>
            </a:r>
          </a:p>
          <a:p>
            <a:pPr marR="0" algn="l" rtl="0"/>
            <a:endParaRPr lang="en-US" sz="3200" dirty="0">
              <a:latin typeface="Verdana" panose="020B0604030504040204" pitchFamily="34" charset="0"/>
            </a:endParaRPr>
          </a:p>
          <a:p>
            <a:endParaRPr lang="en-US" sz="3200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endParaRPr lang="en-US" sz="1800" b="0" i="0" u="none" strike="noStrike" baseline="0" dirty="0">
              <a:solidFill>
                <a:srgbClr val="757575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82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4DBA4-AD93-59E5-5A9D-C34F7F7FF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4. The Secret: The Right Focus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029CB-2D86-8681-ECA2-E1D01A800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ctr" rtl="0"/>
            <a:r>
              <a:rPr lang="en-US" sz="2800" b="1" dirty="0">
                <a:latin typeface="Verdana" panose="020B0604030504040204" pitchFamily="34" charset="0"/>
              </a:rPr>
              <a:t>Keep your eye on Jesus</a:t>
            </a:r>
          </a:p>
          <a:p>
            <a:pPr marR="0" algn="l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(Heb 12:1)  Therefore we also, since we are surrounded by so great a cloud of witnesses, let us lay aside every weight, and the sin which so easily ensnares </a:t>
            </a:r>
            <a:r>
              <a:rPr lang="en-US" sz="2800" b="0" i="1" u="none" strike="noStrike" baseline="0" dirty="0">
                <a:latin typeface="Verdana" panose="020B0604030504040204" pitchFamily="34" charset="0"/>
              </a:rPr>
              <a:t>us,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 and let us run with endurance the race that is set before us,  (2)  </a:t>
            </a:r>
            <a:r>
              <a:rPr lang="en-US" sz="2800" b="1" i="0" u="sng" strike="noStrike" baseline="0" dirty="0">
                <a:latin typeface="Verdana" panose="020B0604030504040204" pitchFamily="34" charset="0"/>
              </a:rPr>
              <a:t>looking unto Jesus, the author and finisher of </a:t>
            </a:r>
            <a:r>
              <a:rPr lang="en-US" sz="2800" b="1" i="1" u="sng" strike="noStrike" baseline="0" dirty="0">
                <a:latin typeface="Verdana" panose="020B0604030504040204" pitchFamily="34" charset="0"/>
              </a:rPr>
              <a:t>our</a:t>
            </a:r>
            <a:r>
              <a:rPr lang="en-US" sz="2800" b="1" i="0" u="sng" strike="noStrike" baseline="0" dirty="0">
                <a:latin typeface="Verdana" panose="020B0604030504040204" pitchFamily="34" charset="0"/>
              </a:rPr>
              <a:t> faith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, who for the joy that was set before Him endured the cross, despising the shame, and has sat down at the right hand of the throne of God.</a:t>
            </a:r>
          </a:p>
          <a:p>
            <a:pPr marR="0" algn="l" rtl="0"/>
            <a:endParaRPr lang="en-US" sz="2800" b="0" i="0" u="none" strike="noStrike" baseline="0" dirty="0">
              <a:solidFill>
                <a:srgbClr val="757575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990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4DBA4-AD93-59E5-5A9D-C34F7F7FF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Celebrate means – Be Happy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029CB-2D86-8681-ECA2-E1D01A800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Happy here is not – funny, joke, silly, humorous</a:t>
            </a:r>
          </a:p>
          <a:p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Happy is – an inner pleasure, delight, joy</a:t>
            </a:r>
          </a:p>
          <a:p>
            <a:endParaRPr lang="en-U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Do you want to celebrate?</a:t>
            </a:r>
          </a:p>
          <a:p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There are FOUR elements needed for Celebration</a:t>
            </a:r>
          </a:p>
          <a:p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They are found in Nehemiah 12</a:t>
            </a:r>
          </a:p>
        </p:txBody>
      </p:sp>
    </p:spTree>
    <p:extLst>
      <p:ext uri="{BB962C8B-B14F-4D97-AF65-F5344CB8AC3E}">
        <p14:creationId xmlns:p14="http://schemas.microsoft.com/office/powerpoint/2010/main" val="1790956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BEFORE you can celebrate – There is a time of struggle, difficulty, and challenges.</a:t>
            </a:r>
          </a:p>
          <a:p>
            <a:pPr lvl="0"/>
            <a:r>
              <a:rPr lang="en-US" sz="2800" u="sng" dirty="0">
                <a:latin typeface="Verdana" panose="020B0604030504040204" pitchFamily="34" charset="0"/>
                <a:ea typeface="Verdana" panose="020B0604030504040204" pitchFamily="34" charset="0"/>
              </a:rPr>
              <a:t>Background to Nehemiah</a:t>
            </a:r>
          </a:p>
          <a:p>
            <a:pPr lvl="1"/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Jerusalem invaded and destroyed 70 years earlier</a:t>
            </a:r>
          </a:p>
          <a:p>
            <a:pPr lvl="1"/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Not just the temple – the entire city, the wall around the city, the houses and businesses</a:t>
            </a:r>
          </a:p>
          <a:p>
            <a:pPr lvl="1"/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Many taken into captivity in Babylon</a:t>
            </a:r>
          </a:p>
          <a:p>
            <a:pPr lvl="1"/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Now Babylon is conquered by Assyria</a:t>
            </a:r>
          </a:p>
        </p:txBody>
      </p:sp>
    </p:spTree>
    <p:extLst>
      <p:ext uri="{BB962C8B-B14F-4D97-AF65-F5344CB8AC3E}">
        <p14:creationId xmlns:p14="http://schemas.microsoft.com/office/powerpoint/2010/main" val="412428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800" u="sng" dirty="0">
                <a:latin typeface="Verdana" panose="020B0604030504040204" pitchFamily="34" charset="0"/>
                <a:ea typeface="Verdana" panose="020B0604030504040204" pitchFamily="34" charset="0"/>
              </a:rPr>
              <a:t>Background to Nehemiah</a:t>
            </a:r>
          </a:p>
          <a:p>
            <a:pPr lvl="1"/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Nehemiah is the cup bearer for the king</a:t>
            </a:r>
          </a:p>
          <a:p>
            <a:pPr lvl="1"/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He wants to go back to Jerusalem and rebuild the city</a:t>
            </a:r>
          </a:p>
          <a:p>
            <a:pPr lvl="1"/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How do you ask your captor to let you go back home?</a:t>
            </a:r>
          </a:p>
          <a:p>
            <a:pPr lvl="1"/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Finally, given permission to return.</a:t>
            </a:r>
          </a:p>
          <a:p>
            <a:pPr lvl="1"/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BUT – There are some who oppose them rebuilding the city. They must </a:t>
            </a:r>
            <a:r>
              <a:rPr lang="en-US" sz="2800" u="sng" dirty="0">
                <a:latin typeface="Verdana" panose="020B0604030504040204" pitchFamily="34" charset="0"/>
                <a:ea typeface="Verdana" panose="020B0604030504040204" pitchFamily="34" charset="0"/>
              </a:rPr>
              <a:t>build and fight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068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4DBA4-AD93-59E5-5A9D-C34F7F7FF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1. Clean up your act – Neh. 12:30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029CB-2D86-8681-ECA2-E1D01A800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2800" i="0" u="none" strike="noStrike" baseline="0" dirty="0">
                <a:latin typeface="Verdana" panose="020B0604030504040204" pitchFamily="34" charset="0"/>
              </a:rPr>
              <a:t>(</a:t>
            </a:r>
            <a:r>
              <a:rPr lang="en-US" sz="2800" i="0" u="none" strike="noStrike" baseline="0" dirty="0" err="1">
                <a:latin typeface="Verdana" panose="020B0604030504040204" pitchFamily="34" charset="0"/>
              </a:rPr>
              <a:t>Neh</a:t>
            </a:r>
            <a:r>
              <a:rPr lang="en-US" sz="2800" i="0" u="none" strike="noStrike" baseline="0" dirty="0">
                <a:latin typeface="Verdana" panose="020B0604030504040204" pitchFamily="34" charset="0"/>
              </a:rPr>
              <a:t> 12:30)  Then the priests and Levites purified themselves, and purified the people, the gates, and the wall.</a:t>
            </a:r>
          </a:p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First</a:t>
            </a:r>
            <a:r>
              <a:rPr lang="en-US" sz="2800" dirty="0">
                <a:latin typeface="Verdana" panose="020B0604030504040204" pitchFamily="34" charset="0"/>
              </a:rPr>
              <a:t>, purify yourself – Get right with God.</a:t>
            </a:r>
          </a:p>
          <a:p>
            <a:pPr marR="0" algn="l" rtl="0"/>
            <a:r>
              <a:rPr lang="en-US" sz="2800" i="0" u="none" strike="noStrike" baseline="0" dirty="0">
                <a:latin typeface="Verdana" panose="020B0604030504040204" pitchFamily="34" charset="0"/>
              </a:rPr>
              <a:t>Make sure your life is in harmony with God’s will.</a:t>
            </a:r>
          </a:p>
          <a:p>
            <a:pPr marR="0" algn="l" rtl="0"/>
            <a:r>
              <a:rPr lang="en-US" sz="2800" dirty="0">
                <a:latin typeface="Verdana" panose="020B0604030504040204" pitchFamily="34" charset="0"/>
              </a:rPr>
              <a:t>Begin your prayer – “Forgive me so my prayer will be acceptable.”</a:t>
            </a:r>
            <a:endParaRPr lang="en-US" sz="2800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754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4DBA4-AD93-59E5-5A9D-C34F7F7FF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1. Clean up your act – Neh. 12:30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029CB-2D86-8681-ECA2-E1D01A800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2800" i="0" u="none" strike="noStrike" baseline="0" dirty="0">
                <a:latin typeface="Verdana" panose="020B0604030504040204" pitchFamily="34" charset="0"/>
              </a:rPr>
              <a:t>(</a:t>
            </a:r>
            <a:r>
              <a:rPr lang="en-US" sz="2800" i="0" u="none" strike="noStrike" baseline="0" dirty="0" err="1">
                <a:latin typeface="Verdana" panose="020B0604030504040204" pitchFamily="34" charset="0"/>
              </a:rPr>
              <a:t>Neh</a:t>
            </a:r>
            <a:r>
              <a:rPr lang="en-US" sz="2800" i="0" u="none" strike="noStrike" baseline="0" dirty="0">
                <a:latin typeface="Verdana" panose="020B0604030504040204" pitchFamily="34" charset="0"/>
              </a:rPr>
              <a:t> 12:30)  Then the priests and Levites purified themselves, and purified the people, the gates, and the wall.</a:t>
            </a:r>
          </a:p>
          <a:p>
            <a:pPr marR="0" algn="l" rtl="0"/>
            <a:r>
              <a:rPr lang="en-US" sz="2800" b="1" dirty="0">
                <a:latin typeface="Verdana" panose="020B0604030504040204" pitchFamily="34" charset="0"/>
              </a:rPr>
              <a:t>Second</a:t>
            </a:r>
            <a:r>
              <a:rPr lang="en-US" sz="2800" dirty="0">
                <a:latin typeface="Verdana" panose="020B0604030504040204" pitchFamily="34" charset="0"/>
              </a:rPr>
              <a:t>, examine yourself – Be honest about your life.</a:t>
            </a:r>
          </a:p>
          <a:p>
            <a:pPr marR="0" algn="l" rtl="0"/>
            <a:r>
              <a:rPr lang="en-US" sz="2800" i="0" u="none" strike="noStrike" baseline="0" dirty="0">
                <a:latin typeface="Verdana" panose="020B0604030504040204" pitchFamily="34" charset="0"/>
              </a:rPr>
              <a:t>Examine yourself – As you partake of communion.</a:t>
            </a:r>
          </a:p>
          <a:p>
            <a:pPr marR="0" algn="l" rtl="0"/>
            <a:r>
              <a:rPr lang="en-US" sz="2800" dirty="0">
                <a:latin typeface="Verdana" panose="020B0604030504040204" pitchFamily="34" charset="0"/>
              </a:rPr>
              <a:t>Song – “Is Thy Heart Right With God?”</a:t>
            </a:r>
            <a:endParaRPr lang="en-US" sz="2800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11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4DBA4-AD93-59E5-5A9D-C34F7F7FF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2. Everybody on the wall – 31-32, 38, 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029CB-2D86-8681-ECA2-E1D01A800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200" b="0" i="0" u="none" strike="noStrike" baseline="0" dirty="0">
                <a:latin typeface="Verdana" panose="020B0604030504040204" pitchFamily="34" charset="0"/>
              </a:rPr>
              <a:t>(</a:t>
            </a:r>
            <a:r>
              <a:rPr lang="en-US" sz="3200" b="0" i="0" u="none" strike="noStrike" baseline="0" dirty="0" err="1">
                <a:latin typeface="Verdana" panose="020B0604030504040204" pitchFamily="34" charset="0"/>
              </a:rPr>
              <a:t>Neh</a:t>
            </a:r>
            <a:r>
              <a:rPr lang="en-US" sz="3200" b="0" i="0" u="none" strike="noStrike" baseline="0" dirty="0">
                <a:latin typeface="Verdana" panose="020B0604030504040204" pitchFamily="34" charset="0"/>
              </a:rPr>
              <a:t> 12:31)  So I brought the leaders of Judah up on the wall, and appointed two large thanksgiving choirs. </a:t>
            </a:r>
            <a:r>
              <a:rPr lang="en-US" sz="3200" b="0" i="1" u="none" strike="noStrike" baseline="0" dirty="0">
                <a:latin typeface="Verdana" panose="020B0604030504040204" pitchFamily="34" charset="0"/>
              </a:rPr>
              <a:t>One</a:t>
            </a:r>
            <a:r>
              <a:rPr lang="en-US" sz="3200" b="0" i="0" u="none" strike="noStrike" baseline="0" dirty="0">
                <a:latin typeface="Verdana" panose="020B0604030504040204" pitchFamily="34" charset="0"/>
              </a:rPr>
              <a:t> went to the right hand on the wall toward the Refuse Gate.</a:t>
            </a:r>
          </a:p>
          <a:p>
            <a:r>
              <a:rPr lang="en-US" sz="3200" b="0" i="0" u="none" strike="noStrike" baseline="0" dirty="0">
                <a:latin typeface="Verdana" panose="020B0604030504040204" pitchFamily="34" charset="0"/>
              </a:rPr>
              <a:t>(</a:t>
            </a:r>
            <a:r>
              <a:rPr lang="en-US" sz="3200" b="0" i="0" u="none" strike="noStrike" baseline="0" dirty="0" err="1">
                <a:latin typeface="Verdana" panose="020B0604030504040204" pitchFamily="34" charset="0"/>
              </a:rPr>
              <a:t>Neh</a:t>
            </a:r>
            <a:r>
              <a:rPr lang="en-US" sz="3200" b="0" i="0" u="none" strike="noStrike" baseline="0" dirty="0">
                <a:latin typeface="Verdana" panose="020B0604030504040204" pitchFamily="34" charset="0"/>
              </a:rPr>
              <a:t> 12:32)  After them went </a:t>
            </a:r>
            <a:r>
              <a:rPr lang="en-US" sz="3200" b="0" i="0" u="none" strike="noStrike" baseline="0" dirty="0" err="1">
                <a:latin typeface="Verdana" panose="020B0604030504040204" pitchFamily="34" charset="0"/>
              </a:rPr>
              <a:t>Hoshaiah</a:t>
            </a:r>
            <a:r>
              <a:rPr lang="en-US" sz="3200" b="0" i="0" u="none" strike="noStrike" baseline="0" dirty="0">
                <a:latin typeface="Verdana" panose="020B0604030504040204" pitchFamily="34" charset="0"/>
              </a:rPr>
              <a:t> and half of the leaders of Judah,</a:t>
            </a:r>
          </a:p>
          <a:p>
            <a:r>
              <a:rPr lang="en-US" sz="3200" b="0" i="0" u="none" strike="noStrike" baseline="0" dirty="0">
                <a:latin typeface="Verdana" panose="020B0604030504040204" pitchFamily="34" charset="0"/>
              </a:rPr>
              <a:t>Ezra is leading half the people.</a:t>
            </a:r>
          </a:p>
          <a:p>
            <a:pPr marR="0" algn="l" rtl="0"/>
            <a:endParaRPr lang="en-US" sz="2800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endParaRPr lang="en-US" sz="1800" b="0" i="0" u="none" strike="noStrike" baseline="0" dirty="0">
              <a:solidFill>
                <a:srgbClr val="757575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822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4DBA4-AD93-59E5-5A9D-C34F7F7FF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2. Everybody on the wall – 31-32, 38, 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029CB-2D86-8681-ECA2-E1D01A800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0" i="0" u="none" strike="noStrike" baseline="0" dirty="0">
                <a:latin typeface="Verdana" panose="020B0604030504040204" pitchFamily="34" charset="0"/>
              </a:rPr>
              <a:t>(</a:t>
            </a:r>
            <a:r>
              <a:rPr lang="en-US" sz="3200" b="0" i="0" u="none" strike="noStrike" baseline="0" dirty="0" err="1">
                <a:latin typeface="Verdana" panose="020B0604030504040204" pitchFamily="34" charset="0"/>
              </a:rPr>
              <a:t>Neh</a:t>
            </a:r>
            <a:r>
              <a:rPr lang="en-US" sz="3200" b="0" i="0" u="none" strike="noStrike" baseline="0" dirty="0">
                <a:latin typeface="Verdana" panose="020B0604030504040204" pitchFamily="34" charset="0"/>
              </a:rPr>
              <a:t> 12:38)  The other thanksgiving choir went the opposite </a:t>
            </a:r>
            <a:r>
              <a:rPr lang="en-US" sz="3200" b="0" i="1" u="none" strike="noStrike" baseline="0" dirty="0">
                <a:latin typeface="Verdana" panose="020B0604030504040204" pitchFamily="34" charset="0"/>
              </a:rPr>
              <a:t>way,</a:t>
            </a:r>
            <a:r>
              <a:rPr lang="en-US" sz="3200" b="0" i="0" u="none" strike="noStrike" baseline="0" dirty="0">
                <a:latin typeface="Verdana" panose="020B0604030504040204" pitchFamily="34" charset="0"/>
              </a:rPr>
              <a:t> and I </a:t>
            </a:r>
            <a:r>
              <a:rPr lang="en-US" sz="3200" b="0" i="1" u="none" strike="noStrike" baseline="0" dirty="0">
                <a:latin typeface="Verdana" panose="020B0604030504040204" pitchFamily="34" charset="0"/>
              </a:rPr>
              <a:t>was</a:t>
            </a:r>
            <a:r>
              <a:rPr lang="en-US" sz="3200" b="0" i="0" u="none" strike="noStrike" baseline="0" dirty="0">
                <a:latin typeface="Verdana" panose="020B0604030504040204" pitchFamily="34" charset="0"/>
              </a:rPr>
              <a:t> behind them with half of the people on the wall, going past the Tower of the Ovens as far as the Broad Wall,</a:t>
            </a:r>
            <a:endParaRPr lang="en-US" sz="3200" dirty="0">
              <a:latin typeface="Verdana" panose="020B0604030504040204" pitchFamily="34" charset="0"/>
            </a:endParaRPr>
          </a:p>
          <a:p>
            <a:r>
              <a:rPr lang="en-US" sz="3200" dirty="0">
                <a:latin typeface="Verdana" panose="020B0604030504040204" pitchFamily="34" charset="0"/>
              </a:rPr>
              <a:t>Nehemiah is with the second group.</a:t>
            </a:r>
          </a:p>
          <a:p>
            <a:r>
              <a:rPr lang="en-US" sz="3200" dirty="0">
                <a:latin typeface="Verdana" panose="020B0604030504040204" pitchFamily="34" charset="0"/>
              </a:rPr>
              <a:t>Half the people are with Nehemiah</a:t>
            </a:r>
          </a:p>
          <a:p>
            <a:endParaRPr lang="en-US" sz="3200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endParaRPr lang="en-US" sz="1800" b="0" i="0" u="none" strike="noStrike" baseline="0" dirty="0">
              <a:solidFill>
                <a:srgbClr val="757575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4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4DBA4-AD93-59E5-5A9D-C34F7F7FF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2. Everybody on the wall – 31-32, 38, 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029CB-2D86-8681-ECA2-E1D01A800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200" b="0" i="0" u="none" strike="noStrike" baseline="0" dirty="0">
                <a:latin typeface="Verdana" panose="020B0604030504040204" pitchFamily="34" charset="0"/>
              </a:rPr>
              <a:t>(</a:t>
            </a:r>
            <a:r>
              <a:rPr lang="en-US" sz="3200" b="0" i="0" u="none" strike="noStrike" baseline="0" dirty="0" err="1">
                <a:latin typeface="Verdana" panose="020B0604030504040204" pitchFamily="34" charset="0"/>
              </a:rPr>
              <a:t>Neh</a:t>
            </a:r>
            <a:r>
              <a:rPr lang="en-US" sz="3200" b="0" i="0" u="none" strike="noStrike" baseline="0" dirty="0">
                <a:latin typeface="Verdana" panose="020B0604030504040204" pitchFamily="34" charset="0"/>
              </a:rPr>
              <a:t> 12:43)  Also that day they offered great sacrifices, and rejoiced, for God had made them rejoice with great joy; </a:t>
            </a:r>
            <a:r>
              <a:rPr lang="en-US" sz="3200" b="0" i="0" u="sng" strike="noStrike" baseline="0" dirty="0">
                <a:latin typeface="Verdana" panose="020B0604030504040204" pitchFamily="34" charset="0"/>
              </a:rPr>
              <a:t>the women and the children also rejoiced</a:t>
            </a:r>
            <a:r>
              <a:rPr lang="en-US" sz="3200" b="0" i="0" u="none" strike="noStrike" baseline="0" dirty="0">
                <a:latin typeface="Verdana" panose="020B0604030504040204" pitchFamily="34" charset="0"/>
              </a:rPr>
              <a:t>, so that the joy of Jerusalem was heard afar off.</a:t>
            </a:r>
          </a:p>
          <a:p>
            <a:r>
              <a:rPr lang="en-US" sz="3200" dirty="0">
                <a:latin typeface="Verdana" panose="020B0604030504040204" pitchFamily="34" charset="0"/>
              </a:rPr>
              <a:t>Not just the fighting men and workers.</a:t>
            </a:r>
          </a:p>
          <a:p>
            <a:r>
              <a:rPr lang="en-US" sz="3200" dirty="0">
                <a:latin typeface="Verdana" panose="020B0604030504040204" pitchFamily="34" charset="0"/>
              </a:rPr>
              <a:t>Women and children are on the wall.</a:t>
            </a:r>
          </a:p>
          <a:p>
            <a:endParaRPr lang="en-US" sz="3200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endParaRPr lang="en-US" sz="1800" b="0" i="0" u="none" strike="noStrike" baseline="0" dirty="0">
              <a:solidFill>
                <a:srgbClr val="757575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674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Geometric design template">
  <a:themeElements>
    <a:clrScheme name="Watercolor_16x9">
      <a:dk1>
        <a:sysClr val="windowText" lastClr="000000"/>
      </a:dk1>
      <a:lt1>
        <a:sysClr val="window" lastClr="FFFFFF"/>
      </a:lt1>
      <a:dk2>
        <a:srgbClr val="09AFA7"/>
      </a:dk2>
      <a:lt2>
        <a:srgbClr val="AEF1EA"/>
      </a:lt2>
      <a:accent1>
        <a:srgbClr val="08CAC1"/>
      </a:accent1>
      <a:accent2>
        <a:srgbClr val="76C714"/>
      </a:accent2>
      <a:accent3>
        <a:srgbClr val="0E70C2"/>
      </a:accent3>
      <a:accent4>
        <a:srgbClr val="259F39"/>
      </a:accent4>
      <a:accent5>
        <a:srgbClr val="C8C015"/>
      </a:accent5>
      <a:accent6>
        <a:srgbClr val="444FDC"/>
      </a:accent6>
      <a:hlink>
        <a:srgbClr val="76C714"/>
      </a:hlink>
      <a:folHlink>
        <a:srgbClr val="7F7F7F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Geometric design slides.potx" id="{F67263A8-1AB1-4C27-90C5-8DFF5AB0A457}" vid="{97C8510C-5076-4DB0-83F7-452F3E0654AF}"/>
    </a:ext>
  </a:extLst>
</a:theme>
</file>

<file path=ppt/theme/theme2.xml><?xml version="1.0" encoding="utf-8"?>
<a:theme xmlns:a="http://schemas.openxmlformats.org/drawingml/2006/main" name="Office Theme">
  <a:themeElements>
    <a:clrScheme name="Watercolor_16x9">
      <a:dk1>
        <a:sysClr val="windowText" lastClr="000000"/>
      </a:dk1>
      <a:lt1>
        <a:sysClr val="window" lastClr="FFFFFF"/>
      </a:lt1>
      <a:dk2>
        <a:srgbClr val="09AFA7"/>
      </a:dk2>
      <a:lt2>
        <a:srgbClr val="AEF1EA"/>
      </a:lt2>
      <a:accent1>
        <a:srgbClr val="08CAC1"/>
      </a:accent1>
      <a:accent2>
        <a:srgbClr val="76C714"/>
      </a:accent2>
      <a:accent3>
        <a:srgbClr val="0E70C2"/>
      </a:accent3>
      <a:accent4>
        <a:srgbClr val="259F39"/>
      </a:accent4>
      <a:accent5>
        <a:srgbClr val="C8C015"/>
      </a:accent5>
      <a:accent6>
        <a:srgbClr val="444FDC"/>
      </a:accent6>
      <a:hlink>
        <a:srgbClr val="76C714"/>
      </a:hlink>
      <a:folHlink>
        <a:srgbClr val="7F7F7F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Watercolor_16x9">
      <a:dk1>
        <a:sysClr val="windowText" lastClr="000000"/>
      </a:dk1>
      <a:lt1>
        <a:sysClr val="window" lastClr="FFFFFF"/>
      </a:lt1>
      <a:dk2>
        <a:srgbClr val="09AFA7"/>
      </a:dk2>
      <a:lt2>
        <a:srgbClr val="AEF1EA"/>
      </a:lt2>
      <a:accent1>
        <a:srgbClr val="08CAC1"/>
      </a:accent1>
      <a:accent2>
        <a:srgbClr val="76C714"/>
      </a:accent2>
      <a:accent3>
        <a:srgbClr val="0E70C2"/>
      </a:accent3>
      <a:accent4>
        <a:srgbClr val="259F39"/>
      </a:accent4>
      <a:accent5>
        <a:srgbClr val="C8C015"/>
      </a:accent5>
      <a:accent6>
        <a:srgbClr val="444FDC"/>
      </a:accent6>
      <a:hlink>
        <a:srgbClr val="76C714"/>
      </a:hlink>
      <a:folHlink>
        <a:srgbClr val="7F7F7F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Geometric design presentation</Template>
  <TotalTime>75</TotalTime>
  <Words>803</Words>
  <Application>Microsoft Office PowerPoint</Application>
  <PresentationFormat>Custom</PresentationFormat>
  <Paragraphs>65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Palatino Linotype</vt:lpstr>
      <vt:lpstr>Verdana</vt:lpstr>
      <vt:lpstr>Geometric design template</vt:lpstr>
      <vt:lpstr>Time to Celebrate</vt:lpstr>
      <vt:lpstr>Celebrate means – Be Happy</vt:lpstr>
      <vt:lpstr>Introduction</vt:lpstr>
      <vt:lpstr>Introduction</vt:lpstr>
      <vt:lpstr>1. Clean up your act – Neh. 12:30</vt:lpstr>
      <vt:lpstr>1. Clean up your act – Neh. 12:30</vt:lpstr>
      <vt:lpstr>2. Everybody on the wall – 31-32, 38, 43</vt:lpstr>
      <vt:lpstr>2. Everybody on the wall – 31-32, 38, 43</vt:lpstr>
      <vt:lpstr>2. Everybody on the wall – 31-32, 38, 43</vt:lpstr>
      <vt:lpstr>3. NEEDED: Smiling, Singing, Happy – 43 </vt:lpstr>
      <vt:lpstr>3. NEEDED: Smiling, Singing, Happy – 43 </vt:lpstr>
      <vt:lpstr>4. The Secret: The Right Focus</vt:lpstr>
      <vt:lpstr>4. The Secret: The Right Focus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to Celebrate</dc:title>
  <dc:creator>Account Update</dc:creator>
  <cp:lastModifiedBy>Manly Luscombe</cp:lastModifiedBy>
  <cp:revision>2</cp:revision>
  <dcterms:created xsi:type="dcterms:W3CDTF">2024-04-09T00:24:06Z</dcterms:created>
  <dcterms:modified xsi:type="dcterms:W3CDTF">2024-09-02T19:37:23Z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74063800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