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0" r:id="rId3"/>
    <p:sldId id="269" r:id="rId4"/>
    <p:sldId id="273" r:id="rId5"/>
    <p:sldId id="271" r:id="rId6"/>
    <p:sldId id="272" r:id="rId7"/>
    <p:sldId id="274" r:id="rId8"/>
    <p:sldId id="275" r:id="rId9"/>
    <p:sldId id="277" r:id="rId10"/>
    <p:sldId id="276" r:id="rId11"/>
    <p:sldId id="279" r:id="rId12"/>
    <p:sldId id="278" r:id="rId13"/>
    <p:sldId id="280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B7B0D-CBA0-43DB-BF6D-786E51EFC530}" v="7" dt="2024-04-09T01:32:11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06" autoAdjust="0"/>
  </p:normalViewPr>
  <p:slideViewPr>
    <p:cSldViewPr>
      <p:cViewPr varScale="1">
        <p:scale>
          <a:sx n="105" d="100"/>
          <a:sy n="105" d="100"/>
        </p:scale>
        <p:origin x="834" y="9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66EB7B0D-CBA0-43DB-BF6D-786E51EFC530}"/>
    <pc:docChg chg="custSel addSld delSld modSld sldOrd modMainMaster">
      <pc:chgData name="Account Update" userId="d66a401e1e7a39bf" providerId="LiveId" clId="{66EB7B0D-CBA0-43DB-BF6D-786E51EFC530}" dt="2024-04-09T01:32:11.750" v="1864"/>
      <pc:docMkLst>
        <pc:docMk/>
      </pc:docMkLst>
      <pc:sldChg chg="modSp mod modTransition">
        <pc:chgData name="Account Update" userId="d66a401e1e7a39bf" providerId="LiveId" clId="{66EB7B0D-CBA0-43DB-BF6D-786E51EFC530}" dt="2024-04-09T01:32:11.750" v="1864"/>
        <pc:sldMkLst>
          <pc:docMk/>
          <pc:sldMk cId="456561043" sldId="257"/>
        </pc:sldMkLst>
        <pc:spChg chg="mod">
          <ac:chgData name="Account Update" userId="d66a401e1e7a39bf" providerId="LiveId" clId="{66EB7B0D-CBA0-43DB-BF6D-786E51EFC530}" dt="2024-04-09T00:31:37.679" v="50" actId="122"/>
          <ac:spMkLst>
            <pc:docMk/>
            <pc:sldMk cId="456561043" sldId="257"/>
            <ac:spMk id="3" creationId="{00000000-0000-0000-0000-000000000000}"/>
          </ac:spMkLst>
        </pc:spChg>
      </pc:sldChg>
      <pc:sldChg chg="modSp mod modTransition">
        <pc:chgData name="Account Update" userId="d66a401e1e7a39bf" providerId="LiveId" clId="{66EB7B0D-CBA0-43DB-BF6D-786E51EFC530}" dt="2024-04-09T01:32:11.750" v="1864"/>
        <pc:sldMkLst>
          <pc:docMk/>
          <pc:sldMk cId="4124289749" sldId="269"/>
        </pc:sldMkLst>
        <pc:spChg chg="mod">
          <ac:chgData name="Account Update" userId="d66a401e1e7a39bf" providerId="LiveId" clId="{66EB7B0D-CBA0-43DB-BF6D-786E51EFC530}" dt="2024-04-09T00:44:52.877" v="755" actId="113"/>
          <ac:spMkLst>
            <pc:docMk/>
            <pc:sldMk cId="4124289749" sldId="269"/>
            <ac:spMk id="13" creationId="{00000000-0000-0000-0000-000000000000}"/>
          </ac:spMkLst>
        </pc:spChg>
        <pc:spChg chg="mod">
          <ac:chgData name="Account Update" userId="d66a401e1e7a39bf" providerId="LiveId" clId="{66EB7B0D-CBA0-43DB-BF6D-786E51EFC530}" dt="2024-04-09T00:43:25.790" v="749" actId="6549"/>
          <ac:spMkLst>
            <pc:docMk/>
            <pc:sldMk cId="4124289749" sldId="269"/>
            <ac:spMk id="14" creationId="{00000000-0000-0000-0000-000000000000}"/>
          </ac:spMkLst>
        </pc:spChg>
      </pc:sldChg>
      <pc:sldChg chg="modSp new mod ord modTransition">
        <pc:chgData name="Account Update" userId="d66a401e1e7a39bf" providerId="LiveId" clId="{66EB7B0D-CBA0-43DB-BF6D-786E51EFC530}" dt="2024-04-09T01:32:11.750" v="1864"/>
        <pc:sldMkLst>
          <pc:docMk/>
          <pc:sldMk cId="1790956132" sldId="270"/>
        </pc:sldMkLst>
        <pc:spChg chg="mod">
          <ac:chgData name="Account Update" userId="d66a401e1e7a39bf" providerId="LiveId" clId="{66EB7B0D-CBA0-43DB-BF6D-786E51EFC530}" dt="2024-04-09T00:44:47.563" v="754" actId="113"/>
          <ac:spMkLst>
            <pc:docMk/>
            <pc:sldMk cId="1790956132" sldId="270"/>
            <ac:spMk id="2" creationId="{F774DBA4-AD93-59E5-5A9D-C34F7F7FF3A2}"/>
          </ac:spMkLst>
        </pc:spChg>
        <pc:spChg chg="mod">
          <ac:chgData name="Account Update" userId="d66a401e1e7a39bf" providerId="LiveId" clId="{66EB7B0D-CBA0-43DB-BF6D-786E51EFC530}" dt="2024-04-09T01:17:02.564" v="1840" actId="6549"/>
          <ac:spMkLst>
            <pc:docMk/>
            <pc:sldMk cId="1790956132" sldId="270"/>
            <ac:spMk id="3" creationId="{D8C029CB-2D86-8681-ECA2-E1D01A800C44}"/>
          </ac:spMkLst>
        </pc:spChg>
      </pc:sldChg>
      <pc:sldChg chg="modSp add mod modTransition">
        <pc:chgData name="Account Update" userId="d66a401e1e7a39bf" providerId="LiveId" clId="{66EB7B0D-CBA0-43DB-BF6D-786E51EFC530}" dt="2024-04-09T01:32:11.750" v="1864"/>
        <pc:sldMkLst>
          <pc:docMk/>
          <pc:sldMk cId="939754728" sldId="271"/>
        </pc:sldMkLst>
        <pc:spChg chg="mod">
          <ac:chgData name="Account Update" userId="d66a401e1e7a39bf" providerId="LiveId" clId="{66EB7B0D-CBA0-43DB-BF6D-786E51EFC530}" dt="2024-04-09T00:44:42.497" v="753" actId="113"/>
          <ac:spMkLst>
            <pc:docMk/>
            <pc:sldMk cId="939754728" sldId="271"/>
            <ac:spMk id="2" creationId="{F774DBA4-AD93-59E5-5A9D-C34F7F7FF3A2}"/>
          </ac:spMkLst>
        </pc:spChg>
        <pc:spChg chg="mod">
          <ac:chgData name="Account Update" userId="d66a401e1e7a39bf" providerId="LiveId" clId="{66EB7B0D-CBA0-43DB-BF6D-786E51EFC530}" dt="2024-04-09T00:44:37.308" v="752" actId="113"/>
          <ac:spMkLst>
            <pc:docMk/>
            <pc:sldMk cId="939754728" sldId="271"/>
            <ac:spMk id="3" creationId="{D8C029CB-2D86-8681-ECA2-E1D01A800C44}"/>
          </ac:spMkLst>
        </pc:spChg>
      </pc:sldChg>
      <pc:sldChg chg="modSp add mod modTransition">
        <pc:chgData name="Account Update" userId="d66a401e1e7a39bf" providerId="LiveId" clId="{66EB7B0D-CBA0-43DB-BF6D-786E51EFC530}" dt="2024-04-09T01:32:11.750" v="1864"/>
        <pc:sldMkLst>
          <pc:docMk/>
          <pc:sldMk cId="2949114621" sldId="272"/>
        </pc:sldMkLst>
        <pc:spChg chg="mod">
          <ac:chgData name="Account Update" userId="d66a401e1e7a39bf" providerId="LiveId" clId="{66EB7B0D-CBA0-43DB-BF6D-786E51EFC530}" dt="2024-04-09T00:45:08.011" v="757" actId="113"/>
          <ac:spMkLst>
            <pc:docMk/>
            <pc:sldMk cId="2949114621" sldId="272"/>
            <ac:spMk id="2" creationId="{F774DBA4-AD93-59E5-5A9D-C34F7F7FF3A2}"/>
          </ac:spMkLst>
        </pc:spChg>
        <pc:spChg chg="mod">
          <ac:chgData name="Account Update" userId="d66a401e1e7a39bf" providerId="LiveId" clId="{66EB7B0D-CBA0-43DB-BF6D-786E51EFC530}" dt="2024-04-09T00:45:25.768" v="759" actId="113"/>
          <ac:spMkLst>
            <pc:docMk/>
            <pc:sldMk cId="2949114621" sldId="272"/>
            <ac:spMk id="3" creationId="{D8C029CB-2D86-8681-ECA2-E1D01A800C44}"/>
          </ac:spMkLst>
        </pc:spChg>
      </pc:sldChg>
      <pc:sldChg chg="modSp add mod modTransition">
        <pc:chgData name="Account Update" userId="d66a401e1e7a39bf" providerId="LiveId" clId="{66EB7B0D-CBA0-43DB-BF6D-786E51EFC530}" dt="2024-04-09T01:32:11.750" v="1864"/>
        <pc:sldMkLst>
          <pc:docMk/>
          <pc:sldMk cId="3720682844" sldId="273"/>
        </pc:sldMkLst>
        <pc:spChg chg="mod">
          <ac:chgData name="Account Update" userId="d66a401e1e7a39bf" providerId="LiveId" clId="{66EB7B0D-CBA0-43DB-BF6D-786E51EFC530}" dt="2024-04-09T00:44:57.364" v="756" actId="113"/>
          <ac:spMkLst>
            <pc:docMk/>
            <pc:sldMk cId="3720682844" sldId="273"/>
            <ac:spMk id="13" creationId="{00000000-0000-0000-0000-000000000000}"/>
          </ac:spMkLst>
        </pc:spChg>
        <pc:spChg chg="mod">
          <ac:chgData name="Account Update" userId="d66a401e1e7a39bf" providerId="LiveId" clId="{66EB7B0D-CBA0-43DB-BF6D-786E51EFC530}" dt="2024-04-09T01:15:39.019" v="1825" actId="115"/>
          <ac:spMkLst>
            <pc:docMk/>
            <pc:sldMk cId="3720682844" sldId="273"/>
            <ac:spMk id="14" creationId="{00000000-0000-0000-0000-000000000000}"/>
          </ac:spMkLst>
        </pc:spChg>
      </pc:sldChg>
      <pc:sldChg chg="modSp add mod modTransition">
        <pc:chgData name="Account Update" userId="d66a401e1e7a39bf" providerId="LiveId" clId="{66EB7B0D-CBA0-43DB-BF6D-786E51EFC530}" dt="2024-04-09T01:32:11.750" v="1864"/>
        <pc:sldMkLst>
          <pc:docMk/>
          <pc:sldMk cId="1659822128" sldId="274"/>
        </pc:sldMkLst>
        <pc:spChg chg="mod">
          <ac:chgData name="Account Update" userId="d66a401e1e7a39bf" providerId="LiveId" clId="{66EB7B0D-CBA0-43DB-BF6D-786E51EFC530}" dt="2024-04-09T00:50:46.500" v="826" actId="20577"/>
          <ac:spMkLst>
            <pc:docMk/>
            <pc:sldMk cId="1659822128" sldId="274"/>
            <ac:spMk id="2" creationId="{F774DBA4-AD93-59E5-5A9D-C34F7F7FF3A2}"/>
          </ac:spMkLst>
        </pc:spChg>
        <pc:spChg chg="mod">
          <ac:chgData name="Account Update" userId="d66a401e1e7a39bf" providerId="LiveId" clId="{66EB7B0D-CBA0-43DB-BF6D-786E51EFC530}" dt="2024-04-09T01:20:42.619" v="1843" actId="20577"/>
          <ac:spMkLst>
            <pc:docMk/>
            <pc:sldMk cId="1659822128" sldId="274"/>
            <ac:spMk id="3" creationId="{D8C029CB-2D86-8681-ECA2-E1D01A800C44}"/>
          </ac:spMkLst>
        </pc:spChg>
      </pc:sldChg>
      <pc:sldChg chg="modSp add mod modTransition">
        <pc:chgData name="Account Update" userId="d66a401e1e7a39bf" providerId="LiveId" clId="{66EB7B0D-CBA0-43DB-BF6D-786E51EFC530}" dt="2024-04-09T01:32:11.750" v="1864"/>
        <pc:sldMkLst>
          <pc:docMk/>
          <pc:sldMk cId="3274405414" sldId="275"/>
        </pc:sldMkLst>
        <pc:spChg chg="mod">
          <ac:chgData name="Account Update" userId="d66a401e1e7a39bf" providerId="LiveId" clId="{66EB7B0D-CBA0-43DB-BF6D-786E51EFC530}" dt="2024-04-09T00:53:15.020" v="983" actId="20577"/>
          <ac:spMkLst>
            <pc:docMk/>
            <pc:sldMk cId="3274405414" sldId="275"/>
            <ac:spMk id="3" creationId="{D8C029CB-2D86-8681-ECA2-E1D01A800C44}"/>
          </ac:spMkLst>
        </pc:spChg>
      </pc:sldChg>
      <pc:sldChg chg="modSp add mod ord modTransition">
        <pc:chgData name="Account Update" userId="d66a401e1e7a39bf" providerId="LiveId" clId="{66EB7B0D-CBA0-43DB-BF6D-786E51EFC530}" dt="2024-04-09T01:32:11.750" v="1864"/>
        <pc:sldMkLst>
          <pc:docMk/>
          <pc:sldMk cId="4027563798" sldId="276"/>
        </pc:sldMkLst>
        <pc:spChg chg="mod">
          <ac:chgData name="Account Update" userId="d66a401e1e7a39bf" providerId="LiveId" clId="{66EB7B0D-CBA0-43DB-BF6D-786E51EFC530}" dt="2024-04-09T01:03:29.517" v="1378" actId="5793"/>
          <ac:spMkLst>
            <pc:docMk/>
            <pc:sldMk cId="4027563798" sldId="276"/>
            <ac:spMk id="2" creationId="{F774DBA4-AD93-59E5-5A9D-C34F7F7FF3A2}"/>
          </ac:spMkLst>
        </pc:spChg>
        <pc:spChg chg="mod">
          <ac:chgData name="Account Update" userId="d66a401e1e7a39bf" providerId="LiveId" clId="{66EB7B0D-CBA0-43DB-BF6D-786E51EFC530}" dt="2024-04-09T01:26:09.320" v="1855" actId="27636"/>
          <ac:spMkLst>
            <pc:docMk/>
            <pc:sldMk cId="4027563798" sldId="276"/>
            <ac:spMk id="3" creationId="{D8C029CB-2D86-8681-ECA2-E1D01A800C44}"/>
          </ac:spMkLst>
        </pc:spChg>
      </pc:sldChg>
      <pc:sldChg chg="modSp add mod modTransition">
        <pc:chgData name="Account Update" userId="d66a401e1e7a39bf" providerId="LiveId" clId="{66EB7B0D-CBA0-43DB-BF6D-786E51EFC530}" dt="2024-04-09T01:32:11.750" v="1864"/>
        <pc:sldMkLst>
          <pc:docMk/>
          <pc:sldMk cId="3203674418" sldId="277"/>
        </pc:sldMkLst>
        <pc:spChg chg="mod">
          <ac:chgData name="Account Update" userId="d66a401e1e7a39bf" providerId="LiveId" clId="{66EB7B0D-CBA0-43DB-BF6D-786E51EFC530}" dt="2024-04-09T01:00:24.922" v="1284"/>
          <ac:spMkLst>
            <pc:docMk/>
            <pc:sldMk cId="3203674418" sldId="277"/>
            <ac:spMk id="2" creationId="{F774DBA4-AD93-59E5-5A9D-C34F7F7FF3A2}"/>
          </ac:spMkLst>
        </pc:spChg>
      </pc:sldChg>
      <pc:sldChg chg="modSp add mod modTransition">
        <pc:chgData name="Account Update" userId="d66a401e1e7a39bf" providerId="LiveId" clId="{66EB7B0D-CBA0-43DB-BF6D-786E51EFC530}" dt="2024-04-09T01:32:11.750" v="1864"/>
        <pc:sldMkLst>
          <pc:docMk/>
          <pc:sldMk cId="207382108" sldId="278"/>
        </pc:sldMkLst>
        <pc:spChg chg="mod">
          <ac:chgData name="Account Update" userId="d66a401e1e7a39bf" providerId="LiveId" clId="{66EB7B0D-CBA0-43DB-BF6D-786E51EFC530}" dt="2024-04-09T01:04:30.504" v="1408" actId="20577"/>
          <ac:spMkLst>
            <pc:docMk/>
            <pc:sldMk cId="207382108" sldId="278"/>
            <ac:spMk id="2" creationId="{F774DBA4-AD93-59E5-5A9D-C34F7F7FF3A2}"/>
          </ac:spMkLst>
        </pc:spChg>
        <pc:spChg chg="mod">
          <ac:chgData name="Account Update" userId="d66a401e1e7a39bf" providerId="LiveId" clId="{66EB7B0D-CBA0-43DB-BF6D-786E51EFC530}" dt="2024-04-09T01:11:11.289" v="1664" actId="20577"/>
          <ac:spMkLst>
            <pc:docMk/>
            <pc:sldMk cId="207382108" sldId="278"/>
            <ac:spMk id="3" creationId="{D8C029CB-2D86-8681-ECA2-E1D01A800C44}"/>
          </ac:spMkLst>
        </pc:spChg>
      </pc:sldChg>
      <pc:sldChg chg="modSp add mod modTransition">
        <pc:chgData name="Account Update" userId="d66a401e1e7a39bf" providerId="LiveId" clId="{66EB7B0D-CBA0-43DB-BF6D-786E51EFC530}" dt="2024-04-09T01:32:11.750" v="1864"/>
        <pc:sldMkLst>
          <pc:docMk/>
          <pc:sldMk cId="3114312905" sldId="279"/>
        </pc:sldMkLst>
        <pc:spChg chg="mod">
          <ac:chgData name="Account Update" userId="d66a401e1e7a39bf" providerId="LiveId" clId="{66EB7B0D-CBA0-43DB-BF6D-786E51EFC530}" dt="2024-04-09T01:06:07.226" v="1416" actId="255"/>
          <ac:spMkLst>
            <pc:docMk/>
            <pc:sldMk cId="3114312905" sldId="279"/>
            <ac:spMk id="3" creationId="{D8C029CB-2D86-8681-ECA2-E1D01A800C44}"/>
          </ac:spMkLst>
        </pc:spChg>
      </pc:sldChg>
      <pc:sldChg chg="modSp add mod modTransition">
        <pc:chgData name="Account Update" userId="d66a401e1e7a39bf" providerId="LiveId" clId="{66EB7B0D-CBA0-43DB-BF6D-786E51EFC530}" dt="2024-04-09T01:32:11.750" v="1864"/>
        <pc:sldMkLst>
          <pc:docMk/>
          <pc:sldMk cId="2751990734" sldId="280"/>
        </pc:sldMkLst>
        <pc:spChg chg="mod">
          <ac:chgData name="Account Update" userId="d66a401e1e7a39bf" providerId="LiveId" clId="{66EB7B0D-CBA0-43DB-BF6D-786E51EFC530}" dt="2024-04-09T01:12:53.147" v="1684" actId="113"/>
          <ac:spMkLst>
            <pc:docMk/>
            <pc:sldMk cId="2751990734" sldId="280"/>
            <ac:spMk id="3" creationId="{D8C029CB-2D86-8681-ECA2-E1D01A800C44}"/>
          </ac:spMkLst>
        </pc:spChg>
      </pc:sldChg>
      <pc:sldChg chg="new del">
        <pc:chgData name="Account Update" userId="d66a401e1e7a39bf" providerId="LiveId" clId="{66EB7B0D-CBA0-43DB-BF6D-786E51EFC530}" dt="2024-04-09T01:28:50.361" v="1857" actId="47"/>
        <pc:sldMkLst>
          <pc:docMk/>
          <pc:sldMk cId="2992305800" sldId="281"/>
        </pc:sldMkLst>
      </pc:sldChg>
      <pc:sldMasterChg chg="modTransition modSldLayout">
        <pc:chgData name="Account Update" userId="d66a401e1e7a39bf" providerId="LiveId" clId="{66EB7B0D-CBA0-43DB-BF6D-786E51EFC530}" dt="2024-04-09T01:32:11.750" v="1864"/>
        <pc:sldMasterMkLst>
          <pc:docMk/>
          <pc:sldMasterMk cId="3816540325" sldId="2147483660"/>
        </pc:sldMasterMkLst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967521623" sldId="2147483661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2273328003" sldId="2147483662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1690152512" sldId="2147483663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2886291848" sldId="2147483664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1677031241" sldId="2147483665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3876037848" sldId="2147483666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800589781" sldId="2147483667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1402759864" sldId="2147483668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2690778742" sldId="2147483669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522290578" sldId="2147483670"/>
          </pc:sldLayoutMkLst>
        </pc:sldLayoutChg>
        <pc:sldLayoutChg chg="modTransition">
          <pc:chgData name="Account Update" userId="d66a401e1e7a39bf" providerId="LiveId" clId="{66EB7B0D-CBA0-43DB-BF6D-786E51EFC530}" dt="2024-04-09T01:32:11.750" v="1864"/>
          <pc:sldLayoutMkLst>
            <pc:docMk/>
            <pc:sldMasterMk cId="3816540325" sldId="2147483660"/>
            <pc:sldLayoutMk cId="2575236012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9/2/2024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9/2/2024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8" name="Parallelogram 7"/>
          <p:cNvSpPr/>
          <p:nvPr userDrawn="1"/>
        </p:nvSpPr>
        <p:spPr>
          <a:xfrm>
            <a:off x="842352" y="606206"/>
            <a:ext cx="10484024" cy="5573039"/>
          </a:xfrm>
          <a:custGeom>
            <a:avLst/>
            <a:gdLst>
              <a:gd name="connsiteX0" fmla="*/ 0 w 10896600"/>
              <a:gd name="connsiteY0" fmla="*/ 5410200 h 5410200"/>
              <a:gd name="connsiteX1" fmla="*/ 1352550 w 10896600"/>
              <a:gd name="connsiteY1" fmla="*/ 0 h 5410200"/>
              <a:gd name="connsiteX2" fmla="*/ 10896600 w 10896600"/>
              <a:gd name="connsiteY2" fmla="*/ 0 h 5410200"/>
              <a:gd name="connsiteX3" fmla="*/ 9544050 w 10896600"/>
              <a:gd name="connsiteY3" fmla="*/ 5410200 h 5410200"/>
              <a:gd name="connsiteX4" fmla="*/ 0 w 10896600"/>
              <a:gd name="connsiteY4" fmla="*/ 5410200 h 5410200"/>
              <a:gd name="connsiteX0" fmla="*/ 0 w 10733762"/>
              <a:gd name="connsiteY0" fmla="*/ 5234835 h 5410200"/>
              <a:gd name="connsiteX1" fmla="*/ 1189712 w 10733762"/>
              <a:gd name="connsiteY1" fmla="*/ 0 h 5410200"/>
              <a:gd name="connsiteX2" fmla="*/ 10733762 w 10733762"/>
              <a:gd name="connsiteY2" fmla="*/ 0 h 5410200"/>
              <a:gd name="connsiteX3" fmla="*/ 9381212 w 10733762"/>
              <a:gd name="connsiteY3" fmla="*/ 5410200 h 5410200"/>
              <a:gd name="connsiteX4" fmla="*/ 0 w 10733762"/>
              <a:gd name="connsiteY4" fmla="*/ 5234835 h 5410200"/>
              <a:gd name="connsiteX0" fmla="*/ 0 w 10771340"/>
              <a:gd name="connsiteY0" fmla="*/ 5360096 h 5410200"/>
              <a:gd name="connsiteX1" fmla="*/ 1227290 w 10771340"/>
              <a:gd name="connsiteY1" fmla="*/ 0 h 5410200"/>
              <a:gd name="connsiteX2" fmla="*/ 10771340 w 10771340"/>
              <a:gd name="connsiteY2" fmla="*/ 0 h 5410200"/>
              <a:gd name="connsiteX3" fmla="*/ 9418790 w 10771340"/>
              <a:gd name="connsiteY3" fmla="*/ 5410200 h 5410200"/>
              <a:gd name="connsiteX4" fmla="*/ 0 w 10771340"/>
              <a:gd name="connsiteY4" fmla="*/ 5360096 h 5410200"/>
              <a:gd name="connsiteX0" fmla="*/ 0 w 10771340"/>
              <a:gd name="connsiteY0" fmla="*/ 5360096 h 5360096"/>
              <a:gd name="connsiteX1" fmla="*/ 1227290 w 10771340"/>
              <a:gd name="connsiteY1" fmla="*/ 0 h 5360096"/>
              <a:gd name="connsiteX2" fmla="*/ 10771340 w 10771340"/>
              <a:gd name="connsiteY2" fmla="*/ 0 h 5360096"/>
              <a:gd name="connsiteX3" fmla="*/ 9819623 w 10771340"/>
              <a:gd name="connsiteY3" fmla="*/ 5335043 h 5360096"/>
              <a:gd name="connsiteX4" fmla="*/ 0 w 10771340"/>
              <a:gd name="connsiteY4" fmla="*/ 5360096 h 5360096"/>
              <a:gd name="connsiteX0" fmla="*/ 0 w 10345455"/>
              <a:gd name="connsiteY0" fmla="*/ 5573039 h 5573039"/>
              <a:gd name="connsiteX1" fmla="*/ 1227290 w 10345455"/>
              <a:gd name="connsiteY1" fmla="*/ 212943 h 5573039"/>
              <a:gd name="connsiteX2" fmla="*/ 10345455 w 10345455"/>
              <a:gd name="connsiteY2" fmla="*/ 0 h 5573039"/>
              <a:gd name="connsiteX3" fmla="*/ 9819623 w 10345455"/>
              <a:gd name="connsiteY3" fmla="*/ 5547986 h 5573039"/>
              <a:gd name="connsiteX4" fmla="*/ 0 w 10345455"/>
              <a:gd name="connsiteY4" fmla="*/ 5573039 h 5573039"/>
              <a:gd name="connsiteX0" fmla="*/ 100469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00469 w 10445924"/>
              <a:gd name="connsiteY4" fmla="*/ 5573039 h 5573039"/>
              <a:gd name="connsiteX0" fmla="*/ 376042 w 10445924"/>
              <a:gd name="connsiteY0" fmla="*/ 5435252 h 5547986"/>
              <a:gd name="connsiteX1" fmla="*/ 0 w 10445924"/>
              <a:gd name="connsiteY1" fmla="*/ 250521 h 5547986"/>
              <a:gd name="connsiteX2" fmla="*/ 10445924 w 10445924"/>
              <a:gd name="connsiteY2" fmla="*/ 0 h 5547986"/>
              <a:gd name="connsiteX3" fmla="*/ 9920092 w 10445924"/>
              <a:gd name="connsiteY3" fmla="*/ 5547986 h 5547986"/>
              <a:gd name="connsiteX4" fmla="*/ 376042 w 10445924"/>
              <a:gd name="connsiteY4" fmla="*/ 5435252 h 5547986"/>
              <a:gd name="connsiteX0" fmla="*/ 112995 w 10445924"/>
              <a:gd name="connsiteY0" fmla="*/ 5573039 h 5573039"/>
              <a:gd name="connsiteX1" fmla="*/ 0 w 10445924"/>
              <a:gd name="connsiteY1" fmla="*/ 250521 h 5573039"/>
              <a:gd name="connsiteX2" fmla="*/ 10445924 w 10445924"/>
              <a:gd name="connsiteY2" fmla="*/ 0 h 5573039"/>
              <a:gd name="connsiteX3" fmla="*/ 9920092 w 10445924"/>
              <a:gd name="connsiteY3" fmla="*/ 5547986 h 5573039"/>
              <a:gd name="connsiteX4" fmla="*/ 112995 w 10445924"/>
              <a:gd name="connsiteY4" fmla="*/ 5573039 h 557303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67036 h 5592089"/>
              <a:gd name="connsiteX4" fmla="*/ 112995 w 10464974"/>
              <a:gd name="connsiteY4" fmla="*/ 5592089 h 5592089"/>
              <a:gd name="connsiteX0" fmla="*/ 112995 w 10464974"/>
              <a:gd name="connsiteY0" fmla="*/ 5592089 h 5592089"/>
              <a:gd name="connsiteX1" fmla="*/ 0 w 10464974"/>
              <a:gd name="connsiteY1" fmla="*/ 269571 h 5592089"/>
              <a:gd name="connsiteX2" fmla="*/ 10464974 w 10464974"/>
              <a:gd name="connsiteY2" fmla="*/ 0 h 5592089"/>
              <a:gd name="connsiteX3" fmla="*/ 9920092 w 10464974"/>
              <a:gd name="connsiteY3" fmla="*/ 5547986 h 5592089"/>
              <a:gd name="connsiteX4" fmla="*/ 112995 w 10464974"/>
              <a:gd name="connsiteY4" fmla="*/ 5592089 h 5592089"/>
              <a:gd name="connsiteX0" fmla="*/ 112995 w 10464974"/>
              <a:gd name="connsiteY0" fmla="*/ 5573039 h 5573039"/>
              <a:gd name="connsiteX1" fmla="*/ 0 w 10464974"/>
              <a:gd name="connsiteY1" fmla="*/ 269571 h 5573039"/>
              <a:gd name="connsiteX2" fmla="*/ 10464974 w 10464974"/>
              <a:gd name="connsiteY2" fmla="*/ 0 h 5573039"/>
              <a:gd name="connsiteX3" fmla="*/ 9920092 w 10464974"/>
              <a:gd name="connsiteY3" fmla="*/ 5547986 h 5573039"/>
              <a:gd name="connsiteX4" fmla="*/ 112995 w 10464974"/>
              <a:gd name="connsiteY4" fmla="*/ 5573039 h 5573039"/>
              <a:gd name="connsiteX0" fmla="*/ 132045 w 10484024"/>
              <a:gd name="connsiteY0" fmla="*/ 5573039 h 5573039"/>
              <a:gd name="connsiteX1" fmla="*/ 0 w 10484024"/>
              <a:gd name="connsiteY1" fmla="*/ 269571 h 5573039"/>
              <a:gd name="connsiteX2" fmla="*/ 10484024 w 10484024"/>
              <a:gd name="connsiteY2" fmla="*/ 0 h 5573039"/>
              <a:gd name="connsiteX3" fmla="*/ 9939142 w 10484024"/>
              <a:gd name="connsiteY3" fmla="*/ 5547986 h 5573039"/>
              <a:gd name="connsiteX4" fmla="*/ 132045 w 10484024"/>
              <a:gd name="connsiteY4" fmla="*/ 5573039 h 557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4024" h="5573039">
                <a:moveTo>
                  <a:pt x="132045" y="5573039"/>
                </a:moveTo>
                <a:lnTo>
                  <a:pt x="0" y="269571"/>
                </a:lnTo>
                <a:lnTo>
                  <a:pt x="10484024" y="0"/>
                </a:lnTo>
                <a:lnTo>
                  <a:pt x="9939142" y="5547986"/>
                </a:lnTo>
                <a:lnTo>
                  <a:pt x="132045" y="5573039"/>
                </a:lnTo>
                <a:close/>
              </a:path>
            </a:pathLst>
          </a:custGeom>
          <a:solidFill>
            <a:schemeClr val="bg2">
              <a:lumMod val="25000"/>
              <a:alpha val="73000"/>
            </a:schemeClr>
          </a:solidFill>
          <a:ln cap="rnd">
            <a:solidFill>
              <a:schemeClr val="bg2">
                <a:lumMod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522413" y="914400"/>
            <a:ext cx="9144000" cy="3505200"/>
          </a:xfrm>
        </p:spPr>
        <p:txBody>
          <a:bodyPr>
            <a:no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522413" y="44958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2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3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7950" y="6327648"/>
            <a:ext cx="6862462" cy="273049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9012" y="6327648"/>
            <a:ext cx="1320059" cy="273049"/>
          </a:xfrm>
        </p:spPr>
        <p:txBody>
          <a:bodyPr/>
          <a:lstStyle/>
          <a:p>
            <a:fld id="{83829175-527E-46A3-863C-1BB1F163B849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33012" y="6327648"/>
            <a:ext cx="990601" cy="273049"/>
          </a:xfrm>
        </p:spPr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5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0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8210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9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67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21260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21260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3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611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990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17950" y="6324600"/>
            <a:ext cx="6862462" cy="273049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>
          <a:xfrm>
            <a:off x="8609012" y="6324600"/>
            <a:ext cx="1320059" cy="273049"/>
          </a:xfrm>
        </p:spPr>
        <p:txBody>
          <a:bodyPr/>
          <a:lstStyle/>
          <a:p>
            <a:fld id="{83829175-527E-46A3-863C-1BB1F163B84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133012" y="6324600"/>
            <a:ext cx="990601" cy="273049"/>
          </a:xfrm>
        </p:spPr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7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3246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3246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3246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4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671" userDrawn="1">
          <p15:clr>
            <a:srgbClr val="F26B43"/>
          </p15:clr>
        </p15:guide>
        <p15:guide id="3" pos="671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to Celebrate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Nehemiah 12:27-47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SERVING GOD SHOULD RESULT IN CELEBRATION.</a:t>
            </a:r>
          </a:p>
        </p:txBody>
      </p:sp>
    </p:spTree>
    <p:extLst>
      <p:ext uri="{BB962C8B-B14F-4D97-AF65-F5344CB8AC3E}">
        <p14:creationId xmlns:p14="http://schemas.microsoft.com/office/powerpoint/2010/main" val="456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NEEDED: Smiling, Singing, Happy – 43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3200" b="0" i="0" u="none" strike="noStrike" baseline="0" dirty="0" err="1">
                <a:latin typeface="Verdana" panose="020B0604030504040204" pitchFamily="34" charset="0"/>
              </a:rPr>
              <a:t>Neh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12:43)  Also that day they offered great sacrifices, and </a:t>
            </a:r>
            <a:r>
              <a:rPr lang="en-US" sz="3200" b="0" i="0" u="sng" strike="noStrike" baseline="0" dirty="0">
                <a:latin typeface="Verdana" panose="020B0604030504040204" pitchFamily="34" charset="0"/>
              </a:rPr>
              <a:t>rejoiced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, for God had made them </a:t>
            </a:r>
            <a:r>
              <a:rPr lang="en-US" sz="3200" b="0" i="0" u="sng" strike="noStrike" baseline="0" dirty="0">
                <a:latin typeface="Verdana" panose="020B0604030504040204" pitchFamily="34" charset="0"/>
              </a:rPr>
              <a:t>rejoice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with </a:t>
            </a:r>
            <a:r>
              <a:rPr lang="en-US" sz="3200" b="0" i="0" u="sng" strike="noStrike" baseline="0" dirty="0">
                <a:latin typeface="Verdana" panose="020B0604030504040204" pitchFamily="34" charset="0"/>
              </a:rPr>
              <a:t>great joy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; </a:t>
            </a:r>
            <a:r>
              <a:rPr lang="en-US" sz="3200" b="0" i="0" strike="noStrike" baseline="0" dirty="0">
                <a:latin typeface="Verdana" panose="020B0604030504040204" pitchFamily="34" charset="0"/>
              </a:rPr>
              <a:t>the </a:t>
            </a:r>
            <a:r>
              <a:rPr lang="en-US" sz="3200" b="0" i="0" u="sng" strike="noStrike" baseline="0" dirty="0">
                <a:latin typeface="Verdana" panose="020B0604030504040204" pitchFamily="34" charset="0"/>
              </a:rPr>
              <a:t>women and the children also rejoiced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, so that the </a:t>
            </a:r>
            <a:r>
              <a:rPr lang="en-US" sz="3200" b="0" i="0" u="sng" strike="noStrike" baseline="0" dirty="0">
                <a:latin typeface="Verdana" panose="020B0604030504040204" pitchFamily="34" charset="0"/>
              </a:rPr>
              <a:t>joy of Jerusalem 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was heard afar off.</a:t>
            </a:r>
          </a:p>
          <a:p>
            <a:r>
              <a:rPr lang="en-US" sz="3200" dirty="0">
                <a:latin typeface="Verdana" panose="020B0604030504040204" pitchFamily="34" charset="0"/>
              </a:rPr>
              <a:t>Notice the words – REJOICED, REJOICE, </a:t>
            </a:r>
          </a:p>
          <a:p>
            <a:r>
              <a:rPr lang="en-US" sz="3200" dirty="0">
                <a:latin typeface="Verdana" panose="020B0604030504040204" pitchFamily="34" charset="0"/>
              </a:rPr>
              <a:t>GREAT JOY, JOY OF JERUSALEM</a:t>
            </a:r>
          </a:p>
          <a:p>
            <a:r>
              <a:rPr lang="en-US" sz="3200" dirty="0">
                <a:latin typeface="Verdana" panose="020B0604030504040204" pitchFamily="34" charset="0"/>
              </a:rPr>
              <a:t>They were HEARD AFAR OFF</a:t>
            </a:r>
          </a:p>
          <a:p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1800" b="0" i="0" u="none" strike="noStrike" baseline="0" dirty="0">
              <a:solidFill>
                <a:srgbClr val="757575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6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NEEDED: Smiling, Singing, Happy – 43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(Pro 17:22)  A merry heart does good,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like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medicine, But a broken spirit dries the bones.</a:t>
            </a:r>
          </a:p>
          <a:p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(Pro 15:13)  A merry heart makes a cheerful countenance, But by sorrow of the heart the spirit is broken.</a:t>
            </a:r>
          </a:p>
          <a:p>
            <a:pPr marR="0" algn="l" rtl="0"/>
            <a:endParaRPr lang="en-US" sz="32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1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The Secret: The Right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Happiness is not dependent on outward circumstances, but upon inward focus.</a:t>
            </a:r>
          </a:p>
          <a:p>
            <a:pPr marR="0" algn="l" rtl="0"/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3200" dirty="0">
                <a:latin typeface="Verdana" panose="020B0604030504040204" pitchFamily="34" charset="0"/>
              </a:rPr>
              <a:t>Keep your focus.</a:t>
            </a: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When surrounded by alligators, it is difficult to remember that you came here to drain the swamp!</a:t>
            </a:r>
          </a:p>
          <a:p>
            <a:pPr marR="0" algn="l" rtl="0"/>
            <a:endParaRPr lang="en-US" sz="3200" dirty="0">
              <a:latin typeface="Verdana" panose="020B0604030504040204" pitchFamily="34" charset="0"/>
            </a:endParaRPr>
          </a:p>
          <a:p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1800" b="0" i="0" u="none" strike="noStrike" baseline="0" dirty="0">
              <a:solidFill>
                <a:srgbClr val="757575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The Secret: The Right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ctr" rtl="0"/>
            <a:r>
              <a:rPr lang="en-US" sz="2800" b="1" dirty="0">
                <a:latin typeface="Verdana" panose="020B0604030504040204" pitchFamily="34" charset="0"/>
              </a:rPr>
              <a:t>Keep your eye on Jesus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12:1)  Therefore we also, since we are surrounded by so great a cloud of witnesses, let us lay aside every weight, and the sin which so easily ensnares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us,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and let us run with endurance the race that is set before us,  (2) 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looking unto Jesus, the author and finisher of </a:t>
            </a:r>
            <a:r>
              <a:rPr lang="en-US" sz="2800" b="1" i="1" u="sng" strike="noStrike" baseline="0" dirty="0">
                <a:latin typeface="Verdana" panose="020B0604030504040204" pitchFamily="34" charset="0"/>
              </a:rPr>
              <a:t>our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 faith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, who for the joy that was set before Him endured the cross, despising the shame, and has sat down at the right hand of the throne of God.</a:t>
            </a:r>
          </a:p>
          <a:p>
            <a:pPr marR="0" algn="l" rtl="0"/>
            <a:endParaRPr lang="en-US" sz="2800" b="0" i="0" u="none" strike="noStrike" baseline="0" dirty="0">
              <a:solidFill>
                <a:srgbClr val="757575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99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Celebrate means – Be Happy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Happy here is not – funny, joke, silly, humorous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Happy is – an inner pleasure, delight, joy</a:t>
            </a:r>
          </a:p>
          <a:p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Do you want to celebrate?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There are FOUR elements needed for Celebration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They are found in Nehemiah 12</a:t>
            </a:r>
          </a:p>
        </p:txBody>
      </p:sp>
    </p:spTree>
    <p:extLst>
      <p:ext uri="{BB962C8B-B14F-4D97-AF65-F5344CB8AC3E}">
        <p14:creationId xmlns:p14="http://schemas.microsoft.com/office/powerpoint/2010/main" val="179095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BEFORE you can celebrate – There is a time of struggle, difficulty, and challenges.</a:t>
            </a:r>
          </a:p>
          <a:p>
            <a:pPr lvl="0"/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</a:rPr>
              <a:t>Background to Nehemiah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Jerusalem invaded and destroyed 70 years earlier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Not just the temple – the entire city, the wall around the city, the houses and businesses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Many taken into captivity in Babylon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Now Babylon is conquered by Assyria</a:t>
            </a:r>
          </a:p>
        </p:txBody>
      </p:sp>
    </p:spTree>
    <p:extLst>
      <p:ext uri="{BB962C8B-B14F-4D97-AF65-F5344CB8AC3E}">
        <p14:creationId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</a:rPr>
              <a:t>Background to Nehemiah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Nehemiah is the cup bearer for the king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He wants to go back to Jerusalem and rebuild the city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How do you ask your captor to let you go back home?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Finally, given permission to return.</a:t>
            </a:r>
          </a:p>
          <a:p>
            <a:pPr lvl="1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BUT – There are some who oppose them rebuilding the city. They must </a:t>
            </a:r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</a:rPr>
              <a:t>build and fight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068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Clean up your act – Neh. 12:30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2800" i="0" u="none" strike="noStrike" baseline="0" dirty="0" err="1">
                <a:latin typeface="Verdana" panose="020B0604030504040204" pitchFamily="34" charset="0"/>
              </a:rPr>
              <a:t>Neh</a:t>
            </a:r>
            <a:r>
              <a:rPr lang="en-US" sz="2800" i="0" u="none" strike="noStrike" baseline="0" dirty="0">
                <a:latin typeface="Verdana" panose="020B0604030504040204" pitchFamily="34" charset="0"/>
              </a:rPr>
              <a:t> 12:30)  Then the priests and Levites purified themselves, and purified the people, the gates, and the wall.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First</a:t>
            </a:r>
            <a:r>
              <a:rPr lang="en-US" sz="2800" dirty="0">
                <a:latin typeface="Verdana" panose="020B0604030504040204" pitchFamily="34" charset="0"/>
              </a:rPr>
              <a:t>, purify yourself – Get right with God.</a:t>
            </a:r>
          </a:p>
          <a:p>
            <a:pPr marR="0" algn="l" rtl="0"/>
            <a:r>
              <a:rPr lang="en-US" sz="2800" i="0" u="none" strike="noStrike" baseline="0" dirty="0">
                <a:latin typeface="Verdana" panose="020B0604030504040204" pitchFamily="34" charset="0"/>
              </a:rPr>
              <a:t>Make sure your life is in harmony with God’s will.</a:t>
            </a:r>
          </a:p>
          <a:p>
            <a:pPr marR="0" algn="l" rtl="0"/>
            <a:r>
              <a:rPr lang="en-US" sz="2800" dirty="0">
                <a:latin typeface="Verdana" panose="020B0604030504040204" pitchFamily="34" charset="0"/>
              </a:rPr>
              <a:t>Begin your prayer – “Forgive me so my prayer will be acceptable.”</a:t>
            </a:r>
            <a:endParaRPr lang="en-US" sz="280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Clean up your act – Neh. 12:30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2800" i="0" u="none" strike="noStrike" baseline="0" dirty="0" err="1">
                <a:latin typeface="Verdana" panose="020B0604030504040204" pitchFamily="34" charset="0"/>
              </a:rPr>
              <a:t>Neh</a:t>
            </a:r>
            <a:r>
              <a:rPr lang="en-US" sz="2800" i="0" u="none" strike="noStrike" baseline="0" dirty="0">
                <a:latin typeface="Verdana" panose="020B0604030504040204" pitchFamily="34" charset="0"/>
              </a:rPr>
              <a:t> 12:30)  Then the priests and Levites purified themselves, and purified the people, the gates, and the wall.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Second</a:t>
            </a:r>
            <a:r>
              <a:rPr lang="en-US" sz="2800" dirty="0">
                <a:latin typeface="Verdana" panose="020B0604030504040204" pitchFamily="34" charset="0"/>
              </a:rPr>
              <a:t>, examine yourself – Be honest about your life.</a:t>
            </a:r>
          </a:p>
          <a:p>
            <a:pPr marR="0" algn="l" rtl="0"/>
            <a:r>
              <a:rPr lang="en-US" sz="2800" i="0" u="none" strike="noStrike" baseline="0" dirty="0">
                <a:latin typeface="Verdana" panose="020B0604030504040204" pitchFamily="34" charset="0"/>
              </a:rPr>
              <a:t>Examine yourself – As you partake of communion.</a:t>
            </a:r>
          </a:p>
          <a:p>
            <a:pPr marR="0" algn="l" rtl="0"/>
            <a:r>
              <a:rPr lang="en-US" sz="2800" dirty="0">
                <a:latin typeface="Verdana" panose="020B0604030504040204" pitchFamily="34" charset="0"/>
              </a:rPr>
              <a:t>Song – “Is Thy Heart Right With God?”</a:t>
            </a:r>
            <a:endParaRPr lang="en-US" sz="280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1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Everybody on the wall – 31-32, 38, 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3200" b="0" i="0" u="none" strike="noStrike" baseline="0" dirty="0" err="1">
                <a:latin typeface="Verdana" panose="020B0604030504040204" pitchFamily="34" charset="0"/>
              </a:rPr>
              <a:t>Neh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12:31)  So I brought the leaders of Judah up on the wall, and appointed two large thanksgiving choirs.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One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went to the right hand on the wall toward the Refuse Gate.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3200" b="0" i="0" u="none" strike="noStrike" baseline="0" dirty="0" err="1">
                <a:latin typeface="Verdana" panose="020B0604030504040204" pitchFamily="34" charset="0"/>
              </a:rPr>
              <a:t>Neh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12:32)  After them went </a:t>
            </a:r>
            <a:r>
              <a:rPr lang="en-US" sz="3200" b="0" i="0" u="none" strike="noStrike" baseline="0" dirty="0" err="1">
                <a:latin typeface="Verdana" panose="020B0604030504040204" pitchFamily="34" charset="0"/>
              </a:rPr>
              <a:t>Hoshaiah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and half of the leaders of Judah,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Ezra is leading half the people.</a:t>
            </a:r>
          </a:p>
          <a:p>
            <a:pPr marR="0" algn="l" rtl="0"/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1800" b="0" i="0" u="none" strike="noStrike" baseline="0" dirty="0">
              <a:solidFill>
                <a:srgbClr val="757575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Everybody on the wall – 31-32, 38, 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3200" b="0" i="0" u="none" strike="noStrike" baseline="0" dirty="0" err="1">
                <a:latin typeface="Verdana" panose="020B0604030504040204" pitchFamily="34" charset="0"/>
              </a:rPr>
              <a:t>Neh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12:38)  The other thanksgiving choir went the opposite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way,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and I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was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behind them with half of the people on the wall, going past the Tower of the Ovens as far as the Broad Wall,</a:t>
            </a:r>
            <a:endParaRPr lang="en-US" sz="3200" dirty="0">
              <a:latin typeface="Verdana" panose="020B0604030504040204" pitchFamily="34" charset="0"/>
            </a:endParaRPr>
          </a:p>
          <a:p>
            <a:r>
              <a:rPr lang="en-US" sz="3200" dirty="0">
                <a:latin typeface="Verdana" panose="020B0604030504040204" pitchFamily="34" charset="0"/>
              </a:rPr>
              <a:t>Nehemiah is with the second group.</a:t>
            </a:r>
          </a:p>
          <a:p>
            <a:r>
              <a:rPr lang="en-US" sz="3200" dirty="0">
                <a:latin typeface="Verdana" panose="020B0604030504040204" pitchFamily="34" charset="0"/>
              </a:rPr>
              <a:t>Half the people are with Nehemiah</a:t>
            </a:r>
          </a:p>
          <a:p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1800" b="0" i="0" u="none" strike="noStrike" baseline="0" dirty="0">
              <a:solidFill>
                <a:srgbClr val="757575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DBA4-AD93-59E5-5A9D-C34F7F7F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Everybody on the wall – 31-32, 38, 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29CB-2D86-8681-ECA2-E1D01A80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</a:t>
            </a:r>
            <a:r>
              <a:rPr lang="en-US" sz="3200" b="0" i="0" u="none" strike="noStrike" baseline="0" dirty="0" err="1">
                <a:latin typeface="Verdana" panose="020B0604030504040204" pitchFamily="34" charset="0"/>
              </a:rPr>
              <a:t>Neh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12:43)  Also that day they offered great sacrifices, and rejoiced, for God had made them rejoice with great joy; </a:t>
            </a:r>
            <a:r>
              <a:rPr lang="en-US" sz="3200" b="0" i="0" u="sng" strike="noStrike" baseline="0" dirty="0">
                <a:latin typeface="Verdana" panose="020B0604030504040204" pitchFamily="34" charset="0"/>
              </a:rPr>
              <a:t>the women and the children also rejoiced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, so that the joy of Jerusalem was heard afar off.</a:t>
            </a:r>
          </a:p>
          <a:p>
            <a:r>
              <a:rPr lang="en-US" sz="3200" dirty="0">
                <a:latin typeface="Verdana" panose="020B0604030504040204" pitchFamily="34" charset="0"/>
              </a:rPr>
              <a:t>Not just the fighting men and workers.</a:t>
            </a:r>
          </a:p>
          <a:p>
            <a:r>
              <a:rPr lang="en-US" sz="3200" dirty="0">
                <a:latin typeface="Verdana" panose="020B0604030504040204" pitchFamily="34" charset="0"/>
              </a:rPr>
              <a:t>Women and children are on the wall.</a:t>
            </a:r>
          </a:p>
          <a:p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1800" b="0" i="0" u="none" strike="noStrike" baseline="0" dirty="0">
              <a:solidFill>
                <a:srgbClr val="757575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7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eometric design templat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ometric design slides.potx" id="{F67263A8-1AB1-4C27-90C5-8DFF5AB0A457}" vid="{97C8510C-5076-4DB0-83F7-452F3E0654AF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design presentation</Template>
  <TotalTime>75</TotalTime>
  <Words>803</Words>
  <Application>Microsoft Office PowerPoint</Application>
  <PresentationFormat>Custom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Palatino Linotype</vt:lpstr>
      <vt:lpstr>Verdana</vt:lpstr>
      <vt:lpstr>Geometric design template</vt:lpstr>
      <vt:lpstr>Time to Celebrate</vt:lpstr>
      <vt:lpstr>Celebrate means – Be Happy</vt:lpstr>
      <vt:lpstr>Introduction</vt:lpstr>
      <vt:lpstr>Introduction</vt:lpstr>
      <vt:lpstr>1. Clean up your act – Neh. 12:30</vt:lpstr>
      <vt:lpstr>1. Clean up your act – Neh. 12:30</vt:lpstr>
      <vt:lpstr>2. Everybody on the wall – 31-32, 38, 43</vt:lpstr>
      <vt:lpstr>2. Everybody on the wall – 31-32, 38, 43</vt:lpstr>
      <vt:lpstr>2. Everybody on the wall – 31-32, 38, 43</vt:lpstr>
      <vt:lpstr>3. NEEDED: Smiling, Singing, Happy – 43 </vt:lpstr>
      <vt:lpstr>3. NEEDED: Smiling, Singing, Happy – 43 </vt:lpstr>
      <vt:lpstr>4. The Secret: The Right Focus</vt:lpstr>
      <vt:lpstr>4. The Secret: The Right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to Celebrate</dc:title>
  <dc:creator>Account Update</dc:creator>
  <cp:lastModifiedBy>Manly Luscombe</cp:lastModifiedBy>
  <cp:revision>2</cp:revision>
  <dcterms:created xsi:type="dcterms:W3CDTF">2024-04-09T00:24:06Z</dcterms:created>
  <dcterms:modified xsi:type="dcterms:W3CDTF">2024-09-02T19:37:23Z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