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7C3C3B05-8501-4330-8134-F5780ED213A5}"/>
    <pc:docChg chg="custSel addSld modSld">
      <pc:chgData name="Manly Luscombe" userId="d66a401e1e7a39bf" providerId="LiveId" clId="{7C3C3B05-8501-4330-8134-F5780ED213A5}" dt="2023-05-17T00:24:43.184" v="45" actId="14100"/>
      <pc:docMkLst>
        <pc:docMk/>
      </pc:docMkLst>
      <pc:sldChg chg="modSp mod">
        <pc:chgData name="Manly Luscombe" userId="d66a401e1e7a39bf" providerId="LiveId" clId="{7C3C3B05-8501-4330-8134-F5780ED213A5}" dt="2023-05-17T00:21:03.862" v="17" actId="15"/>
        <pc:sldMkLst>
          <pc:docMk/>
          <pc:sldMk cId="1429394258" sldId="263"/>
        </pc:sldMkLst>
        <pc:spChg chg="mod">
          <ac:chgData name="Manly Luscombe" userId="d66a401e1e7a39bf" providerId="LiveId" clId="{7C3C3B05-8501-4330-8134-F5780ED213A5}" dt="2023-05-17T00:21:03.862" v="17" actId="15"/>
          <ac:spMkLst>
            <pc:docMk/>
            <pc:sldMk cId="1429394258" sldId="263"/>
            <ac:spMk id="3" creationId="{78FB4FAD-2CF3-C420-E9AF-9DBB3C3AFE83}"/>
          </ac:spMkLst>
        </pc:spChg>
      </pc:sldChg>
      <pc:sldChg chg="modSp mod">
        <pc:chgData name="Manly Luscombe" userId="d66a401e1e7a39bf" providerId="LiveId" clId="{7C3C3B05-8501-4330-8134-F5780ED213A5}" dt="2023-05-17T00:22:40.129" v="41" actId="20577"/>
        <pc:sldMkLst>
          <pc:docMk/>
          <pc:sldMk cId="4226753790" sldId="264"/>
        </pc:sldMkLst>
        <pc:spChg chg="mod">
          <ac:chgData name="Manly Luscombe" userId="d66a401e1e7a39bf" providerId="LiveId" clId="{7C3C3B05-8501-4330-8134-F5780ED213A5}" dt="2023-05-17T00:22:40.129" v="41" actId="20577"/>
          <ac:spMkLst>
            <pc:docMk/>
            <pc:sldMk cId="4226753790" sldId="264"/>
            <ac:spMk id="3" creationId="{78FB4FAD-2CF3-C420-E9AF-9DBB3C3AFE83}"/>
          </ac:spMkLst>
        </pc:spChg>
      </pc:sldChg>
      <pc:sldChg chg="addSp modSp new mod">
        <pc:chgData name="Manly Luscombe" userId="d66a401e1e7a39bf" providerId="LiveId" clId="{7C3C3B05-8501-4330-8134-F5780ED213A5}" dt="2023-05-17T00:24:43.184" v="45" actId="14100"/>
        <pc:sldMkLst>
          <pc:docMk/>
          <pc:sldMk cId="4222400169" sldId="266"/>
        </pc:sldMkLst>
        <pc:picChg chg="add mod">
          <ac:chgData name="Manly Luscombe" userId="d66a401e1e7a39bf" providerId="LiveId" clId="{7C3C3B05-8501-4330-8134-F5780ED213A5}" dt="2023-05-17T00:24:43.184" v="45" actId="14100"/>
          <ac:picMkLst>
            <pc:docMk/>
            <pc:sldMk cId="4222400169" sldId="266"/>
            <ac:picMk id="3" creationId="{D5E99F22-30A7-5E43-FB30-41239233D9B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C95C-B425-2985-33A4-204BBCC60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979853"/>
          </a:xfrm>
        </p:spPr>
        <p:txBody>
          <a:bodyPr/>
          <a:lstStyle/>
          <a:p>
            <a:r>
              <a:rPr lang="en-US" sz="8000" dirty="0"/>
              <a:t>THUS SAYS THE LORD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B7FBF-89D6-D622-368F-5304128BED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THE BIBLE IS OUR FINAL AUTHORITY IN ALL THINGS</a:t>
            </a:r>
          </a:p>
        </p:txBody>
      </p:sp>
    </p:spTree>
    <p:extLst>
      <p:ext uri="{BB962C8B-B14F-4D97-AF65-F5344CB8AC3E}">
        <p14:creationId xmlns:p14="http://schemas.microsoft.com/office/powerpoint/2010/main" val="2853993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3722-1D97-DE29-7951-0E90BA62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B4FAD-2CF3-C420-E9AF-9DBB3C3AF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3 – Do what is written</a:t>
            </a:r>
          </a:p>
          <a:p>
            <a:pPr lvl="1"/>
            <a:r>
              <a:rPr lang="en-US" sz="3600" dirty="0"/>
              <a:t>Do not add to what is written</a:t>
            </a:r>
          </a:p>
          <a:p>
            <a:pPr lvl="1"/>
            <a:r>
              <a:rPr lang="en-US" sz="3600" dirty="0"/>
              <a:t>Do not change, remove, or ignore what is written</a:t>
            </a:r>
          </a:p>
        </p:txBody>
      </p:sp>
    </p:spTree>
    <p:extLst>
      <p:ext uri="{BB962C8B-B14F-4D97-AF65-F5344CB8AC3E}">
        <p14:creationId xmlns:p14="http://schemas.microsoft.com/office/powerpoint/2010/main" val="104691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E99F22-30A7-5E43-FB30-41239233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048" y="-25723"/>
            <a:ext cx="7993118" cy="694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00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EBC3-E621-5781-4E3D-066CFFD5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Zechariah 12:1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BA678-AA02-1661-877A-C2CB79A51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u="none" strike="noStrike" baseline="0" dirty="0">
                <a:latin typeface="Verdana" panose="020B0604030504040204" pitchFamily="34" charset="0"/>
              </a:rPr>
              <a:t>(Zechariah 12:1)  The burden of the word of the LORD against Israel. </a:t>
            </a:r>
            <a:r>
              <a:rPr lang="en-US" sz="3600" b="0" i="0" u="sng" strike="noStrike" baseline="0" dirty="0">
                <a:latin typeface="Verdana" panose="020B0604030504040204" pitchFamily="34" charset="0"/>
              </a:rPr>
              <a:t>Thus says the LORD</a:t>
            </a:r>
            <a:r>
              <a:rPr lang="en-US" sz="3600" b="0" i="0" u="none" strike="noStrike" baseline="0" dirty="0">
                <a:latin typeface="Verdana" panose="020B0604030504040204" pitchFamily="34" charset="0"/>
              </a:rPr>
              <a:t>, who stretches out the heavens, lays the foundation of the earth, and forms the spirit of man within him:</a:t>
            </a:r>
          </a:p>
        </p:txBody>
      </p:sp>
    </p:spTree>
    <p:extLst>
      <p:ext uri="{BB962C8B-B14F-4D97-AF65-F5344CB8AC3E}">
        <p14:creationId xmlns:p14="http://schemas.microsoft.com/office/powerpoint/2010/main" val="256248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9359-BFA7-7FA0-A968-8F4E4C0A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Corinthians 4:6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275CD-2D89-42B5-362F-40BBAB43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(1 Corinthians 4:6)  Now these things, brethren, I have figuratively transferred to myself and Apollos for your sakes, that you may learn in us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not to think beyond what is written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, that none of you may be puffed up on behalf of one against the other.</a:t>
            </a:r>
          </a:p>
        </p:txBody>
      </p:sp>
    </p:spTree>
    <p:extLst>
      <p:ext uri="{BB962C8B-B14F-4D97-AF65-F5344CB8AC3E}">
        <p14:creationId xmlns:p14="http://schemas.microsoft.com/office/powerpoint/2010/main" val="125545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9359-BFA7-7FA0-A968-8F4E4C0A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Corinthians 4:6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275CD-2D89-42B5-362F-40BBAB43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20</a:t>
            </a:r>
            <a:r>
              <a:rPr lang="en-US" sz="3200" b="0" i="0" u="none" strike="noStrike" baseline="30000" dirty="0">
                <a:latin typeface="Verdana" panose="020B0604030504040204" pitchFamily="34" charset="0"/>
              </a:rPr>
              <a:t>th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Century – keep to what is written</a:t>
            </a:r>
          </a:p>
          <a:p>
            <a:r>
              <a:rPr lang="en-US" sz="3200" dirty="0">
                <a:latin typeface="Verdana" panose="020B0604030504040204" pitchFamily="34" charset="0"/>
              </a:rPr>
              <a:t>ASB – not go beyond what is written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NASB – not to exceed what is written</a:t>
            </a:r>
          </a:p>
          <a:p>
            <a:r>
              <a:rPr lang="en-US" sz="3200" dirty="0">
                <a:latin typeface="Verdana" panose="020B0604030504040204" pitchFamily="34" charset="0"/>
              </a:rPr>
              <a:t>RSV – live according to scripture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Vincent – not to go beyond what stands written</a:t>
            </a:r>
          </a:p>
        </p:txBody>
      </p:sp>
    </p:spTree>
    <p:extLst>
      <p:ext uri="{BB962C8B-B14F-4D97-AF65-F5344CB8AC3E}">
        <p14:creationId xmlns:p14="http://schemas.microsoft.com/office/powerpoint/2010/main" val="711831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4BC-9E3C-EB73-3EE4-90617AA2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5D2D1-DACE-AD56-65F9-2A1782F7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(1 Peter 4:11)  If anyone speaks, </a:t>
            </a:r>
            <a:r>
              <a:rPr lang="en-US" sz="2800" b="1" i="1" u="sng" strike="noStrike" baseline="0" dirty="0">
                <a:latin typeface="Verdana" panose="020B0604030504040204" pitchFamily="34" charset="0"/>
              </a:rPr>
              <a:t>let him speak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 as the oracles of God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. If anyone ministers,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let him do it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as with the ability which God supplies, that in all things God may be glorified through Jesus Christ, to whom belong the glory and the dominion forever and ever. Amen.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(1 Thessalonians 5:21)  Test all things;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hold fast what is good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0187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4BC-9E3C-EB73-3EE4-90617AA2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5D2D1-DACE-AD56-65F9-2A1782F7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(1 Timothy 6:3)  If anyone teaches otherwise and does not consent to wholesome words,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even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the words of our Lord Jesus Christ, and to the doctrine 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which accords with godliness,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(2 John 1:9)  Whoever transgresses and does not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abide in the doctrine of Christ 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does not have God. He who abides in the doctrine of Christ has both the Father and the Son.</a:t>
            </a:r>
          </a:p>
        </p:txBody>
      </p:sp>
    </p:spTree>
    <p:extLst>
      <p:ext uri="{BB962C8B-B14F-4D97-AF65-F5344CB8AC3E}">
        <p14:creationId xmlns:p14="http://schemas.microsoft.com/office/powerpoint/2010/main" val="383569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4BC-9E3C-EB73-3EE4-90617AA2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5D2D1-DACE-AD56-65F9-2A1782F7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(Acts 21:11)  When he had come to us, he took Paul's belt, bound his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own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hands and feet, and said, "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Thus says the Holy Spirit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'So shall the Jews at Jerusalem bind the man who owns this belt, and deliver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him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into the hands of the Gentiles.’ “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(John 12:48)  He who rejects Me, and does not receive My words, has that which judges him—the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word that I have spoken 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will judge him in the last day.</a:t>
            </a:r>
          </a:p>
        </p:txBody>
      </p:sp>
    </p:spTree>
    <p:extLst>
      <p:ext uri="{BB962C8B-B14F-4D97-AF65-F5344CB8AC3E}">
        <p14:creationId xmlns:p14="http://schemas.microsoft.com/office/powerpoint/2010/main" val="373275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3722-1D97-DE29-7951-0E90BA62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B4FAD-2CF3-C420-E9AF-9DBB3C3AF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 1 - Call Bible things by Bible names</a:t>
            </a:r>
          </a:p>
          <a:p>
            <a:pPr lvl="1"/>
            <a:r>
              <a:rPr lang="en-US" sz="3600" dirty="0"/>
              <a:t>Lord’s Supper, communion </a:t>
            </a:r>
          </a:p>
          <a:p>
            <a:pPr lvl="2"/>
            <a:r>
              <a:rPr lang="en-US" sz="3400" dirty="0"/>
              <a:t>– not sacrament</a:t>
            </a:r>
          </a:p>
          <a:p>
            <a:pPr lvl="1"/>
            <a:r>
              <a:rPr lang="en-US" sz="3600" dirty="0"/>
              <a:t>Give </a:t>
            </a:r>
          </a:p>
          <a:p>
            <a:pPr lvl="2"/>
            <a:r>
              <a:rPr lang="en-US" sz="3400" dirty="0"/>
              <a:t>– not tithe</a:t>
            </a:r>
          </a:p>
        </p:txBody>
      </p:sp>
    </p:spTree>
    <p:extLst>
      <p:ext uri="{BB962C8B-B14F-4D97-AF65-F5344CB8AC3E}">
        <p14:creationId xmlns:p14="http://schemas.microsoft.com/office/powerpoint/2010/main" val="1429394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3722-1D97-DE29-7951-0E90BA62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B4FAD-2CF3-C420-E9AF-9DBB3C3AF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u="sng" dirty="0"/>
              <a:t>2 – Some things we do right, but call wrong</a:t>
            </a:r>
          </a:p>
          <a:p>
            <a:pPr lvl="1"/>
            <a:r>
              <a:rPr lang="en-US" sz="3600" dirty="0"/>
              <a:t>Church of Christ – camp, college, orphan home</a:t>
            </a:r>
          </a:p>
          <a:p>
            <a:pPr lvl="1"/>
            <a:r>
              <a:rPr lang="en-US" sz="3600" dirty="0"/>
              <a:t>These can be supported by the church, and by church members </a:t>
            </a:r>
          </a:p>
          <a:p>
            <a:pPr lvl="1"/>
            <a:r>
              <a:rPr lang="en-US" sz="3600" dirty="0"/>
              <a:t>but they are not the church</a:t>
            </a:r>
          </a:p>
        </p:txBody>
      </p:sp>
    </p:spTree>
    <p:extLst>
      <p:ext uri="{BB962C8B-B14F-4D97-AF65-F5344CB8AC3E}">
        <p14:creationId xmlns:p14="http://schemas.microsoft.com/office/powerpoint/2010/main" val="4226753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34</TotalTime>
  <Words>488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2</vt:lpstr>
      <vt:lpstr>Quotable</vt:lpstr>
      <vt:lpstr>THUS SAYS THE LORD</vt:lpstr>
      <vt:lpstr>Zechariah 12:1</vt:lpstr>
      <vt:lpstr>1 Corinthians 4:6</vt:lpstr>
      <vt:lpstr>1 Corinthians 4:6</vt:lpstr>
      <vt:lpstr>Other Passages</vt:lpstr>
      <vt:lpstr>Other Passages</vt:lpstr>
      <vt:lpstr>Other Passages</vt:lpstr>
      <vt:lpstr>Application</vt:lpstr>
      <vt:lpstr>Application</vt:lpstr>
      <vt:lpstr>Application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THUS SAYS THE LORD</dc:title>
  <dc:creator>Manly Luscombe</dc:creator>
  <cp:lastModifiedBy>Manly Luscombe</cp:lastModifiedBy>
  <cp:revision>1</cp:revision>
  <dcterms:created xsi:type="dcterms:W3CDTF">2023-05-16T23:50:09Z</dcterms:created>
  <dcterms:modified xsi:type="dcterms:W3CDTF">2023-05-17T00:25:05Z</dcterms:modified>
</cp:coreProperties>
</file>